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445224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4293096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2" y="33265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6525344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Enter Your Tittle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107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13</cp:revision>
  <dcterms:created xsi:type="dcterms:W3CDTF">2014-04-01T16:35:38Z</dcterms:created>
  <dcterms:modified xsi:type="dcterms:W3CDTF">2014-06-20T17:23:55Z</dcterms:modified>
</cp:coreProperties>
</file>