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83" r:id="rId2"/>
    <p:sldId id="282" r:id="rId3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30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9144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Risk Matrix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14236" y="2476337"/>
            <a:ext cx="461665" cy="2212785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sz="1800" smtClean="0">
                <a:latin typeface="Arial" pitchFamily="34" charset="0"/>
                <a:cs typeface="Arial" pitchFamily="34" charset="0"/>
              </a:rPr>
              <a:t>You can edit this text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eft-Up Arrow 6"/>
          <p:cNvSpPr/>
          <p:nvPr/>
        </p:nvSpPr>
        <p:spPr>
          <a:xfrm flipH="1">
            <a:off x="975901" y="1237027"/>
            <a:ext cx="7340515" cy="5029200"/>
          </a:xfrm>
          <a:prstGeom prst="leftUpArrow">
            <a:avLst>
              <a:gd name="adj1" fmla="val 4909"/>
              <a:gd name="adj2" fmla="val 5250"/>
              <a:gd name="adj3" fmla="val 6091"/>
            </a:avLst>
          </a:prstGeom>
          <a:gradFill flip="none" rotWithShape="1">
            <a:gsLst>
              <a:gs pos="1800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495777" y="1325697"/>
            <a:ext cx="6597455" cy="4301834"/>
            <a:chOff x="2208213" y="1205345"/>
            <a:chExt cx="6476999" cy="4301834"/>
          </a:xfrm>
        </p:grpSpPr>
        <p:grpSp>
          <p:nvGrpSpPr>
            <p:cNvPr id="9" name="Group 8"/>
            <p:cNvGrpSpPr/>
            <p:nvPr/>
          </p:nvGrpSpPr>
          <p:grpSpPr>
            <a:xfrm>
              <a:off x="2208213" y="3368104"/>
              <a:ext cx="2118564" cy="1056972"/>
              <a:chOff x="3427412" y="1524000"/>
              <a:chExt cx="2666850" cy="1981200"/>
            </a:xfrm>
          </p:grpSpPr>
          <p:sp>
            <p:nvSpPr>
              <p:cNvPr id="43" name="Rounded Rectangle 42"/>
              <p:cNvSpPr/>
              <p:nvPr/>
            </p:nvSpPr>
            <p:spPr>
              <a:xfrm>
                <a:off x="3427412" y="1524000"/>
                <a:ext cx="2666850" cy="1981200"/>
              </a:xfrm>
              <a:prstGeom prst="roundRect">
                <a:avLst>
                  <a:gd name="adj" fmla="val 9700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ounded Rectangle 43"/>
              <p:cNvSpPr/>
              <p:nvPr/>
            </p:nvSpPr>
            <p:spPr>
              <a:xfrm>
                <a:off x="3568969" y="1655181"/>
                <a:ext cx="2383736" cy="1718840"/>
              </a:xfrm>
              <a:prstGeom prst="roundRect">
                <a:avLst>
                  <a:gd name="adj" fmla="val 9700"/>
                </a:avLst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 smtClean="0">
                    <a:latin typeface="Arial" pitchFamily="34" charset="0"/>
                    <a:cs typeface="Arial" pitchFamily="34" charset="0"/>
                  </a:rPr>
                  <a:t>Low Risk</a:t>
                </a: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4387432" y="3368104"/>
              <a:ext cx="2118564" cy="1056972"/>
              <a:chOff x="3427412" y="1524000"/>
              <a:chExt cx="2666850" cy="1981200"/>
            </a:xfrm>
          </p:grpSpPr>
          <p:sp>
            <p:nvSpPr>
              <p:cNvPr id="41" name="Rounded Rectangle 40"/>
              <p:cNvSpPr/>
              <p:nvPr/>
            </p:nvSpPr>
            <p:spPr>
              <a:xfrm>
                <a:off x="3427412" y="1524000"/>
                <a:ext cx="2666850" cy="1981200"/>
              </a:xfrm>
              <a:prstGeom prst="roundRect">
                <a:avLst>
                  <a:gd name="adj" fmla="val 9700"/>
                </a:avLst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ounded Rectangle 41"/>
              <p:cNvSpPr/>
              <p:nvPr/>
            </p:nvSpPr>
            <p:spPr>
              <a:xfrm>
                <a:off x="3568969" y="1655181"/>
                <a:ext cx="2383736" cy="1718840"/>
              </a:xfrm>
              <a:prstGeom prst="roundRect">
                <a:avLst>
                  <a:gd name="adj" fmla="val 9700"/>
                </a:avLst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 smtClean="0">
                    <a:latin typeface="Arial" pitchFamily="34" charset="0"/>
                    <a:cs typeface="Arial" pitchFamily="34" charset="0"/>
                  </a:rPr>
                  <a:t>Medium Risk</a:t>
                </a: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2208213" y="4450207"/>
              <a:ext cx="2118564" cy="1056972"/>
              <a:chOff x="3427412" y="1524000"/>
              <a:chExt cx="2666850" cy="1981200"/>
            </a:xfrm>
          </p:grpSpPr>
          <p:sp>
            <p:nvSpPr>
              <p:cNvPr id="39" name="Rounded Rectangle 38"/>
              <p:cNvSpPr/>
              <p:nvPr/>
            </p:nvSpPr>
            <p:spPr>
              <a:xfrm>
                <a:off x="3427412" y="1524000"/>
                <a:ext cx="2666850" cy="1981200"/>
              </a:xfrm>
              <a:prstGeom prst="roundRect">
                <a:avLst>
                  <a:gd name="adj" fmla="val 9700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Rounded Rectangle 39"/>
              <p:cNvSpPr/>
              <p:nvPr/>
            </p:nvSpPr>
            <p:spPr>
              <a:xfrm>
                <a:off x="3568969" y="1655181"/>
                <a:ext cx="2383736" cy="1718840"/>
              </a:xfrm>
              <a:prstGeom prst="roundRect">
                <a:avLst>
                  <a:gd name="adj" fmla="val 9700"/>
                </a:avLst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 smtClean="0">
                    <a:latin typeface="Arial" pitchFamily="34" charset="0"/>
                    <a:cs typeface="Arial" pitchFamily="34" charset="0"/>
                  </a:rPr>
                  <a:t>Low Risk</a:t>
                </a: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4387432" y="4450207"/>
              <a:ext cx="2118564" cy="1056972"/>
              <a:chOff x="3427412" y="1524000"/>
              <a:chExt cx="2666850" cy="1981200"/>
            </a:xfrm>
          </p:grpSpPr>
          <p:sp>
            <p:nvSpPr>
              <p:cNvPr id="37" name="Rounded Rectangle 36"/>
              <p:cNvSpPr/>
              <p:nvPr/>
            </p:nvSpPr>
            <p:spPr>
              <a:xfrm>
                <a:off x="3427412" y="1524000"/>
                <a:ext cx="2666850" cy="1981200"/>
              </a:xfrm>
              <a:prstGeom prst="roundRect">
                <a:avLst>
                  <a:gd name="adj" fmla="val 9700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ounded Rectangle 37"/>
              <p:cNvSpPr/>
              <p:nvPr/>
            </p:nvSpPr>
            <p:spPr>
              <a:xfrm>
                <a:off x="3568969" y="1655181"/>
                <a:ext cx="2383736" cy="1718840"/>
              </a:xfrm>
              <a:prstGeom prst="roundRect">
                <a:avLst>
                  <a:gd name="adj" fmla="val 9700"/>
                </a:avLst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 smtClean="0">
                    <a:latin typeface="Arial" pitchFamily="34" charset="0"/>
                    <a:cs typeface="Arial" pitchFamily="34" charset="0"/>
                  </a:rPr>
                  <a:t>Low Risk</a:t>
                </a:r>
              </a:p>
            </p:txBody>
          </p:sp>
        </p:grpSp>
        <p:grpSp>
          <p:nvGrpSpPr>
            <p:cNvPr id="13" name="Group 20"/>
            <p:cNvGrpSpPr/>
            <p:nvPr/>
          </p:nvGrpSpPr>
          <p:grpSpPr>
            <a:xfrm>
              <a:off x="6566648" y="3368104"/>
              <a:ext cx="2118564" cy="1056972"/>
              <a:chOff x="3427412" y="1524000"/>
              <a:chExt cx="2666850" cy="1981200"/>
            </a:xfrm>
          </p:grpSpPr>
          <p:sp>
            <p:nvSpPr>
              <p:cNvPr id="35" name="Rounded Rectangle 34"/>
              <p:cNvSpPr/>
              <p:nvPr/>
            </p:nvSpPr>
            <p:spPr>
              <a:xfrm>
                <a:off x="3427412" y="1524000"/>
                <a:ext cx="2666850" cy="1981200"/>
              </a:xfrm>
              <a:prstGeom prst="roundRect">
                <a:avLst>
                  <a:gd name="adj" fmla="val 9700"/>
                </a:avLst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Rounded Rectangle 35"/>
              <p:cNvSpPr/>
              <p:nvPr/>
            </p:nvSpPr>
            <p:spPr>
              <a:xfrm>
                <a:off x="3568969" y="1655181"/>
                <a:ext cx="2383736" cy="1718840"/>
              </a:xfrm>
              <a:prstGeom prst="roundRect">
                <a:avLst>
                  <a:gd name="adj" fmla="val 9700"/>
                </a:avLst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 smtClean="0">
                    <a:latin typeface="Arial" pitchFamily="34" charset="0"/>
                    <a:cs typeface="Arial" pitchFamily="34" charset="0"/>
                  </a:rPr>
                  <a:t>Medium Risk</a:t>
                </a:r>
              </a:p>
            </p:txBody>
          </p:sp>
        </p:grpSp>
        <p:grpSp>
          <p:nvGrpSpPr>
            <p:cNvPr id="14" name="Group 22"/>
            <p:cNvGrpSpPr/>
            <p:nvPr/>
          </p:nvGrpSpPr>
          <p:grpSpPr>
            <a:xfrm>
              <a:off x="6566648" y="4450207"/>
              <a:ext cx="2118564" cy="1056972"/>
              <a:chOff x="3427412" y="1524000"/>
              <a:chExt cx="2666850" cy="1981200"/>
            </a:xfrm>
          </p:grpSpPr>
          <p:sp>
            <p:nvSpPr>
              <p:cNvPr id="33" name="Rounded Rectangle 32"/>
              <p:cNvSpPr/>
              <p:nvPr/>
            </p:nvSpPr>
            <p:spPr>
              <a:xfrm>
                <a:off x="3427412" y="1524000"/>
                <a:ext cx="2666850" cy="1981200"/>
              </a:xfrm>
              <a:prstGeom prst="roundRect">
                <a:avLst>
                  <a:gd name="adj" fmla="val 9700"/>
                </a:avLst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Rounded Rectangle 33"/>
              <p:cNvSpPr/>
              <p:nvPr/>
            </p:nvSpPr>
            <p:spPr>
              <a:xfrm>
                <a:off x="3568969" y="1655181"/>
                <a:ext cx="2383736" cy="1718840"/>
              </a:xfrm>
              <a:prstGeom prst="roundRect">
                <a:avLst>
                  <a:gd name="adj" fmla="val 9700"/>
                </a:avLst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 smtClean="0">
                    <a:latin typeface="Arial" pitchFamily="34" charset="0"/>
                    <a:cs typeface="Arial" pitchFamily="34" charset="0"/>
                  </a:rPr>
                  <a:t>Medium Risk</a:t>
                </a:r>
              </a:p>
            </p:txBody>
          </p:sp>
        </p:grpSp>
        <p:grpSp>
          <p:nvGrpSpPr>
            <p:cNvPr id="15" name="Group 32"/>
            <p:cNvGrpSpPr/>
            <p:nvPr/>
          </p:nvGrpSpPr>
          <p:grpSpPr>
            <a:xfrm>
              <a:off x="2208213" y="2286000"/>
              <a:ext cx="2118564" cy="1056972"/>
              <a:chOff x="3427412" y="1524000"/>
              <a:chExt cx="2666850" cy="1981200"/>
            </a:xfrm>
          </p:grpSpPr>
          <p:sp>
            <p:nvSpPr>
              <p:cNvPr id="31" name="Rounded Rectangle 30"/>
              <p:cNvSpPr/>
              <p:nvPr/>
            </p:nvSpPr>
            <p:spPr>
              <a:xfrm>
                <a:off x="3427412" y="1524000"/>
                <a:ext cx="2666850" cy="1981200"/>
              </a:xfrm>
              <a:prstGeom prst="roundRect">
                <a:avLst>
                  <a:gd name="adj" fmla="val 9700"/>
                </a:avLst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Rounded Rectangle 31"/>
              <p:cNvSpPr/>
              <p:nvPr/>
            </p:nvSpPr>
            <p:spPr>
              <a:xfrm>
                <a:off x="3568969" y="1655181"/>
                <a:ext cx="2383736" cy="1718840"/>
              </a:xfrm>
              <a:prstGeom prst="roundRect">
                <a:avLst>
                  <a:gd name="adj" fmla="val 9700"/>
                </a:avLst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 smtClean="0">
                    <a:latin typeface="Arial" pitchFamily="34" charset="0"/>
                    <a:cs typeface="Arial" pitchFamily="34" charset="0"/>
                  </a:rPr>
                  <a:t>Medium Risk</a:t>
                </a:r>
              </a:p>
            </p:txBody>
          </p:sp>
        </p:grpSp>
        <p:grpSp>
          <p:nvGrpSpPr>
            <p:cNvPr id="16" name="Group 35"/>
            <p:cNvGrpSpPr/>
            <p:nvPr/>
          </p:nvGrpSpPr>
          <p:grpSpPr>
            <a:xfrm>
              <a:off x="4387432" y="2286000"/>
              <a:ext cx="2118564" cy="1056972"/>
              <a:chOff x="3427412" y="1524000"/>
              <a:chExt cx="2666850" cy="1981200"/>
            </a:xfrm>
          </p:grpSpPr>
          <p:sp>
            <p:nvSpPr>
              <p:cNvPr id="29" name="Rounded Rectangle 28"/>
              <p:cNvSpPr/>
              <p:nvPr/>
            </p:nvSpPr>
            <p:spPr>
              <a:xfrm>
                <a:off x="3427412" y="1524000"/>
                <a:ext cx="2666850" cy="1981200"/>
              </a:xfrm>
              <a:prstGeom prst="roundRect">
                <a:avLst>
                  <a:gd name="adj" fmla="val 9700"/>
                </a:avLst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Rounded Rectangle 29"/>
              <p:cNvSpPr/>
              <p:nvPr/>
            </p:nvSpPr>
            <p:spPr>
              <a:xfrm>
                <a:off x="3568969" y="1655181"/>
                <a:ext cx="2383736" cy="1718840"/>
              </a:xfrm>
              <a:prstGeom prst="roundRect">
                <a:avLst>
                  <a:gd name="adj" fmla="val 9700"/>
                </a:avLst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 smtClean="0">
                    <a:latin typeface="Arial" pitchFamily="34" charset="0"/>
                    <a:cs typeface="Arial" pitchFamily="34" charset="0"/>
                  </a:rPr>
                  <a:t>Medium Risk</a:t>
                </a:r>
              </a:p>
            </p:txBody>
          </p:sp>
        </p:grpSp>
        <p:grpSp>
          <p:nvGrpSpPr>
            <p:cNvPr id="17" name="Group 38"/>
            <p:cNvGrpSpPr/>
            <p:nvPr/>
          </p:nvGrpSpPr>
          <p:grpSpPr>
            <a:xfrm>
              <a:off x="6566648" y="2286000"/>
              <a:ext cx="2118564" cy="1056972"/>
              <a:chOff x="3427412" y="1524000"/>
              <a:chExt cx="2666850" cy="1981200"/>
            </a:xfrm>
          </p:grpSpPr>
          <p:sp>
            <p:nvSpPr>
              <p:cNvPr id="27" name="Rounded Rectangle 26"/>
              <p:cNvSpPr/>
              <p:nvPr/>
            </p:nvSpPr>
            <p:spPr>
              <a:xfrm>
                <a:off x="3427412" y="1524000"/>
                <a:ext cx="2666850" cy="1981200"/>
              </a:xfrm>
              <a:prstGeom prst="roundRect">
                <a:avLst>
                  <a:gd name="adj" fmla="val 9700"/>
                </a:avLst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Rounded Rectangle 27"/>
              <p:cNvSpPr/>
              <p:nvPr/>
            </p:nvSpPr>
            <p:spPr>
              <a:xfrm>
                <a:off x="3568969" y="1655181"/>
                <a:ext cx="2383736" cy="1718840"/>
              </a:xfrm>
              <a:prstGeom prst="roundRect">
                <a:avLst>
                  <a:gd name="adj" fmla="val 9700"/>
                </a:avLst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 smtClean="0">
                    <a:latin typeface="Arial" pitchFamily="34" charset="0"/>
                    <a:cs typeface="Arial" pitchFamily="34" charset="0"/>
                  </a:rPr>
                  <a:t>High Risk</a:t>
                </a:r>
              </a:p>
            </p:txBody>
          </p:sp>
        </p:grpSp>
        <p:grpSp>
          <p:nvGrpSpPr>
            <p:cNvPr id="18" name="Group 51"/>
            <p:cNvGrpSpPr/>
            <p:nvPr/>
          </p:nvGrpSpPr>
          <p:grpSpPr>
            <a:xfrm>
              <a:off x="2208213" y="1205345"/>
              <a:ext cx="2118564" cy="1056972"/>
              <a:chOff x="3427412" y="1524000"/>
              <a:chExt cx="2666850" cy="1981200"/>
            </a:xfrm>
          </p:grpSpPr>
          <p:sp>
            <p:nvSpPr>
              <p:cNvPr id="25" name="Rounded Rectangle 24"/>
              <p:cNvSpPr/>
              <p:nvPr/>
            </p:nvSpPr>
            <p:spPr>
              <a:xfrm>
                <a:off x="3427412" y="1524000"/>
                <a:ext cx="2666850" cy="1981200"/>
              </a:xfrm>
              <a:prstGeom prst="roundRect">
                <a:avLst>
                  <a:gd name="adj" fmla="val 9700"/>
                </a:avLst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Rounded Rectangle 25"/>
              <p:cNvSpPr/>
              <p:nvPr/>
            </p:nvSpPr>
            <p:spPr>
              <a:xfrm>
                <a:off x="3568969" y="1655181"/>
                <a:ext cx="2383736" cy="1718840"/>
              </a:xfrm>
              <a:prstGeom prst="roundRect">
                <a:avLst>
                  <a:gd name="adj" fmla="val 9700"/>
                </a:avLst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 smtClean="0">
                    <a:latin typeface="Arial" pitchFamily="34" charset="0"/>
                    <a:cs typeface="Arial" pitchFamily="34" charset="0"/>
                  </a:rPr>
                  <a:t>Medium Risk</a:t>
                </a:r>
              </a:p>
            </p:txBody>
          </p:sp>
        </p:grpSp>
        <p:grpSp>
          <p:nvGrpSpPr>
            <p:cNvPr id="19" name="Group 54"/>
            <p:cNvGrpSpPr/>
            <p:nvPr/>
          </p:nvGrpSpPr>
          <p:grpSpPr>
            <a:xfrm>
              <a:off x="4387432" y="1205345"/>
              <a:ext cx="2118564" cy="1056972"/>
              <a:chOff x="3427412" y="1524000"/>
              <a:chExt cx="2666850" cy="1981200"/>
            </a:xfrm>
          </p:grpSpPr>
          <p:sp>
            <p:nvSpPr>
              <p:cNvPr id="23" name="Rounded Rectangle 22"/>
              <p:cNvSpPr/>
              <p:nvPr/>
            </p:nvSpPr>
            <p:spPr>
              <a:xfrm>
                <a:off x="3427412" y="1524000"/>
                <a:ext cx="2666850" cy="1981200"/>
              </a:xfrm>
              <a:prstGeom prst="roundRect">
                <a:avLst>
                  <a:gd name="adj" fmla="val 9700"/>
                </a:avLst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ounded Rectangle 23"/>
              <p:cNvSpPr/>
              <p:nvPr/>
            </p:nvSpPr>
            <p:spPr>
              <a:xfrm>
                <a:off x="3568969" y="1655181"/>
                <a:ext cx="2383736" cy="1718840"/>
              </a:xfrm>
              <a:prstGeom prst="roundRect">
                <a:avLst>
                  <a:gd name="adj" fmla="val 9700"/>
                </a:avLst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 smtClean="0">
                    <a:latin typeface="Arial" pitchFamily="34" charset="0"/>
                    <a:cs typeface="Arial" pitchFamily="34" charset="0"/>
                  </a:rPr>
                  <a:t>High Risk</a:t>
                </a:r>
              </a:p>
            </p:txBody>
          </p:sp>
        </p:grpSp>
        <p:grpSp>
          <p:nvGrpSpPr>
            <p:cNvPr id="20" name="Group 57"/>
            <p:cNvGrpSpPr/>
            <p:nvPr/>
          </p:nvGrpSpPr>
          <p:grpSpPr>
            <a:xfrm>
              <a:off x="6566648" y="1205345"/>
              <a:ext cx="2118564" cy="1056972"/>
              <a:chOff x="3427412" y="1524000"/>
              <a:chExt cx="2666850" cy="1981200"/>
            </a:xfrm>
          </p:grpSpPr>
          <p:sp>
            <p:nvSpPr>
              <p:cNvPr id="21" name="Rounded Rectangle 20"/>
              <p:cNvSpPr/>
              <p:nvPr/>
            </p:nvSpPr>
            <p:spPr>
              <a:xfrm>
                <a:off x="3427412" y="1524000"/>
                <a:ext cx="2666850" cy="1981200"/>
              </a:xfrm>
              <a:prstGeom prst="roundRect">
                <a:avLst>
                  <a:gd name="adj" fmla="val 9700"/>
                </a:avLst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ounded Rectangle 21"/>
              <p:cNvSpPr/>
              <p:nvPr/>
            </p:nvSpPr>
            <p:spPr>
              <a:xfrm>
                <a:off x="3568969" y="1655181"/>
                <a:ext cx="2383736" cy="1718840"/>
              </a:xfrm>
              <a:prstGeom prst="roundRect">
                <a:avLst>
                  <a:gd name="adj" fmla="val 9700"/>
                </a:avLst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 smtClean="0">
                    <a:latin typeface="Arial" pitchFamily="34" charset="0"/>
                    <a:cs typeface="Arial" pitchFamily="34" charset="0"/>
                  </a:rPr>
                  <a:t>High Risk</a:t>
                </a:r>
              </a:p>
            </p:txBody>
          </p:sp>
        </p:grpSp>
      </p:grpSp>
      <p:sp>
        <p:nvSpPr>
          <p:cNvPr id="48" name="TextBox 47"/>
          <p:cNvSpPr txBox="1"/>
          <p:nvPr/>
        </p:nvSpPr>
        <p:spPr>
          <a:xfrm>
            <a:off x="3659101" y="6228020"/>
            <a:ext cx="2305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smtClean="0">
                <a:latin typeface="Arial" pitchFamily="34" charset="0"/>
                <a:cs typeface="Arial" pitchFamily="34" charset="0"/>
              </a:rPr>
              <a:t>You can edit this text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17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Risk Matrix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2014-02-21T02:04:43Z</dcterms:created>
  <dcterms:modified xsi:type="dcterms:W3CDTF">2014-02-27T15:07:40Z</dcterms:modified>
</cp:coreProperties>
</file>