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98A-489E-9ABC-B65C6BA10EF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98A-489E-9ABC-B65C6BA10EF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8A-489E-9ABC-B65C6BA10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CE2-4465-A161-989FF691F16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CE2-4465-A161-989FF691F163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E2-4465-A161-989FF691F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841-43C9-AE29-115D734C8BC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841-43C9-AE29-115D734C8BC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41-43C9-AE29-115D734C8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B7-40CD-A75C-392C64DA5B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B7-40CD-A75C-392C64DA5B5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B7-40CD-A75C-392C64DA5B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D670B8DA-460F-4910-98C8-CED972A3D64C}"/>
              </a:ext>
            </a:extLst>
          </p:cNvPr>
          <p:cNvSpPr/>
          <p:nvPr/>
        </p:nvSpPr>
        <p:spPr>
          <a:xfrm>
            <a:off x="4313517" y="1684560"/>
            <a:ext cx="2766974" cy="392440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5" name="Rectangle 724">
            <a:extLst>
              <a:ext uri="{FF2B5EF4-FFF2-40B4-BE49-F238E27FC236}">
                <a16:creationId xmlns:a16="http://schemas.microsoft.com/office/drawing/2014/main" id="{8B0D272C-A234-4DE5-A0A4-3366C4819655}"/>
              </a:ext>
            </a:extLst>
          </p:cNvPr>
          <p:cNvSpPr/>
          <p:nvPr/>
        </p:nvSpPr>
        <p:spPr>
          <a:xfrm>
            <a:off x="829269" y="1684560"/>
            <a:ext cx="2766974" cy="392440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26" name="Chart 5">
            <a:extLst>
              <a:ext uri="{FF2B5EF4-FFF2-40B4-BE49-F238E27FC236}">
                <a16:creationId xmlns:a16="http://schemas.microsoft.com/office/drawing/2014/main" id="{0A851D64-EB5F-497A-A854-54BEDA0668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926615"/>
              </p:ext>
            </p:extLst>
          </p:nvPr>
        </p:nvGraphicFramePr>
        <p:xfrm>
          <a:off x="2211990" y="2333127"/>
          <a:ext cx="1240781" cy="295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27" name="Chart 726">
            <a:extLst>
              <a:ext uri="{FF2B5EF4-FFF2-40B4-BE49-F238E27FC236}">
                <a16:creationId xmlns:a16="http://schemas.microsoft.com/office/drawing/2014/main" id="{E99C10DF-EDAC-4826-80C0-217396B5C2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209850"/>
              </p:ext>
            </p:extLst>
          </p:nvPr>
        </p:nvGraphicFramePr>
        <p:xfrm>
          <a:off x="4451550" y="2333127"/>
          <a:ext cx="1240781" cy="295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28" name="Chart 5">
            <a:extLst>
              <a:ext uri="{FF2B5EF4-FFF2-40B4-BE49-F238E27FC236}">
                <a16:creationId xmlns:a16="http://schemas.microsoft.com/office/drawing/2014/main" id="{ECDFE457-650B-4151-814D-07903545AB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501962"/>
              </p:ext>
            </p:extLst>
          </p:nvPr>
        </p:nvGraphicFramePr>
        <p:xfrm>
          <a:off x="5660363" y="2333127"/>
          <a:ext cx="1240781" cy="295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29" name="Chart 5">
            <a:extLst>
              <a:ext uri="{FF2B5EF4-FFF2-40B4-BE49-F238E27FC236}">
                <a16:creationId xmlns:a16="http://schemas.microsoft.com/office/drawing/2014/main" id="{866E1DC8-4AC2-4937-A860-6E5E456AC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502412"/>
              </p:ext>
            </p:extLst>
          </p:nvPr>
        </p:nvGraphicFramePr>
        <p:xfrm>
          <a:off x="954462" y="2333127"/>
          <a:ext cx="1240781" cy="295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30" name="TextBox 729">
            <a:extLst>
              <a:ext uri="{FF2B5EF4-FFF2-40B4-BE49-F238E27FC236}">
                <a16:creationId xmlns:a16="http://schemas.microsoft.com/office/drawing/2014/main" id="{9E3526CA-EBFA-4C47-A026-97A8ED314095}"/>
              </a:ext>
            </a:extLst>
          </p:cNvPr>
          <p:cNvSpPr txBox="1"/>
          <p:nvPr/>
        </p:nvSpPr>
        <p:spPr>
          <a:xfrm>
            <a:off x="975088" y="5224723"/>
            <a:ext cx="1237000" cy="2783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31" name="TextBox 730">
            <a:extLst>
              <a:ext uri="{FF2B5EF4-FFF2-40B4-BE49-F238E27FC236}">
                <a16:creationId xmlns:a16="http://schemas.microsoft.com/office/drawing/2014/main" id="{305E0437-8243-4623-AF23-2A5FE25D3EDC}"/>
              </a:ext>
            </a:extLst>
          </p:cNvPr>
          <p:cNvSpPr txBox="1"/>
          <p:nvPr/>
        </p:nvSpPr>
        <p:spPr>
          <a:xfrm>
            <a:off x="2213425" y="5224723"/>
            <a:ext cx="1237000" cy="2783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32" name="TextBox 731">
            <a:extLst>
              <a:ext uri="{FF2B5EF4-FFF2-40B4-BE49-F238E27FC236}">
                <a16:creationId xmlns:a16="http://schemas.microsoft.com/office/drawing/2014/main" id="{6AE6834B-6169-4E7A-ACFF-F0EF468C84C4}"/>
              </a:ext>
            </a:extLst>
          </p:cNvPr>
          <p:cNvSpPr txBox="1"/>
          <p:nvPr/>
        </p:nvSpPr>
        <p:spPr>
          <a:xfrm>
            <a:off x="4455882" y="5224723"/>
            <a:ext cx="1237000" cy="2783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9867682A-5FE9-4399-B1A3-766342DEC75D}"/>
              </a:ext>
            </a:extLst>
          </p:cNvPr>
          <p:cNvSpPr txBox="1"/>
          <p:nvPr/>
        </p:nvSpPr>
        <p:spPr>
          <a:xfrm>
            <a:off x="5701126" y="5224723"/>
            <a:ext cx="1237000" cy="2783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D46E3C0E-9A83-4CA7-BAE9-BD72DAA10329}"/>
              </a:ext>
            </a:extLst>
          </p:cNvPr>
          <p:cNvSpPr/>
          <p:nvPr/>
        </p:nvSpPr>
        <p:spPr>
          <a:xfrm>
            <a:off x="829269" y="5584990"/>
            <a:ext cx="2766974" cy="5208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35" name="Rectangle 734">
            <a:extLst>
              <a:ext uri="{FF2B5EF4-FFF2-40B4-BE49-F238E27FC236}">
                <a16:creationId xmlns:a16="http://schemas.microsoft.com/office/drawing/2014/main" id="{26F72E3C-DB03-4979-A9DD-D5A072A9EB91}"/>
              </a:ext>
            </a:extLst>
          </p:cNvPr>
          <p:cNvSpPr/>
          <p:nvPr/>
        </p:nvSpPr>
        <p:spPr>
          <a:xfrm>
            <a:off x="4313517" y="5584990"/>
            <a:ext cx="2766974" cy="5208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DD0E1BEC-9CA9-4D7D-AA62-AF13013FE015}"/>
              </a:ext>
            </a:extLst>
          </p:cNvPr>
          <p:cNvSpPr txBox="1"/>
          <p:nvPr/>
        </p:nvSpPr>
        <p:spPr>
          <a:xfrm>
            <a:off x="1119360" y="5710421"/>
            <a:ext cx="2186792" cy="27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D22F4CEF-5765-4F76-A368-B7EF01E908EB}"/>
              </a:ext>
            </a:extLst>
          </p:cNvPr>
          <p:cNvSpPr txBox="1"/>
          <p:nvPr/>
        </p:nvSpPr>
        <p:spPr>
          <a:xfrm>
            <a:off x="4596237" y="5706261"/>
            <a:ext cx="2201535" cy="27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8" name="TextBox 14">
            <a:extLst>
              <a:ext uri="{FF2B5EF4-FFF2-40B4-BE49-F238E27FC236}">
                <a16:creationId xmlns:a16="http://schemas.microsoft.com/office/drawing/2014/main" id="{B98E57EB-02ED-486B-974D-750453F65345}"/>
              </a:ext>
            </a:extLst>
          </p:cNvPr>
          <p:cNvSpPr txBox="1"/>
          <p:nvPr/>
        </p:nvSpPr>
        <p:spPr>
          <a:xfrm>
            <a:off x="1071450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9" name="TextBox 14">
            <a:extLst>
              <a:ext uri="{FF2B5EF4-FFF2-40B4-BE49-F238E27FC236}">
                <a16:creationId xmlns:a16="http://schemas.microsoft.com/office/drawing/2014/main" id="{2F221CD2-E631-4042-B0F7-725D455A2057}"/>
              </a:ext>
            </a:extLst>
          </p:cNvPr>
          <p:cNvSpPr txBox="1"/>
          <p:nvPr/>
        </p:nvSpPr>
        <p:spPr>
          <a:xfrm>
            <a:off x="1574212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0" name="TextBox 14">
            <a:extLst>
              <a:ext uri="{FF2B5EF4-FFF2-40B4-BE49-F238E27FC236}">
                <a16:creationId xmlns:a16="http://schemas.microsoft.com/office/drawing/2014/main" id="{5C3BBC05-EC40-48EB-8A41-C902971CFFF0}"/>
              </a:ext>
            </a:extLst>
          </p:cNvPr>
          <p:cNvSpPr txBox="1"/>
          <p:nvPr/>
        </p:nvSpPr>
        <p:spPr>
          <a:xfrm>
            <a:off x="2828445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1" name="TextBox 14">
            <a:extLst>
              <a:ext uri="{FF2B5EF4-FFF2-40B4-BE49-F238E27FC236}">
                <a16:creationId xmlns:a16="http://schemas.microsoft.com/office/drawing/2014/main" id="{CF5651F7-3453-4B43-B012-A081F93481AD}"/>
              </a:ext>
            </a:extLst>
          </p:cNvPr>
          <p:cNvSpPr txBox="1"/>
          <p:nvPr/>
        </p:nvSpPr>
        <p:spPr>
          <a:xfrm>
            <a:off x="2332386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2" name="TextBox 14">
            <a:extLst>
              <a:ext uri="{FF2B5EF4-FFF2-40B4-BE49-F238E27FC236}">
                <a16:creationId xmlns:a16="http://schemas.microsoft.com/office/drawing/2014/main" id="{8E4F950B-0FB7-423F-9095-853311867AFE}"/>
              </a:ext>
            </a:extLst>
          </p:cNvPr>
          <p:cNvSpPr txBox="1"/>
          <p:nvPr/>
        </p:nvSpPr>
        <p:spPr>
          <a:xfrm>
            <a:off x="6280367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3" name="TextBox 14">
            <a:extLst>
              <a:ext uri="{FF2B5EF4-FFF2-40B4-BE49-F238E27FC236}">
                <a16:creationId xmlns:a16="http://schemas.microsoft.com/office/drawing/2014/main" id="{0509F039-2E07-404E-AB13-7E2A9EFF2C6F}"/>
              </a:ext>
            </a:extLst>
          </p:cNvPr>
          <p:cNvSpPr txBox="1"/>
          <p:nvPr/>
        </p:nvSpPr>
        <p:spPr>
          <a:xfrm>
            <a:off x="5792152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4" name="TextBox 14">
            <a:extLst>
              <a:ext uri="{FF2B5EF4-FFF2-40B4-BE49-F238E27FC236}">
                <a16:creationId xmlns:a16="http://schemas.microsoft.com/office/drawing/2014/main" id="{3F175FE2-C01B-49BB-A08D-9DB040BA5878}"/>
              </a:ext>
            </a:extLst>
          </p:cNvPr>
          <p:cNvSpPr txBox="1"/>
          <p:nvPr/>
        </p:nvSpPr>
        <p:spPr>
          <a:xfrm>
            <a:off x="5063488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5" name="TextBox 14">
            <a:extLst>
              <a:ext uri="{FF2B5EF4-FFF2-40B4-BE49-F238E27FC236}">
                <a16:creationId xmlns:a16="http://schemas.microsoft.com/office/drawing/2014/main" id="{E42A429C-0BE5-4449-BDD4-92EA05A1EB6E}"/>
              </a:ext>
            </a:extLst>
          </p:cNvPr>
          <p:cNvSpPr txBox="1"/>
          <p:nvPr/>
        </p:nvSpPr>
        <p:spPr>
          <a:xfrm>
            <a:off x="4572247" y="4844918"/>
            <a:ext cx="520842" cy="25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6" name="Freeform 55">
            <a:extLst>
              <a:ext uri="{FF2B5EF4-FFF2-40B4-BE49-F238E27FC236}">
                <a16:creationId xmlns:a16="http://schemas.microsoft.com/office/drawing/2014/main" id="{3FC29775-7275-4D99-84AE-33B36059BDB2}"/>
              </a:ext>
            </a:extLst>
          </p:cNvPr>
          <p:cNvSpPr/>
          <p:nvPr/>
        </p:nvSpPr>
        <p:spPr>
          <a:xfrm>
            <a:off x="1613727" y="1945838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7" name="Freeform 55">
            <a:extLst>
              <a:ext uri="{FF2B5EF4-FFF2-40B4-BE49-F238E27FC236}">
                <a16:creationId xmlns:a16="http://schemas.microsoft.com/office/drawing/2014/main" id="{0679034E-AB5C-41CE-A0A2-A60C2E777A9D}"/>
              </a:ext>
            </a:extLst>
          </p:cNvPr>
          <p:cNvSpPr/>
          <p:nvPr/>
        </p:nvSpPr>
        <p:spPr>
          <a:xfrm>
            <a:off x="1132602" y="2786311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8" name="Freeform 55">
            <a:extLst>
              <a:ext uri="{FF2B5EF4-FFF2-40B4-BE49-F238E27FC236}">
                <a16:creationId xmlns:a16="http://schemas.microsoft.com/office/drawing/2014/main" id="{9F646684-C2DE-4E33-828B-3F70BFE7BD0D}"/>
              </a:ext>
            </a:extLst>
          </p:cNvPr>
          <p:cNvSpPr/>
          <p:nvPr/>
        </p:nvSpPr>
        <p:spPr>
          <a:xfrm>
            <a:off x="2390261" y="2185409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9" name="Freeform 55">
            <a:extLst>
              <a:ext uri="{FF2B5EF4-FFF2-40B4-BE49-F238E27FC236}">
                <a16:creationId xmlns:a16="http://schemas.microsoft.com/office/drawing/2014/main" id="{3224F643-802C-4C12-BF8B-34DFB50FBCAB}"/>
              </a:ext>
            </a:extLst>
          </p:cNvPr>
          <p:cNvSpPr/>
          <p:nvPr/>
        </p:nvSpPr>
        <p:spPr>
          <a:xfrm>
            <a:off x="2886320" y="3922343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0" name="Freeform 55">
            <a:extLst>
              <a:ext uri="{FF2B5EF4-FFF2-40B4-BE49-F238E27FC236}">
                <a16:creationId xmlns:a16="http://schemas.microsoft.com/office/drawing/2014/main" id="{99C6D9DB-EE08-434C-9CAF-ABB18441F32C}"/>
              </a:ext>
            </a:extLst>
          </p:cNvPr>
          <p:cNvSpPr/>
          <p:nvPr/>
        </p:nvSpPr>
        <p:spPr>
          <a:xfrm>
            <a:off x="4630122" y="2762218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1" name="Freeform 55">
            <a:extLst>
              <a:ext uri="{FF2B5EF4-FFF2-40B4-BE49-F238E27FC236}">
                <a16:creationId xmlns:a16="http://schemas.microsoft.com/office/drawing/2014/main" id="{7680D498-02EE-4E51-AD02-8B2A13E9E236}"/>
              </a:ext>
            </a:extLst>
          </p:cNvPr>
          <p:cNvSpPr/>
          <p:nvPr/>
        </p:nvSpPr>
        <p:spPr>
          <a:xfrm>
            <a:off x="5121363" y="2203221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2" name="Freeform 55">
            <a:extLst>
              <a:ext uri="{FF2B5EF4-FFF2-40B4-BE49-F238E27FC236}">
                <a16:creationId xmlns:a16="http://schemas.microsoft.com/office/drawing/2014/main" id="{CC903A50-DADF-4809-9D7B-A6F10D04E022}"/>
              </a:ext>
            </a:extLst>
          </p:cNvPr>
          <p:cNvSpPr/>
          <p:nvPr/>
        </p:nvSpPr>
        <p:spPr>
          <a:xfrm>
            <a:off x="5830364" y="2189685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3" name="Freeform 55">
            <a:extLst>
              <a:ext uri="{FF2B5EF4-FFF2-40B4-BE49-F238E27FC236}">
                <a16:creationId xmlns:a16="http://schemas.microsoft.com/office/drawing/2014/main" id="{3A34EB04-5850-4894-BA04-E37A18DBE094}"/>
              </a:ext>
            </a:extLst>
          </p:cNvPr>
          <p:cNvSpPr/>
          <p:nvPr/>
        </p:nvSpPr>
        <p:spPr>
          <a:xfrm>
            <a:off x="6320824" y="3523591"/>
            <a:ext cx="405092" cy="992614"/>
          </a:xfrm>
          <a:custGeom>
            <a:avLst/>
            <a:gdLst>
              <a:gd name="connsiteX0" fmla="*/ 511607 w 1060423"/>
              <a:gd name="connsiteY0" fmla="*/ 1989888 h 2598393"/>
              <a:gd name="connsiteX1" fmla="*/ 577615 w 1060423"/>
              <a:gd name="connsiteY1" fmla="*/ 2379095 h 2598393"/>
              <a:gd name="connsiteX2" fmla="*/ 592034 w 1060423"/>
              <a:gd name="connsiteY2" fmla="*/ 2136572 h 2598393"/>
              <a:gd name="connsiteX3" fmla="*/ 638675 w 1060423"/>
              <a:gd name="connsiteY3" fmla="*/ 2272816 h 2598393"/>
              <a:gd name="connsiteX4" fmla="*/ 594605 w 1060423"/>
              <a:gd name="connsiteY4" fmla="*/ 1990756 h 2598393"/>
              <a:gd name="connsiteX5" fmla="*/ 814896 w 1060423"/>
              <a:gd name="connsiteY5" fmla="*/ 2262952 h 2598393"/>
              <a:gd name="connsiteX6" fmla="*/ 728685 w 1060423"/>
              <a:gd name="connsiteY6" fmla="*/ 2212952 h 2598393"/>
              <a:gd name="connsiteX7" fmla="*/ 656442 w 1060423"/>
              <a:gd name="connsiteY7" fmla="*/ 2598393 h 2598393"/>
              <a:gd name="connsiteX8" fmla="*/ 415171 w 1060423"/>
              <a:gd name="connsiteY8" fmla="*/ 2350110 h 2598393"/>
              <a:gd name="connsiteX9" fmla="*/ 415723 w 1060423"/>
              <a:gd name="connsiteY9" fmla="*/ 2461957 h 2598393"/>
              <a:gd name="connsiteX10" fmla="*/ 511607 w 1060423"/>
              <a:gd name="connsiteY10" fmla="*/ 1989888 h 2598393"/>
              <a:gd name="connsiteX11" fmla="*/ 344786 w 1060423"/>
              <a:gd name="connsiteY11" fmla="*/ 1884983 h 2598393"/>
              <a:gd name="connsiteX12" fmla="*/ 722598 w 1060423"/>
              <a:gd name="connsiteY12" fmla="*/ 1884983 h 2598393"/>
              <a:gd name="connsiteX13" fmla="*/ 707988 w 1060423"/>
              <a:gd name="connsiteY13" fmla="*/ 1948728 h 2598393"/>
              <a:gd name="connsiteX14" fmla="*/ 357819 w 1060423"/>
              <a:gd name="connsiteY14" fmla="*/ 1948059 h 2598393"/>
              <a:gd name="connsiteX15" fmla="*/ 344786 w 1060423"/>
              <a:gd name="connsiteY15" fmla="*/ 1884983 h 2598393"/>
              <a:gd name="connsiteX16" fmla="*/ 530212 w 1060423"/>
              <a:gd name="connsiteY16" fmla="*/ 651224 h 2598393"/>
              <a:gd name="connsiteX17" fmla="*/ 630294 w 1060423"/>
              <a:gd name="connsiteY17" fmla="*/ 751307 h 2598393"/>
              <a:gd name="connsiteX18" fmla="*/ 530212 w 1060423"/>
              <a:gd name="connsiteY18" fmla="*/ 851389 h 2598393"/>
              <a:gd name="connsiteX19" fmla="*/ 430129 w 1060423"/>
              <a:gd name="connsiteY19" fmla="*/ 751307 h 2598393"/>
              <a:gd name="connsiteX20" fmla="*/ 530212 w 1060423"/>
              <a:gd name="connsiteY20" fmla="*/ 651224 h 2598393"/>
              <a:gd name="connsiteX21" fmla="*/ 530212 w 1060423"/>
              <a:gd name="connsiteY21" fmla="*/ 551141 h 2598393"/>
              <a:gd name="connsiteX22" fmla="*/ 330046 w 1060423"/>
              <a:gd name="connsiteY22" fmla="*/ 751307 h 2598393"/>
              <a:gd name="connsiteX23" fmla="*/ 530212 w 1060423"/>
              <a:gd name="connsiteY23" fmla="*/ 951472 h 2598393"/>
              <a:gd name="connsiteX24" fmla="*/ 730377 w 1060423"/>
              <a:gd name="connsiteY24" fmla="*/ 751307 h 2598393"/>
              <a:gd name="connsiteX25" fmla="*/ 530212 w 1060423"/>
              <a:gd name="connsiteY25" fmla="*/ 551141 h 2598393"/>
              <a:gd name="connsiteX26" fmla="*/ 286245 w 1060423"/>
              <a:gd name="connsiteY26" fmla="*/ 353827 h 2598393"/>
              <a:gd name="connsiteX27" fmla="*/ 776100 w 1060423"/>
              <a:gd name="connsiteY27" fmla="*/ 356932 h 2598393"/>
              <a:gd name="connsiteX28" fmla="*/ 825241 w 1060423"/>
              <a:gd name="connsiteY28" fmla="*/ 1447764 h 2598393"/>
              <a:gd name="connsiteX29" fmla="*/ 1060423 w 1060423"/>
              <a:gd name="connsiteY29" fmla="*/ 1673413 h 2598393"/>
              <a:gd name="connsiteX30" fmla="*/ 1021935 w 1060423"/>
              <a:gd name="connsiteY30" fmla="*/ 1978110 h 2598393"/>
              <a:gd name="connsiteX31" fmla="*/ 745125 w 1060423"/>
              <a:gd name="connsiteY31" fmla="*/ 1786699 h 2598393"/>
              <a:gd name="connsiteX32" fmla="*/ 734250 w 1060423"/>
              <a:gd name="connsiteY32" fmla="*/ 1834148 h 2598393"/>
              <a:gd name="connsiteX33" fmla="*/ 332991 w 1060423"/>
              <a:gd name="connsiteY33" fmla="*/ 1834148 h 2598393"/>
              <a:gd name="connsiteX34" fmla="*/ 323192 w 1060423"/>
              <a:gd name="connsiteY34" fmla="*/ 1793020 h 2598393"/>
              <a:gd name="connsiteX35" fmla="*/ 38489 w 1060423"/>
              <a:gd name="connsiteY35" fmla="*/ 1989888 h 2598393"/>
              <a:gd name="connsiteX36" fmla="*/ 0 w 1060423"/>
              <a:gd name="connsiteY36" fmla="*/ 1685191 h 2598393"/>
              <a:gd name="connsiteX37" fmla="*/ 237343 w 1060423"/>
              <a:gd name="connsiteY37" fmla="*/ 1457469 h 2598393"/>
              <a:gd name="connsiteX38" fmla="*/ 238009 w 1060423"/>
              <a:gd name="connsiteY38" fmla="*/ 1459571 h 2598393"/>
              <a:gd name="connsiteX39" fmla="*/ 242012 w 1060423"/>
              <a:gd name="connsiteY39" fmla="*/ 1446515 h 2598393"/>
              <a:gd name="connsiteX40" fmla="*/ 286245 w 1060423"/>
              <a:gd name="connsiteY40" fmla="*/ 353827 h 2598393"/>
              <a:gd name="connsiteX41" fmla="*/ 527942 w 1060423"/>
              <a:gd name="connsiteY41" fmla="*/ 0 h 2598393"/>
              <a:gd name="connsiteX42" fmla="*/ 748164 w 1060423"/>
              <a:gd name="connsiteY42" fmla="*/ 301374 h 2598393"/>
              <a:gd name="connsiteX43" fmla="*/ 312997 w 1060423"/>
              <a:gd name="connsiteY43" fmla="*/ 298024 h 2598393"/>
              <a:gd name="connsiteX44" fmla="*/ 527942 w 1060423"/>
              <a:gd name="connsiteY44" fmla="*/ 0 h 259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216885" y="2156405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lnTo>
                  <a:pt x="344786" y="1884983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4" name="Oval 753">
            <a:extLst>
              <a:ext uri="{FF2B5EF4-FFF2-40B4-BE49-F238E27FC236}">
                <a16:creationId xmlns:a16="http://schemas.microsoft.com/office/drawing/2014/main" id="{3126CC2A-B8E6-4930-A220-769B90865846}"/>
              </a:ext>
            </a:extLst>
          </p:cNvPr>
          <p:cNvSpPr/>
          <p:nvPr/>
        </p:nvSpPr>
        <p:spPr>
          <a:xfrm>
            <a:off x="7602865" y="4218353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64D9B09A-9B10-45C0-B6C5-63C65BD1C589}"/>
              </a:ext>
            </a:extLst>
          </p:cNvPr>
          <p:cNvSpPr/>
          <p:nvPr/>
        </p:nvSpPr>
        <p:spPr>
          <a:xfrm>
            <a:off x="7602865" y="4751646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56" name="Oval 755">
            <a:extLst>
              <a:ext uri="{FF2B5EF4-FFF2-40B4-BE49-F238E27FC236}">
                <a16:creationId xmlns:a16="http://schemas.microsoft.com/office/drawing/2014/main" id="{A5D8C22F-1D3B-41D2-B93B-6B68F9597A00}"/>
              </a:ext>
            </a:extLst>
          </p:cNvPr>
          <p:cNvSpPr/>
          <p:nvPr/>
        </p:nvSpPr>
        <p:spPr>
          <a:xfrm>
            <a:off x="7602865" y="5284939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F7E12F9F-AC7C-44C4-BC47-6EEBF995698E}"/>
              </a:ext>
            </a:extLst>
          </p:cNvPr>
          <p:cNvSpPr/>
          <p:nvPr/>
        </p:nvSpPr>
        <p:spPr>
          <a:xfrm>
            <a:off x="7602865" y="5818233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58" name="TextBox 757">
            <a:extLst>
              <a:ext uri="{FF2B5EF4-FFF2-40B4-BE49-F238E27FC236}">
                <a16:creationId xmlns:a16="http://schemas.microsoft.com/office/drawing/2014/main" id="{01BABE5D-2E6B-4098-910C-21E397337D3E}"/>
              </a:ext>
            </a:extLst>
          </p:cNvPr>
          <p:cNvSpPr txBox="1"/>
          <p:nvPr/>
        </p:nvSpPr>
        <p:spPr>
          <a:xfrm>
            <a:off x="8126010" y="4155627"/>
            <a:ext cx="364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9" name="TextBox 758">
            <a:extLst>
              <a:ext uri="{FF2B5EF4-FFF2-40B4-BE49-F238E27FC236}">
                <a16:creationId xmlns:a16="http://schemas.microsoft.com/office/drawing/2014/main" id="{3A5170FE-42D2-4BDA-8E01-AD7B789613FE}"/>
              </a:ext>
            </a:extLst>
          </p:cNvPr>
          <p:cNvSpPr txBox="1"/>
          <p:nvPr/>
        </p:nvSpPr>
        <p:spPr>
          <a:xfrm>
            <a:off x="8126010" y="4688919"/>
            <a:ext cx="364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0" name="TextBox 759">
            <a:extLst>
              <a:ext uri="{FF2B5EF4-FFF2-40B4-BE49-F238E27FC236}">
                <a16:creationId xmlns:a16="http://schemas.microsoft.com/office/drawing/2014/main" id="{2E1A4042-3B1C-4704-B56A-9D24FEACEBBF}"/>
              </a:ext>
            </a:extLst>
          </p:cNvPr>
          <p:cNvSpPr txBox="1"/>
          <p:nvPr/>
        </p:nvSpPr>
        <p:spPr>
          <a:xfrm>
            <a:off x="8126010" y="5222213"/>
            <a:ext cx="364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1" name="TextBox 760">
            <a:extLst>
              <a:ext uri="{FF2B5EF4-FFF2-40B4-BE49-F238E27FC236}">
                <a16:creationId xmlns:a16="http://schemas.microsoft.com/office/drawing/2014/main" id="{E78B7596-37B3-4058-9EFE-5B6B95921874}"/>
              </a:ext>
            </a:extLst>
          </p:cNvPr>
          <p:cNvSpPr txBox="1"/>
          <p:nvPr/>
        </p:nvSpPr>
        <p:spPr>
          <a:xfrm>
            <a:off x="8126010" y="5755507"/>
            <a:ext cx="364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2" name="TextBox 761">
            <a:extLst>
              <a:ext uri="{FF2B5EF4-FFF2-40B4-BE49-F238E27FC236}">
                <a16:creationId xmlns:a16="http://schemas.microsoft.com/office/drawing/2014/main" id="{1AB44F66-8B7B-41F0-AD6D-9FB27673DC35}"/>
              </a:ext>
            </a:extLst>
          </p:cNvPr>
          <p:cNvSpPr txBox="1"/>
          <p:nvPr/>
        </p:nvSpPr>
        <p:spPr>
          <a:xfrm>
            <a:off x="7786740" y="2001167"/>
            <a:ext cx="3733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2E6BDA43-095A-4C95-907C-89E0C941295B}"/>
              </a:ext>
            </a:extLst>
          </p:cNvPr>
          <p:cNvSpPr txBox="1"/>
          <p:nvPr/>
        </p:nvSpPr>
        <p:spPr>
          <a:xfrm>
            <a:off x="7786740" y="1684560"/>
            <a:ext cx="3733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4A11C1D8-AD08-4705-BF0B-27B53E1C7284}"/>
              </a:ext>
            </a:extLst>
          </p:cNvPr>
          <p:cNvSpPr/>
          <p:nvPr/>
        </p:nvSpPr>
        <p:spPr>
          <a:xfrm>
            <a:off x="7939078" y="3324985"/>
            <a:ext cx="599139" cy="5991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5" name="Rectangle 764">
            <a:extLst>
              <a:ext uri="{FF2B5EF4-FFF2-40B4-BE49-F238E27FC236}">
                <a16:creationId xmlns:a16="http://schemas.microsoft.com/office/drawing/2014/main" id="{BCE2A443-39F0-4421-9B25-030A3A256CB3}"/>
              </a:ext>
            </a:extLst>
          </p:cNvPr>
          <p:cNvSpPr/>
          <p:nvPr/>
        </p:nvSpPr>
        <p:spPr>
          <a:xfrm>
            <a:off x="8857359" y="3324985"/>
            <a:ext cx="599139" cy="5991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DF24790C-96B8-463D-BA1D-C69122CD33D4}"/>
              </a:ext>
            </a:extLst>
          </p:cNvPr>
          <p:cNvSpPr/>
          <p:nvPr/>
        </p:nvSpPr>
        <p:spPr>
          <a:xfrm>
            <a:off x="9775639" y="3324985"/>
            <a:ext cx="599139" cy="5991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7" name="Rectangle 766">
            <a:extLst>
              <a:ext uri="{FF2B5EF4-FFF2-40B4-BE49-F238E27FC236}">
                <a16:creationId xmlns:a16="http://schemas.microsoft.com/office/drawing/2014/main" id="{39C4A7C6-750D-4EDD-8366-40BBC30216E6}"/>
              </a:ext>
            </a:extLst>
          </p:cNvPr>
          <p:cNvSpPr/>
          <p:nvPr/>
        </p:nvSpPr>
        <p:spPr>
          <a:xfrm>
            <a:off x="10693921" y="3324985"/>
            <a:ext cx="599139" cy="599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8" name="Isosceles Triangle 8">
            <a:extLst>
              <a:ext uri="{FF2B5EF4-FFF2-40B4-BE49-F238E27FC236}">
                <a16:creationId xmlns:a16="http://schemas.microsoft.com/office/drawing/2014/main" id="{1EF13FC4-1FB3-4C10-B1B4-8B7329F085C7}"/>
              </a:ext>
            </a:extLst>
          </p:cNvPr>
          <p:cNvSpPr/>
          <p:nvPr/>
        </p:nvSpPr>
        <p:spPr>
          <a:xfrm rot="16200000">
            <a:off x="9928704" y="3437194"/>
            <a:ext cx="292992" cy="34932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9" name="Oval 7">
            <a:extLst>
              <a:ext uri="{FF2B5EF4-FFF2-40B4-BE49-F238E27FC236}">
                <a16:creationId xmlns:a16="http://schemas.microsoft.com/office/drawing/2014/main" id="{AD02BB08-577E-447B-990F-FB39F2FA8B16}"/>
              </a:ext>
            </a:extLst>
          </p:cNvPr>
          <p:cNvSpPr/>
          <p:nvPr/>
        </p:nvSpPr>
        <p:spPr>
          <a:xfrm>
            <a:off x="10838123" y="3473266"/>
            <a:ext cx="310736" cy="3107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0" name="Rectangle 16">
            <a:extLst>
              <a:ext uri="{FF2B5EF4-FFF2-40B4-BE49-F238E27FC236}">
                <a16:creationId xmlns:a16="http://schemas.microsoft.com/office/drawing/2014/main" id="{276EC0BF-881D-4E4B-AF9B-03A5E864273D}"/>
              </a:ext>
            </a:extLst>
          </p:cNvPr>
          <p:cNvSpPr/>
          <p:nvPr/>
        </p:nvSpPr>
        <p:spPr>
          <a:xfrm>
            <a:off x="8996912" y="3528220"/>
            <a:ext cx="338982" cy="22278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1" name="Oval 21">
            <a:extLst>
              <a:ext uri="{FF2B5EF4-FFF2-40B4-BE49-F238E27FC236}">
                <a16:creationId xmlns:a16="http://schemas.microsoft.com/office/drawing/2014/main" id="{60917989-D00F-476D-87C8-E0D857520F75}"/>
              </a:ext>
            </a:extLst>
          </p:cNvPr>
          <p:cNvSpPr>
            <a:spLocks noChangeAspect="1"/>
          </p:cNvSpPr>
          <p:nvPr/>
        </p:nvSpPr>
        <p:spPr>
          <a:xfrm>
            <a:off x="8077104" y="3465358"/>
            <a:ext cx="328478" cy="3312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145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2021-04-16T05:12:37Z</dcterms:modified>
</cp:coreProperties>
</file>