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55" name="Group 1">
            <a:extLst>
              <a:ext uri="{FF2B5EF4-FFF2-40B4-BE49-F238E27FC236}">
                <a16:creationId xmlns:a16="http://schemas.microsoft.com/office/drawing/2014/main" id="{D46C1941-7552-4EF7-ADB1-2D45BD393DB8}"/>
              </a:ext>
            </a:extLst>
          </p:cNvPr>
          <p:cNvGrpSpPr/>
          <p:nvPr/>
        </p:nvGrpSpPr>
        <p:grpSpPr>
          <a:xfrm>
            <a:off x="105814" y="4687063"/>
            <a:ext cx="11830907" cy="1345729"/>
            <a:chOff x="218993" y="3367301"/>
            <a:chExt cx="11830907" cy="1345729"/>
          </a:xfrm>
        </p:grpSpPr>
        <p:sp>
          <p:nvSpPr>
            <p:cNvPr id="956" name="Oval 2">
              <a:extLst>
                <a:ext uri="{FF2B5EF4-FFF2-40B4-BE49-F238E27FC236}">
                  <a16:creationId xmlns:a16="http://schemas.microsoft.com/office/drawing/2014/main" id="{88C508C1-EEB8-42C8-92C6-9C39CE543182}"/>
                </a:ext>
              </a:extLst>
            </p:cNvPr>
            <p:cNvSpPr/>
            <p:nvPr userDrawn="1"/>
          </p:nvSpPr>
          <p:spPr>
            <a:xfrm>
              <a:off x="1007933" y="4342866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57" name="Oval 3">
              <a:extLst>
                <a:ext uri="{FF2B5EF4-FFF2-40B4-BE49-F238E27FC236}">
                  <a16:creationId xmlns:a16="http://schemas.microsoft.com/office/drawing/2014/main" id="{B345B5E1-E6B6-4528-8413-E80C9A8647C2}"/>
                </a:ext>
              </a:extLst>
            </p:cNvPr>
            <p:cNvSpPr/>
            <p:nvPr userDrawn="1"/>
          </p:nvSpPr>
          <p:spPr>
            <a:xfrm>
              <a:off x="1378874" y="4310926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58" name="Oval 4">
              <a:extLst>
                <a:ext uri="{FF2B5EF4-FFF2-40B4-BE49-F238E27FC236}">
                  <a16:creationId xmlns:a16="http://schemas.microsoft.com/office/drawing/2014/main" id="{9C6F1D15-890F-457C-B1BB-265D6DE1FDAA}"/>
                </a:ext>
              </a:extLst>
            </p:cNvPr>
            <p:cNvSpPr/>
            <p:nvPr userDrawn="1"/>
          </p:nvSpPr>
          <p:spPr>
            <a:xfrm>
              <a:off x="218993" y="4394759"/>
              <a:ext cx="232216" cy="23207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59" name="Oval 5">
              <a:extLst>
                <a:ext uri="{FF2B5EF4-FFF2-40B4-BE49-F238E27FC236}">
                  <a16:creationId xmlns:a16="http://schemas.microsoft.com/office/drawing/2014/main" id="{4064D836-4019-4B96-98D5-8E46CF74D7AA}"/>
                </a:ext>
              </a:extLst>
            </p:cNvPr>
            <p:cNvSpPr/>
            <p:nvPr userDrawn="1"/>
          </p:nvSpPr>
          <p:spPr>
            <a:xfrm>
              <a:off x="543793" y="4438510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60" name="Oval 6">
              <a:extLst>
                <a:ext uri="{FF2B5EF4-FFF2-40B4-BE49-F238E27FC236}">
                  <a16:creationId xmlns:a16="http://schemas.microsoft.com/office/drawing/2014/main" id="{36F8FAA9-32DE-4995-854D-D3A6B00385B1}"/>
                </a:ext>
              </a:extLst>
            </p:cNvPr>
            <p:cNvSpPr/>
            <p:nvPr userDrawn="1"/>
          </p:nvSpPr>
          <p:spPr>
            <a:xfrm>
              <a:off x="1435389" y="3716166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61" name="Oval 7">
              <a:extLst>
                <a:ext uri="{FF2B5EF4-FFF2-40B4-BE49-F238E27FC236}">
                  <a16:creationId xmlns:a16="http://schemas.microsoft.com/office/drawing/2014/main" id="{137E557C-5448-4154-BDBC-B2A4E633BA80}"/>
                </a:ext>
              </a:extLst>
            </p:cNvPr>
            <p:cNvSpPr/>
            <p:nvPr userDrawn="1"/>
          </p:nvSpPr>
          <p:spPr>
            <a:xfrm>
              <a:off x="559606" y="3917711"/>
              <a:ext cx="364593" cy="36437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62" name="Oval 8">
              <a:extLst>
                <a:ext uri="{FF2B5EF4-FFF2-40B4-BE49-F238E27FC236}">
                  <a16:creationId xmlns:a16="http://schemas.microsoft.com/office/drawing/2014/main" id="{DD1F408D-3BC2-4E56-831D-168432FF9911}"/>
                </a:ext>
              </a:extLst>
            </p:cNvPr>
            <p:cNvSpPr/>
            <p:nvPr userDrawn="1"/>
          </p:nvSpPr>
          <p:spPr>
            <a:xfrm>
              <a:off x="602918" y="3513221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63" name="Oval 9">
              <a:extLst>
                <a:ext uri="{FF2B5EF4-FFF2-40B4-BE49-F238E27FC236}">
                  <a16:creationId xmlns:a16="http://schemas.microsoft.com/office/drawing/2014/main" id="{802E2B70-B9C7-483B-806C-C2B1BB5EDA40}"/>
                </a:ext>
              </a:extLst>
            </p:cNvPr>
            <p:cNvSpPr/>
            <p:nvPr userDrawn="1"/>
          </p:nvSpPr>
          <p:spPr>
            <a:xfrm>
              <a:off x="3006128" y="4326989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64" name="Oval 10">
              <a:extLst>
                <a:ext uri="{FF2B5EF4-FFF2-40B4-BE49-F238E27FC236}">
                  <a16:creationId xmlns:a16="http://schemas.microsoft.com/office/drawing/2014/main" id="{0DD11BF6-FE9E-4558-994B-BB0986D2BB9B}"/>
                </a:ext>
              </a:extLst>
            </p:cNvPr>
            <p:cNvSpPr/>
            <p:nvPr userDrawn="1"/>
          </p:nvSpPr>
          <p:spPr>
            <a:xfrm>
              <a:off x="2958692" y="4005062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65" name="Oval 11">
              <a:extLst>
                <a:ext uri="{FF2B5EF4-FFF2-40B4-BE49-F238E27FC236}">
                  <a16:creationId xmlns:a16="http://schemas.microsoft.com/office/drawing/2014/main" id="{CCEC9EDF-C39D-4D30-A220-E9062EAAD3C7}"/>
                </a:ext>
              </a:extLst>
            </p:cNvPr>
            <p:cNvSpPr/>
            <p:nvPr userDrawn="1"/>
          </p:nvSpPr>
          <p:spPr>
            <a:xfrm>
              <a:off x="1847450" y="4234815"/>
              <a:ext cx="232216" cy="23207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66" name="Oval 12">
              <a:extLst>
                <a:ext uri="{FF2B5EF4-FFF2-40B4-BE49-F238E27FC236}">
                  <a16:creationId xmlns:a16="http://schemas.microsoft.com/office/drawing/2014/main" id="{3F960C59-F976-4B9F-AA4F-C1C3AF1D35F5}"/>
                </a:ext>
              </a:extLst>
            </p:cNvPr>
            <p:cNvSpPr/>
            <p:nvPr userDrawn="1"/>
          </p:nvSpPr>
          <p:spPr>
            <a:xfrm>
              <a:off x="2287925" y="3605777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67" name="Oval 13">
              <a:extLst>
                <a:ext uri="{FF2B5EF4-FFF2-40B4-BE49-F238E27FC236}">
                  <a16:creationId xmlns:a16="http://schemas.microsoft.com/office/drawing/2014/main" id="{81F9044D-C083-473D-B46A-7121FD7B6B09}"/>
                </a:ext>
              </a:extLst>
            </p:cNvPr>
            <p:cNvSpPr/>
            <p:nvPr userDrawn="1"/>
          </p:nvSpPr>
          <p:spPr>
            <a:xfrm>
              <a:off x="3277433" y="3458270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68" name="Oval 14">
              <a:extLst>
                <a:ext uri="{FF2B5EF4-FFF2-40B4-BE49-F238E27FC236}">
                  <a16:creationId xmlns:a16="http://schemas.microsoft.com/office/drawing/2014/main" id="{1F23995F-F0C4-4845-B8E7-7E283094C3AB}"/>
                </a:ext>
              </a:extLst>
            </p:cNvPr>
            <p:cNvSpPr/>
            <p:nvPr userDrawn="1"/>
          </p:nvSpPr>
          <p:spPr>
            <a:xfrm>
              <a:off x="2260382" y="4136975"/>
              <a:ext cx="364593" cy="36437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69" name="Oval 15">
              <a:extLst>
                <a:ext uri="{FF2B5EF4-FFF2-40B4-BE49-F238E27FC236}">
                  <a16:creationId xmlns:a16="http://schemas.microsoft.com/office/drawing/2014/main" id="{F5FC7B05-0E68-4A2E-A2DC-231F7C6ECCD7}"/>
                </a:ext>
              </a:extLst>
            </p:cNvPr>
            <p:cNvSpPr/>
            <p:nvPr userDrawn="1"/>
          </p:nvSpPr>
          <p:spPr>
            <a:xfrm>
              <a:off x="2103043" y="3545808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70" name="Oval 16">
              <a:extLst>
                <a:ext uri="{FF2B5EF4-FFF2-40B4-BE49-F238E27FC236}">
                  <a16:creationId xmlns:a16="http://schemas.microsoft.com/office/drawing/2014/main" id="{B5CFDA95-897A-4AD1-9373-096BC1F3FAA9}"/>
                </a:ext>
              </a:extLst>
            </p:cNvPr>
            <p:cNvSpPr/>
            <p:nvPr userDrawn="1"/>
          </p:nvSpPr>
          <p:spPr>
            <a:xfrm>
              <a:off x="3340527" y="3885182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71" name="Oval 17">
              <a:extLst>
                <a:ext uri="{FF2B5EF4-FFF2-40B4-BE49-F238E27FC236}">
                  <a16:creationId xmlns:a16="http://schemas.microsoft.com/office/drawing/2014/main" id="{4D45025C-6B70-490E-BD24-E66430CDB758}"/>
                </a:ext>
              </a:extLst>
            </p:cNvPr>
            <p:cNvSpPr/>
            <p:nvPr userDrawn="1"/>
          </p:nvSpPr>
          <p:spPr>
            <a:xfrm>
              <a:off x="4664554" y="4349674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72" name="Oval 18">
              <a:extLst>
                <a:ext uri="{FF2B5EF4-FFF2-40B4-BE49-F238E27FC236}">
                  <a16:creationId xmlns:a16="http://schemas.microsoft.com/office/drawing/2014/main" id="{29614A90-9224-4D47-972B-17115A69F948}"/>
                </a:ext>
              </a:extLst>
            </p:cNvPr>
            <p:cNvSpPr/>
            <p:nvPr userDrawn="1"/>
          </p:nvSpPr>
          <p:spPr>
            <a:xfrm>
              <a:off x="3563133" y="4226023"/>
              <a:ext cx="232216" cy="23207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73" name="Oval 19">
              <a:extLst>
                <a:ext uri="{FF2B5EF4-FFF2-40B4-BE49-F238E27FC236}">
                  <a16:creationId xmlns:a16="http://schemas.microsoft.com/office/drawing/2014/main" id="{822A577A-44C7-48C3-9E53-E0B732980211}"/>
                </a:ext>
              </a:extLst>
            </p:cNvPr>
            <p:cNvSpPr/>
            <p:nvPr userDrawn="1"/>
          </p:nvSpPr>
          <p:spPr>
            <a:xfrm>
              <a:off x="3993788" y="3950389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74" name="Oval 20">
              <a:extLst>
                <a:ext uri="{FF2B5EF4-FFF2-40B4-BE49-F238E27FC236}">
                  <a16:creationId xmlns:a16="http://schemas.microsoft.com/office/drawing/2014/main" id="{F18B07F5-831C-494B-82C3-59F148A1BA3C}"/>
                </a:ext>
              </a:extLst>
            </p:cNvPr>
            <p:cNvSpPr/>
            <p:nvPr userDrawn="1"/>
          </p:nvSpPr>
          <p:spPr>
            <a:xfrm>
              <a:off x="4467273" y="3628462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75" name="Oval 21">
              <a:extLst>
                <a:ext uri="{FF2B5EF4-FFF2-40B4-BE49-F238E27FC236}">
                  <a16:creationId xmlns:a16="http://schemas.microsoft.com/office/drawing/2014/main" id="{5E1229A4-A585-4A9E-B66C-10AC4A25BD54}"/>
                </a:ext>
              </a:extLst>
            </p:cNvPr>
            <p:cNvSpPr/>
            <p:nvPr userDrawn="1"/>
          </p:nvSpPr>
          <p:spPr>
            <a:xfrm>
              <a:off x="4258822" y="4209934"/>
              <a:ext cx="364593" cy="36437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76" name="Oval 22">
              <a:extLst>
                <a:ext uri="{FF2B5EF4-FFF2-40B4-BE49-F238E27FC236}">
                  <a16:creationId xmlns:a16="http://schemas.microsoft.com/office/drawing/2014/main" id="{9688EA04-8920-4998-87C9-D9E675B6AAA0}"/>
                </a:ext>
              </a:extLst>
            </p:cNvPr>
            <p:cNvSpPr/>
            <p:nvPr userDrawn="1"/>
          </p:nvSpPr>
          <p:spPr>
            <a:xfrm>
              <a:off x="3922706" y="3511340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77" name="Oval 23">
              <a:extLst>
                <a:ext uri="{FF2B5EF4-FFF2-40B4-BE49-F238E27FC236}">
                  <a16:creationId xmlns:a16="http://schemas.microsoft.com/office/drawing/2014/main" id="{20B25515-DD01-4013-BDF7-2C28840736F7}"/>
                </a:ext>
              </a:extLst>
            </p:cNvPr>
            <p:cNvSpPr/>
            <p:nvPr userDrawn="1"/>
          </p:nvSpPr>
          <p:spPr>
            <a:xfrm>
              <a:off x="5893999" y="4268738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78" name="Oval 24">
              <a:extLst>
                <a:ext uri="{FF2B5EF4-FFF2-40B4-BE49-F238E27FC236}">
                  <a16:creationId xmlns:a16="http://schemas.microsoft.com/office/drawing/2014/main" id="{B3D2333F-89ED-4123-8040-E75E6AFFF870}"/>
                </a:ext>
              </a:extLst>
            </p:cNvPr>
            <p:cNvSpPr/>
            <p:nvPr userDrawn="1"/>
          </p:nvSpPr>
          <p:spPr>
            <a:xfrm>
              <a:off x="6002206" y="4043946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79" name="Oval 25">
              <a:extLst>
                <a:ext uri="{FF2B5EF4-FFF2-40B4-BE49-F238E27FC236}">
                  <a16:creationId xmlns:a16="http://schemas.microsoft.com/office/drawing/2014/main" id="{FC4D63BF-2297-43A7-83A8-0273D7E64AED}"/>
                </a:ext>
              </a:extLst>
            </p:cNvPr>
            <p:cNvSpPr/>
            <p:nvPr userDrawn="1"/>
          </p:nvSpPr>
          <p:spPr>
            <a:xfrm>
              <a:off x="4842325" y="4205603"/>
              <a:ext cx="232216" cy="23207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80" name="Oval 26">
              <a:extLst>
                <a:ext uri="{FF2B5EF4-FFF2-40B4-BE49-F238E27FC236}">
                  <a16:creationId xmlns:a16="http://schemas.microsoft.com/office/drawing/2014/main" id="{2803BF23-7BFF-4C9D-9A6E-E02A483A8381}"/>
                </a:ext>
              </a:extLst>
            </p:cNvPr>
            <p:cNvSpPr/>
            <p:nvPr userDrawn="1"/>
          </p:nvSpPr>
          <p:spPr>
            <a:xfrm>
              <a:off x="5331440" y="3722484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81" name="Oval 27">
              <a:extLst>
                <a:ext uri="{FF2B5EF4-FFF2-40B4-BE49-F238E27FC236}">
                  <a16:creationId xmlns:a16="http://schemas.microsoft.com/office/drawing/2014/main" id="{48E1D34D-C324-4084-A747-CBC4E4F208CE}"/>
                </a:ext>
              </a:extLst>
            </p:cNvPr>
            <p:cNvSpPr/>
            <p:nvPr userDrawn="1"/>
          </p:nvSpPr>
          <p:spPr>
            <a:xfrm>
              <a:off x="5924619" y="3537147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82" name="Oval 28">
              <a:extLst>
                <a:ext uri="{FF2B5EF4-FFF2-40B4-BE49-F238E27FC236}">
                  <a16:creationId xmlns:a16="http://schemas.microsoft.com/office/drawing/2014/main" id="{AB8194E1-0D29-4616-A067-FB7A34FC42E0}"/>
                </a:ext>
              </a:extLst>
            </p:cNvPr>
            <p:cNvSpPr/>
            <p:nvPr userDrawn="1"/>
          </p:nvSpPr>
          <p:spPr>
            <a:xfrm>
              <a:off x="5245890" y="4105972"/>
              <a:ext cx="364593" cy="36437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83" name="Oval 29">
              <a:extLst>
                <a:ext uri="{FF2B5EF4-FFF2-40B4-BE49-F238E27FC236}">
                  <a16:creationId xmlns:a16="http://schemas.microsoft.com/office/drawing/2014/main" id="{2B613B6B-879E-4339-AF8D-E678DBA23EC8}"/>
                </a:ext>
              </a:extLst>
            </p:cNvPr>
            <p:cNvSpPr/>
            <p:nvPr userDrawn="1"/>
          </p:nvSpPr>
          <p:spPr>
            <a:xfrm>
              <a:off x="5223948" y="3378915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84" name="Oval 30">
              <a:extLst>
                <a:ext uri="{FF2B5EF4-FFF2-40B4-BE49-F238E27FC236}">
                  <a16:creationId xmlns:a16="http://schemas.microsoft.com/office/drawing/2014/main" id="{25E3F032-5F70-4932-9B80-E2EF8E40B0D3}"/>
                </a:ext>
              </a:extLst>
            </p:cNvPr>
            <p:cNvSpPr/>
            <p:nvPr userDrawn="1"/>
          </p:nvSpPr>
          <p:spPr>
            <a:xfrm>
              <a:off x="7298614" y="3890486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85" name="Oval 31">
              <a:extLst>
                <a:ext uri="{FF2B5EF4-FFF2-40B4-BE49-F238E27FC236}">
                  <a16:creationId xmlns:a16="http://schemas.microsoft.com/office/drawing/2014/main" id="{130E6BBC-F22A-4909-8041-6E75D763BC1A}"/>
                </a:ext>
              </a:extLst>
            </p:cNvPr>
            <p:cNvSpPr/>
            <p:nvPr userDrawn="1"/>
          </p:nvSpPr>
          <p:spPr>
            <a:xfrm>
              <a:off x="7553330" y="4307229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86" name="Oval 32">
              <a:extLst>
                <a:ext uri="{FF2B5EF4-FFF2-40B4-BE49-F238E27FC236}">
                  <a16:creationId xmlns:a16="http://schemas.microsoft.com/office/drawing/2014/main" id="{FFF054B8-72B7-47C4-AEBA-396DBBFB7C45}"/>
                </a:ext>
              </a:extLst>
            </p:cNvPr>
            <p:cNvSpPr/>
            <p:nvPr userDrawn="1"/>
          </p:nvSpPr>
          <p:spPr>
            <a:xfrm>
              <a:off x="6393449" y="4313238"/>
              <a:ext cx="232216" cy="23207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87" name="Oval 33">
              <a:extLst>
                <a:ext uri="{FF2B5EF4-FFF2-40B4-BE49-F238E27FC236}">
                  <a16:creationId xmlns:a16="http://schemas.microsoft.com/office/drawing/2014/main" id="{167ABF7C-3BDD-4D2E-A92C-58B5DA31C75D}"/>
                </a:ext>
              </a:extLst>
            </p:cNvPr>
            <p:cNvSpPr/>
            <p:nvPr userDrawn="1"/>
          </p:nvSpPr>
          <p:spPr>
            <a:xfrm>
              <a:off x="6882564" y="3907944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88" name="Oval 34">
              <a:extLst>
                <a:ext uri="{FF2B5EF4-FFF2-40B4-BE49-F238E27FC236}">
                  <a16:creationId xmlns:a16="http://schemas.microsoft.com/office/drawing/2014/main" id="{84EEE2F9-FA7E-425E-B650-9C4E27DB6FA2}"/>
                </a:ext>
              </a:extLst>
            </p:cNvPr>
            <p:cNvSpPr/>
            <p:nvPr userDrawn="1"/>
          </p:nvSpPr>
          <p:spPr>
            <a:xfrm>
              <a:off x="7356049" y="3586017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89" name="Oval 35">
              <a:extLst>
                <a:ext uri="{FF2B5EF4-FFF2-40B4-BE49-F238E27FC236}">
                  <a16:creationId xmlns:a16="http://schemas.microsoft.com/office/drawing/2014/main" id="{4DFDAFEF-451E-4774-A220-CC725B1161A4}"/>
                </a:ext>
              </a:extLst>
            </p:cNvPr>
            <p:cNvSpPr/>
            <p:nvPr userDrawn="1"/>
          </p:nvSpPr>
          <p:spPr>
            <a:xfrm>
              <a:off x="6991456" y="4196946"/>
              <a:ext cx="364593" cy="36437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90" name="Oval 36">
              <a:extLst>
                <a:ext uri="{FF2B5EF4-FFF2-40B4-BE49-F238E27FC236}">
                  <a16:creationId xmlns:a16="http://schemas.microsoft.com/office/drawing/2014/main" id="{1CE68188-66A1-4090-AD72-D9F4E439AA10}"/>
                </a:ext>
              </a:extLst>
            </p:cNvPr>
            <p:cNvSpPr/>
            <p:nvPr userDrawn="1"/>
          </p:nvSpPr>
          <p:spPr>
            <a:xfrm>
              <a:off x="6745221" y="3488228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91" name="Oval 37">
              <a:extLst>
                <a:ext uri="{FF2B5EF4-FFF2-40B4-BE49-F238E27FC236}">
                  <a16:creationId xmlns:a16="http://schemas.microsoft.com/office/drawing/2014/main" id="{0290A881-27CE-4A23-ADA6-57CA9377BBF3}"/>
                </a:ext>
              </a:extLst>
            </p:cNvPr>
            <p:cNvSpPr/>
            <p:nvPr userDrawn="1"/>
          </p:nvSpPr>
          <p:spPr>
            <a:xfrm>
              <a:off x="9138208" y="4095233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92" name="Oval 38">
              <a:extLst>
                <a:ext uri="{FF2B5EF4-FFF2-40B4-BE49-F238E27FC236}">
                  <a16:creationId xmlns:a16="http://schemas.microsoft.com/office/drawing/2014/main" id="{4911C89D-5FCA-4C7E-8217-76F05AFE7887}"/>
                </a:ext>
              </a:extLst>
            </p:cNvPr>
            <p:cNvSpPr/>
            <p:nvPr userDrawn="1"/>
          </p:nvSpPr>
          <p:spPr>
            <a:xfrm>
              <a:off x="9104454" y="4492689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93" name="Oval 39">
              <a:extLst>
                <a:ext uri="{FF2B5EF4-FFF2-40B4-BE49-F238E27FC236}">
                  <a16:creationId xmlns:a16="http://schemas.microsoft.com/office/drawing/2014/main" id="{5C58C6DA-4197-418E-AC6A-A67997806CD3}"/>
                </a:ext>
              </a:extLst>
            </p:cNvPr>
            <p:cNvSpPr/>
            <p:nvPr userDrawn="1"/>
          </p:nvSpPr>
          <p:spPr>
            <a:xfrm>
              <a:off x="9858003" y="4186227"/>
              <a:ext cx="232216" cy="23207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94" name="Oval 40">
              <a:extLst>
                <a:ext uri="{FF2B5EF4-FFF2-40B4-BE49-F238E27FC236}">
                  <a16:creationId xmlns:a16="http://schemas.microsoft.com/office/drawing/2014/main" id="{08271040-C06B-427C-BAF6-BA48CA3B822B}"/>
                </a:ext>
              </a:extLst>
            </p:cNvPr>
            <p:cNvSpPr/>
            <p:nvPr userDrawn="1"/>
          </p:nvSpPr>
          <p:spPr>
            <a:xfrm>
              <a:off x="8433688" y="4093403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95" name="Oval 41">
              <a:extLst>
                <a:ext uri="{FF2B5EF4-FFF2-40B4-BE49-F238E27FC236}">
                  <a16:creationId xmlns:a16="http://schemas.microsoft.com/office/drawing/2014/main" id="{E661A300-EF5B-4B32-9F66-CF9836BC734C}"/>
                </a:ext>
              </a:extLst>
            </p:cNvPr>
            <p:cNvSpPr/>
            <p:nvPr userDrawn="1"/>
          </p:nvSpPr>
          <p:spPr>
            <a:xfrm>
              <a:off x="8907173" y="3771476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96" name="Oval 42">
              <a:extLst>
                <a:ext uri="{FF2B5EF4-FFF2-40B4-BE49-F238E27FC236}">
                  <a16:creationId xmlns:a16="http://schemas.microsoft.com/office/drawing/2014/main" id="{E521EAFE-FED3-473E-8AFF-61C6330C3D50}"/>
                </a:ext>
              </a:extLst>
            </p:cNvPr>
            <p:cNvSpPr/>
            <p:nvPr userDrawn="1"/>
          </p:nvSpPr>
          <p:spPr>
            <a:xfrm>
              <a:off x="7966360" y="4062724"/>
              <a:ext cx="364593" cy="36437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97" name="Oval 43">
              <a:extLst>
                <a:ext uri="{FF2B5EF4-FFF2-40B4-BE49-F238E27FC236}">
                  <a16:creationId xmlns:a16="http://schemas.microsoft.com/office/drawing/2014/main" id="{92325F89-CDB0-4295-A6C2-774D66E8B152}"/>
                </a:ext>
              </a:extLst>
            </p:cNvPr>
            <p:cNvSpPr/>
            <p:nvPr userDrawn="1"/>
          </p:nvSpPr>
          <p:spPr>
            <a:xfrm>
              <a:off x="8502358" y="3556858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98" name="Oval 44">
              <a:extLst>
                <a:ext uri="{FF2B5EF4-FFF2-40B4-BE49-F238E27FC236}">
                  <a16:creationId xmlns:a16="http://schemas.microsoft.com/office/drawing/2014/main" id="{5821559F-7698-448B-BD4C-49418963C9DC}"/>
                </a:ext>
              </a:extLst>
            </p:cNvPr>
            <p:cNvSpPr/>
            <p:nvPr userDrawn="1"/>
          </p:nvSpPr>
          <p:spPr>
            <a:xfrm>
              <a:off x="10720706" y="3787201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99" name="Oval 45">
              <a:extLst>
                <a:ext uri="{FF2B5EF4-FFF2-40B4-BE49-F238E27FC236}">
                  <a16:creationId xmlns:a16="http://schemas.microsoft.com/office/drawing/2014/main" id="{39B0308A-C1A3-468C-BDBE-A4D5840081DE}"/>
                </a:ext>
              </a:extLst>
            </p:cNvPr>
            <p:cNvSpPr/>
            <p:nvPr userDrawn="1"/>
          </p:nvSpPr>
          <p:spPr>
            <a:xfrm>
              <a:off x="10685548" y="4204125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00" name="Oval 46">
              <a:extLst>
                <a:ext uri="{FF2B5EF4-FFF2-40B4-BE49-F238E27FC236}">
                  <a16:creationId xmlns:a16="http://schemas.microsoft.com/office/drawing/2014/main" id="{71C4E817-B29A-49C9-95B1-0ED94E6D5BD0}"/>
                </a:ext>
              </a:extLst>
            </p:cNvPr>
            <p:cNvSpPr/>
            <p:nvPr userDrawn="1"/>
          </p:nvSpPr>
          <p:spPr>
            <a:xfrm>
              <a:off x="9525666" y="4287958"/>
              <a:ext cx="232216" cy="23207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01" name="Oval 47">
              <a:extLst>
                <a:ext uri="{FF2B5EF4-FFF2-40B4-BE49-F238E27FC236}">
                  <a16:creationId xmlns:a16="http://schemas.microsoft.com/office/drawing/2014/main" id="{1CA7B890-8CB1-4242-8F31-F918DB8E25A2}"/>
                </a:ext>
              </a:extLst>
            </p:cNvPr>
            <p:cNvSpPr/>
            <p:nvPr userDrawn="1"/>
          </p:nvSpPr>
          <p:spPr>
            <a:xfrm>
              <a:off x="10014781" y="3804840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02" name="Oval 48">
              <a:extLst>
                <a:ext uri="{FF2B5EF4-FFF2-40B4-BE49-F238E27FC236}">
                  <a16:creationId xmlns:a16="http://schemas.microsoft.com/office/drawing/2014/main" id="{8A6A64FF-EF94-4103-8D03-F1804AF2EE97}"/>
                </a:ext>
              </a:extLst>
            </p:cNvPr>
            <p:cNvSpPr/>
            <p:nvPr userDrawn="1"/>
          </p:nvSpPr>
          <p:spPr>
            <a:xfrm>
              <a:off x="10488266" y="3482913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03" name="Oval 49">
              <a:extLst>
                <a:ext uri="{FF2B5EF4-FFF2-40B4-BE49-F238E27FC236}">
                  <a16:creationId xmlns:a16="http://schemas.microsoft.com/office/drawing/2014/main" id="{63C5D178-FAC6-4E3B-ABEC-DAAC54215C8F}"/>
                </a:ext>
              </a:extLst>
            </p:cNvPr>
            <p:cNvSpPr/>
            <p:nvPr userDrawn="1"/>
          </p:nvSpPr>
          <p:spPr>
            <a:xfrm>
              <a:off x="10279816" y="4064385"/>
              <a:ext cx="364593" cy="36437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04" name="Oval 50">
              <a:extLst>
                <a:ext uri="{FF2B5EF4-FFF2-40B4-BE49-F238E27FC236}">
                  <a16:creationId xmlns:a16="http://schemas.microsoft.com/office/drawing/2014/main" id="{3CC9BE42-D34C-4AD1-8454-5B93A077899A}"/>
                </a:ext>
              </a:extLst>
            </p:cNvPr>
            <p:cNvSpPr/>
            <p:nvPr userDrawn="1"/>
          </p:nvSpPr>
          <p:spPr>
            <a:xfrm>
              <a:off x="9608297" y="3551542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05" name="Oval 51">
              <a:extLst>
                <a:ext uri="{FF2B5EF4-FFF2-40B4-BE49-F238E27FC236}">
                  <a16:creationId xmlns:a16="http://schemas.microsoft.com/office/drawing/2014/main" id="{6229E3AB-72EE-4AF1-82A0-03C8EBD7B190}"/>
                </a:ext>
              </a:extLst>
            </p:cNvPr>
            <p:cNvSpPr/>
            <p:nvPr userDrawn="1"/>
          </p:nvSpPr>
          <p:spPr>
            <a:xfrm>
              <a:off x="11241790" y="4321585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06" name="Oval 52">
              <a:extLst>
                <a:ext uri="{FF2B5EF4-FFF2-40B4-BE49-F238E27FC236}">
                  <a16:creationId xmlns:a16="http://schemas.microsoft.com/office/drawing/2014/main" id="{F54D896B-C122-4AA8-9649-2B70D43EB3CE}"/>
                </a:ext>
              </a:extLst>
            </p:cNvPr>
            <p:cNvSpPr/>
            <p:nvPr userDrawn="1"/>
          </p:nvSpPr>
          <p:spPr>
            <a:xfrm>
              <a:off x="11912557" y="4137766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07" name="Oval 53">
              <a:extLst>
                <a:ext uri="{FF2B5EF4-FFF2-40B4-BE49-F238E27FC236}">
                  <a16:creationId xmlns:a16="http://schemas.microsoft.com/office/drawing/2014/main" id="{B35C9362-E55C-4389-BB1D-F6377DE8F979}"/>
                </a:ext>
              </a:extLst>
            </p:cNvPr>
            <p:cNvSpPr/>
            <p:nvPr userDrawn="1"/>
          </p:nvSpPr>
          <p:spPr>
            <a:xfrm>
              <a:off x="10752676" y="4221599"/>
              <a:ext cx="232216" cy="23207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08" name="Oval 54">
              <a:extLst>
                <a:ext uri="{FF2B5EF4-FFF2-40B4-BE49-F238E27FC236}">
                  <a16:creationId xmlns:a16="http://schemas.microsoft.com/office/drawing/2014/main" id="{3EDDE5F4-0FA2-4275-9A1E-0FCDE42DF6D7}"/>
                </a:ext>
              </a:extLst>
            </p:cNvPr>
            <p:cNvSpPr/>
            <p:nvPr userDrawn="1"/>
          </p:nvSpPr>
          <p:spPr>
            <a:xfrm>
              <a:off x="11241790" y="3738480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09" name="Oval 55">
              <a:extLst>
                <a:ext uri="{FF2B5EF4-FFF2-40B4-BE49-F238E27FC236}">
                  <a16:creationId xmlns:a16="http://schemas.microsoft.com/office/drawing/2014/main" id="{17DC6B71-5D1E-446D-BA68-DB716CE81794}"/>
                </a:ext>
              </a:extLst>
            </p:cNvPr>
            <p:cNvSpPr/>
            <p:nvPr userDrawn="1"/>
          </p:nvSpPr>
          <p:spPr>
            <a:xfrm>
              <a:off x="11715276" y="3416553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10" name="Oval 56">
              <a:extLst>
                <a:ext uri="{FF2B5EF4-FFF2-40B4-BE49-F238E27FC236}">
                  <a16:creationId xmlns:a16="http://schemas.microsoft.com/office/drawing/2014/main" id="{6E8D2621-0DB1-4F95-9721-A944D4582EEB}"/>
                </a:ext>
              </a:extLst>
            </p:cNvPr>
            <p:cNvSpPr/>
            <p:nvPr userDrawn="1"/>
          </p:nvSpPr>
          <p:spPr>
            <a:xfrm>
              <a:off x="11506825" y="3998025"/>
              <a:ext cx="364593" cy="36437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11" name="Oval 57">
              <a:extLst>
                <a:ext uri="{FF2B5EF4-FFF2-40B4-BE49-F238E27FC236}">
                  <a16:creationId xmlns:a16="http://schemas.microsoft.com/office/drawing/2014/main" id="{807742D2-BFF4-4694-BC2E-C5FC6C674D74}"/>
                </a:ext>
              </a:extLst>
            </p:cNvPr>
            <p:cNvSpPr/>
            <p:nvPr userDrawn="1"/>
          </p:nvSpPr>
          <p:spPr>
            <a:xfrm>
              <a:off x="10990355" y="3367301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12" name="Oval 58">
              <a:extLst>
                <a:ext uri="{FF2B5EF4-FFF2-40B4-BE49-F238E27FC236}">
                  <a16:creationId xmlns:a16="http://schemas.microsoft.com/office/drawing/2014/main" id="{75A92B19-6B45-4518-A79E-576940C6472B}"/>
                </a:ext>
              </a:extLst>
            </p:cNvPr>
            <p:cNvSpPr/>
            <p:nvPr userDrawn="1"/>
          </p:nvSpPr>
          <p:spPr>
            <a:xfrm>
              <a:off x="2491125" y="3808853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</p:grpSp>
      <p:sp>
        <p:nvSpPr>
          <p:cNvPr id="1013" name="Oval 94">
            <a:extLst>
              <a:ext uri="{FF2B5EF4-FFF2-40B4-BE49-F238E27FC236}">
                <a16:creationId xmlns:a16="http://schemas.microsoft.com/office/drawing/2014/main" id="{395F1848-499A-4C2D-9701-73C7DA734C97}"/>
              </a:ext>
            </a:extLst>
          </p:cNvPr>
          <p:cNvSpPr/>
          <p:nvPr/>
        </p:nvSpPr>
        <p:spPr>
          <a:xfrm flipH="1">
            <a:off x="7076547" y="5818346"/>
            <a:ext cx="786471" cy="74540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14" name="Oval 95">
            <a:extLst>
              <a:ext uri="{FF2B5EF4-FFF2-40B4-BE49-F238E27FC236}">
                <a16:creationId xmlns:a16="http://schemas.microsoft.com/office/drawing/2014/main" id="{72C9BED3-5F87-4FF6-B7BB-901C0F50A42B}"/>
              </a:ext>
            </a:extLst>
          </p:cNvPr>
          <p:cNvSpPr/>
          <p:nvPr/>
        </p:nvSpPr>
        <p:spPr>
          <a:xfrm flipH="1">
            <a:off x="6693779" y="5818346"/>
            <a:ext cx="786471" cy="74540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15" name="Oval 97">
            <a:extLst>
              <a:ext uri="{FF2B5EF4-FFF2-40B4-BE49-F238E27FC236}">
                <a16:creationId xmlns:a16="http://schemas.microsoft.com/office/drawing/2014/main" id="{7AF1C08F-D4B7-4F20-A694-FF06C2980355}"/>
              </a:ext>
            </a:extLst>
          </p:cNvPr>
          <p:cNvSpPr/>
          <p:nvPr/>
        </p:nvSpPr>
        <p:spPr>
          <a:xfrm flipH="1">
            <a:off x="5750222" y="5797370"/>
            <a:ext cx="786471" cy="74540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16" name="자유형: 도형 1015">
            <a:extLst>
              <a:ext uri="{FF2B5EF4-FFF2-40B4-BE49-F238E27FC236}">
                <a16:creationId xmlns:a16="http://schemas.microsoft.com/office/drawing/2014/main" id="{D271D3F1-56FC-4A6A-A7BC-9873912BB937}"/>
              </a:ext>
            </a:extLst>
          </p:cNvPr>
          <p:cNvSpPr/>
          <p:nvPr/>
        </p:nvSpPr>
        <p:spPr>
          <a:xfrm>
            <a:off x="1338" y="5520387"/>
            <a:ext cx="12190662" cy="1078830"/>
          </a:xfrm>
          <a:custGeom>
            <a:avLst/>
            <a:gdLst>
              <a:gd name="connsiteX0" fmla="*/ 4094860 w 12190662"/>
              <a:gd name="connsiteY0" fmla="*/ 976822 h 1078830"/>
              <a:gd name="connsiteX1" fmla="*/ 4095396 w 12190662"/>
              <a:gd name="connsiteY1" fmla="*/ 979444 h 1078830"/>
              <a:gd name="connsiteX2" fmla="*/ 4296542 w 12190662"/>
              <a:gd name="connsiteY2" fmla="*/ 979444 h 1078830"/>
              <a:gd name="connsiteX3" fmla="*/ 2127089 w 12190662"/>
              <a:gd name="connsiteY3" fmla="*/ 962259 h 1078830"/>
              <a:gd name="connsiteX4" fmla="*/ 2116692 w 12190662"/>
              <a:gd name="connsiteY4" fmla="*/ 979444 h 1078830"/>
              <a:gd name="connsiteX5" fmla="*/ 2162378 w 12190662"/>
              <a:gd name="connsiteY5" fmla="*/ 979444 h 1078830"/>
              <a:gd name="connsiteX6" fmla="*/ 3674182 w 12190662"/>
              <a:gd name="connsiteY6" fmla="*/ 0 h 1078830"/>
              <a:gd name="connsiteX7" fmla="*/ 3967920 w 12190662"/>
              <a:gd name="connsiteY7" fmla="*/ 109162 h 1078830"/>
              <a:gd name="connsiteX8" fmla="*/ 4004753 w 12190662"/>
              <a:gd name="connsiteY8" fmla="*/ 149215 h 1078830"/>
              <a:gd name="connsiteX9" fmla="*/ 4070187 w 12190662"/>
              <a:gd name="connsiteY9" fmla="*/ 130992 h 1078830"/>
              <a:gd name="connsiteX10" fmla="*/ 4153906 w 12190662"/>
              <a:gd name="connsiteY10" fmla="*/ 123420 h 1078830"/>
              <a:gd name="connsiteX11" fmla="*/ 4386161 w 12190662"/>
              <a:gd name="connsiteY11" fmla="*/ 187072 h 1078830"/>
              <a:gd name="connsiteX12" fmla="*/ 4399389 w 12190662"/>
              <a:gd name="connsiteY12" fmla="*/ 196864 h 1078830"/>
              <a:gd name="connsiteX13" fmla="*/ 4419077 w 12190662"/>
              <a:gd name="connsiteY13" fmla="*/ 164321 h 1078830"/>
              <a:gd name="connsiteX14" fmla="*/ 4763539 w 12190662"/>
              <a:gd name="connsiteY14" fmla="*/ 0 h 1078830"/>
              <a:gd name="connsiteX15" fmla="*/ 5178946 w 12190662"/>
              <a:gd name="connsiteY15" fmla="*/ 372703 h 1078830"/>
              <a:gd name="connsiteX16" fmla="*/ 5177662 w 12190662"/>
              <a:gd name="connsiteY16" fmla="*/ 378408 h 1078830"/>
              <a:gd name="connsiteX17" fmla="*/ 5232630 w 12190662"/>
              <a:gd name="connsiteY17" fmla="*/ 393717 h 1078830"/>
              <a:gd name="connsiteX18" fmla="*/ 5364673 w 12190662"/>
              <a:gd name="connsiteY18" fmla="*/ 473590 h 1078830"/>
              <a:gd name="connsiteX19" fmla="*/ 5401907 w 12190662"/>
              <a:gd name="connsiteY19" fmla="*/ 514080 h 1078830"/>
              <a:gd name="connsiteX20" fmla="*/ 5427902 w 12190662"/>
              <a:gd name="connsiteY20" fmla="*/ 468686 h 1078830"/>
              <a:gd name="connsiteX21" fmla="*/ 5753979 w 12190662"/>
              <a:gd name="connsiteY21" fmla="*/ 304365 h 1078830"/>
              <a:gd name="connsiteX22" fmla="*/ 6032038 w 12190662"/>
              <a:gd name="connsiteY22" fmla="*/ 413527 h 1078830"/>
              <a:gd name="connsiteX23" fmla="*/ 6060738 w 12190662"/>
              <a:gd name="connsiteY23" fmla="*/ 446494 h 1078830"/>
              <a:gd name="connsiteX24" fmla="*/ 6071062 w 12190662"/>
              <a:gd name="connsiteY24" fmla="*/ 445754 h 1078830"/>
              <a:gd name="connsiteX25" fmla="*/ 6224127 w 12190662"/>
              <a:gd name="connsiteY25" fmla="*/ 475043 h 1078830"/>
              <a:gd name="connsiteX26" fmla="*/ 6253898 w 12190662"/>
              <a:gd name="connsiteY26" fmla="*/ 490358 h 1078830"/>
              <a:gd name="connsiteX27" fmla="*/ 6269226 w 12190662"/>
              <a:gd name="connsiteY27" fmla="*/ 418397 h 1078830"/>
              <a:gd name="connsiteX28" fmla="*/ 6631560 w 12190662"/>
              <a:gd name="connsiteY28" fmla="*/ 190767 h 1078830"/>
              <a:gd name="connsiteX29" fmla="*/ 7024796 w 12190662"/>
              <a:gd name="connsiteY29" fmla="*/ 563470 h 1078830"/>
              <a:gd name="connsiteX30" fmla="*/ 6993893 w 12190662"/>
              <a:gd name="connsiteY30" fmla="*/ 708543 h 1078830"/>
              <a:gd name="connsiteX31" fmla="*/ 6969188 w 12190662"/>
              <a:gd name="connsiteY31" fmla="*/ 751683 h 1078830"/>
              <a:gd name="connsiteX32" fmla="*/ 7076967 w 12190662"/>
              <a:gd name="connsiteY32" fmla="*/ 751683 h 1078830"/>
              <a:gd name="connsiteX33" fmla="*/ 7063686 w 12190662"/>
              <a:gd name="connsiteY33" fmla="*/ 689333 h 1078830"/>
              <a:gd name="connsiteX34" fmla="*/ 7456922 w 12190662"/>
              <a:gd name="connsiteY34" fmla="*/ 316630 h 1078830"/>
              <a:gd name="connsiteX35" fmla="*/ 7536173 w 12190662"/>
              <a:gd name="connsiteY35" fmla="*/ 324202 h 1078830"/>
              <a:gd name="connsiteX36" fmla="*/ 7576588 w 12190662"/>
              <a:gd name="connsiteY36" fmla="*/ 336092 h 1078830"/>
              <a:gd name="connsiteX37" fmla="*/ 7639099 w 12190662"/>
              <a:gd name="connsiteY37" fmla="*/ 317701 h 1078830"/>
              <a:gd name="connsiteX38" fmla="*/ 7718350 w 12190662"/>
              <a:gd name="connsiteY38" fmla="*/ 310129 h 1078830"/>
              <a:gd name="connsiteX39" fmla="*/ 7996410 w 12190662"/>
              <a:gd name="connsiteY39" fmla="*/ 419291 h 1078830"/>
              <a:gd name="connsiteX40" fmla="*/ 8030265 w 12190662"/>
              <a:gd name="connsiteY40" fmla="*/ 458182 h 1078830"/>
              <a:gd name="connsiteX41" fmla="*/ 8081738 w 12190662"/>
              <a:gd name="connsiteY41" fmla="*/ 443038 h 1078830"/>
              <a:gd name="connsiteX42" fmla="*/ 8160989 w 12190662"/>
              <a:gd name="connsiteY42" fmla="*/ 435466 h 1078830"/>
              <a:gd name="connsiteX43" fmla="*/ 8314054 w 12190662"/>
              <a:gd name="connsiteY43" fmla="*/ 464755 h 1078830"/>
              <a:gd name="connsiteX44" fmla="*/ 8314391 w 12190662"/>
              <a:gd name="connsiteY44" fmla="*/ 464928 h 1078830"/>
              <a:gd name="connsiteX45" fmla="*/ 8322104 w 12190662"/>
              <a:gd name="connsiteY45" fmla="*/ 451460 h 1078830"/>
              <a:gd name="connsiteX46" fmla="*/ 8648182 w 12190662"/>
              <a:gd name="connsiteY46" fmla="*/ 287139 h 1078830"/>
              <a:gd name="connsiteX47" fmla="*/ 8868044 w 12190662"/>
              <a:gd name="connsiteY47" fmla="*/ 350791 h 1078830"/>
              <a:gd name="connsiteX48" fmla="*/ 8874308 w 12190662"/>
              <a:gd name="connsiteY48" fmla="*/ 355689 h 1078830"/>
              <a:gd name="connsiteX49" fmla="*/ 8927201 w 12190662"/>
              <a:gd name="connsiteY49" fmla="*/ 314327 h 1078830"/>
              <a:gd name="connsiteX50" fmla="*/ 9147063 w 12190662"/>
              <a:gd name="connsiteY50" fmla="*/ 250675 h 1078830"/>
              <a:gd name="connsiteX51" fmla="*/ 9425123 w 12190662"/>
              <a:gd name="connsiteY51" fmla="*/ 359837 h 1078830"/>
              <a:gd name="connsiteX52" fmla="*/ 9437363 w 12190662"/>
              <a:gd name="connsiteY52" fmla="*/ 373898 h 1078830"/>
              <a:gd name="connsiteX53" fmla="*/ 9496737 w 12190662"/>
              <a:gd name="connsiteY53" fmla="*/ 356430 h 1078830"/>
              <a:gd name="connsiteX54" fmla="*/ 9575988 w 12190662"/>
              <a:gd name="connsiteY54" fmla="*/ 348858 h 1078830"/>
              <a:gd name="connsiteX55" fmla="*/ 9795850 w 12190662"/>
              <a:gd name="connsiteY55" fmla="*/ 412510 h 1078830"/>
              <a:gd name="connsiteX56" fmla="*/ 9825629 w 12190662"/>
              <a:gd name="connsiteY56" fmla="*/ 435797 h 1078830"/>
              <a:gd name="connsiteX57" fmla="*/ 9842635 w 12190662"/>
              <a:gd name="connsiteY57" fmla="*/ 406103 h 1078830"/>
              <a:gd name="connsiteX58" fmla="*/ 10168712 w 12190662"/>
              <a:gd name="connsiteY58" fmla="*/ 241782 h 1078830"/>
              <a:gd name="connsiteX59" fmla="*/ 10494789 w 12190662"/>
              <a:gd name="connsiteY59" fmla="*/ 406103 h 1078830"/>
              <a:gd name="connsiteX60" fmla="*/ 10520220 w 12190662"/>
              <a:gd name="connsiteY60" fmla="*/ 450509 h 1078830"/>
              <a:gd name="connsiteX61" fmla="*/ 10549705 w 12190662"/>
              <a:gd name="connsiteY61" fmla="*/ 453326 h 1078830"/>
              <a:gd name="connsiteX62" fmla="*/ 10720588 w 12190662"/>
              <a:gd name="connsiteY62" fmla="*/ 530862 h 1078830"/>
              <a:gd name="connsiteX63" fmla="*/ 10763767 w 12190662"/>
              <a:gd name="connsiteY63" fmla="*/ 573789 h 1078830"/>
              <a:gd name="connsiteX64" fmla="*/ 10789152 w 12190662"/>
              <a:gd name="connsiteY64" fmla="*/ 544629 h 1078830"/>
              <a:gd name="connsiteX65" fmla="*/ 11067212 w 12190662"/>
              <a:gd name="connsiteY65" fmla="*/ 435466 h 1078830"/>
              <a:gd name="connsiteX66" fmla="*/ 11309991 w 12190662"/>
              <a:gd name="connsiteY66" fmla="*/ 514959 h 1078830"/>
              <a:gd name="connsiteX67" fmla="*/ 11316890 w 12190662"/>
              <a:gd name="connsiteY67" fmla="*/ 521343 h 1078830"/>
              <a:gd name="connsiteX68" fmla="*/ 11336477 w 12190662"/>
              <a:gd name="connsiteY68" fmla="*/ 429388 h 1078830"/>
              <a:gd name="connsiteX69" fmla="*/ 11698811 w 12190662"/>
              <a:gd name="connsiteY69" fmla="*/ 201758 h 1078830"/>
              <a:gd name="connsiteX70" fmla="*/ 12061145 w 12190662"/>
              <a:gd name="connsiteY70" fmla="*/ 429388 h 1078830"/>
              <a:gd name="connsiteX71" fmla="*/ 12082051 w 12190662"/>
              <a:gd name="connsiteY71" fmla="*/ 527533 h 1078830"/>
              <a:gd name="connsiteX72" fmla="*/ 12123863 w 12190662"/>
              <a:gd name="connsiteY72" fmla="*/ 554252 h 1078830"/>
              <a:gd name="connsiteX73" fmla="*/ 12190662 w 12190662"/>
              <a:gd name="connsiteY73" fmla="*/ 707097 h 1078830"/>
              <a:gd name="connsiteX74" fmla="*/ 12181165 w 12190662"/>
              <a:gd name="connsiteY74" fmla="*/ 751683 h 1078830"/>
              <a:gd name="connsiteX75" fmla="*/ 12188919 w 12190662"/>
              <a:gd name="connsiteY75" fmla="*/ 751683 h 1078830"/>
              <a:gd name="connsiteX76" fmla="*/ 12188919 w 12190662"/>
              <a:gd name="connsiteY76" fmla="*/ 1078830 h 1078830"/>
              <a:gd name="connsiteX77" fmla="*/ 407 w 12190662"/>
              <a:gd name="connsiteY77" fmla="*/ 1078830 h 1078830"/>
              <a:gd name="connsiteX78" fmla="*/ 407 w 12190662"/>
              <a:gd name="connsiteY78" fmla="*/ 979444 h 1078830"/>
              <a:gd name="connsiteX79" fmla="*/ 2299 w 12190662"/>
              <a:gd name="connsiteY79" fmla="*/ 979444 h 1078830"/>
              <a:gd name="connsiteX80" fmla="*/ 0 w 12190662"/>
              <a:gd name="connsiteY80" fmla="*/ 969226 h 1078830"/>
              <a:gd name="connsiteX81" fmla="*/ 415407 w 12190662"/>
              <a:gd name="connsiteY81" fmla="*/ 596523 h 1078830"/>
              <a:gd name="connsiteX82" fmla="*/ 830814 w 12190662"/>
              <a:gd name="connsiteY82" fmla="*/ 969226 h 1078830"/>
              <a:gd name="connsiteX83" fmla="*/ 828514 w 12190662"/>
              <a:gd name="connsiteY83" fmla="*/ 979444 h 1078830"/>
              <a:gd name="connsiteX84" fmla="*/ 885442 w 12190662"/>
              <a:gd name="connsiteY84" fmla="*/ 979444 h 1078830"/>
              <a:gd name="connsiteX85" fmla="*/ 900348 w 12190662"/>
              <a:gd name="connsiteY85" fmla="*/ 913200 h 1078830"/>
              <a:gd name="connsiteX86" fmla="*/ 1283111 w 12190662"/>
              <a:gd name="connsiteY86" fmla="*/ 685569 h 1078830"/>
              <a:gd name="connsiteX87" fmla="*/ 1358505 w 12190662"/>
              <a:gd name="connsiteY87" fmla="*/ 692388 h 1078830"/>
              <a:gd name="connsiteX88" fmla="*/ 1363958 w 12190662"/>
              <a:gd name="connsiteY88" fmla="*/ 668155 h 1078830"/>
              <a:gd name="connsiteX89" fmla="*/ 1746720 w 12190662"/>
              <a:gd name="connsiteY89" fmla="*/ 440524 h 1078830"/>
              <a:gd name="connsiteX90" fmla="*/ 1908415 w 12190662"/>
              <a:gd name="connsiteY90" fmla="*/ 469813 h 1078830"/>
              <a:gd name="connsiteX91" fmla="*/ 1953060 w 12190662"/>
              <a:gd name="connsiteY91" fmla="*/ 491554 h 1078830"/>
              <a:gd name="connsiteX92" fmla="*/ 1988965 w 12190662"/>
              <a:gd name="connsiteY92" fmla="*/ 432204 h 1078830"/>
              <a:gd name="connsiteX93" fmla="*/ 2333429 w 12190662"/>
              <a:gd name="connsiteY93" fmla="*/ 267883 h 1078830"/>
              <a:gd name="connsiteX94" fmla="*/ 2565686 w 12190662"/>
              <a:gd name="connsiteY94" fmla="*/ 331535 h 1078830"/>
              <a:gd name="connsiteX95" fmla="*/ 2603766 w 12190662"/>
              <a:gd name="connsiteY95" fmla="*/ 359724 h 1078830"/>
              <a:gd name="connsiteX96" fmla="*/ 2630717 w 12190662"/>
              <a:gd name="connsiteY96" fmla="*/ 239953 h 1078830"/>
              <a:gd name="connsiteX97" fmla="*/ 3013479 w 12190662"/>
              <a:gd name="connsiteY97" fmla="*/ 12323 h 1078830"/>
              <a:gd name="connsiteX98" fmla="*/ 3334028 w 12190662"/>
              <a:gd name="connsiteY98" fmla="*/ 147952 h 1078830"/>
              <a:gd name="connsiteX99" fmla="*/ 3338581 w 12190662"/>
              <a:gd name="connsiteY99" fmla="*/ 154686 h 1078830"/>
              <a:gd name="connsiteX100" fmla="*/ 3380445 w 12190662"/>
              <a:gd name="connsiteY100" fmla="*/ 109162 h 1078830"/>
              <a:gd name="connsiteX101" fmla="*/ 3674182 w 12190662"/>
              <a:gd name="connsiteY101" fmla="*/ 0 h 1078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190662" h="1078830">
                <a:moveTo>
                  <a:pt x="4094860" y="976822"/>
                </a:moveTo>
                <a:lnTo>
                  <a:pt x="4095396" y="979444"/>
                </a:lnTo>
                <a:lnTo>
                  <a:pt x="4296542" y="979444"/>
                </a:lnTo>
                <a:close/>
                <a:moveTo>
                  <a:pt x="2127089" y="962259"/>
                </a:moveTo>
                <a:lnTo>
                  <a:pt x="2116692" y="979444"/>
                </a:lnTo>
                <a:lnTo>
                  <a:pt x="2162378" y="979444"/>
                </a:lnTo>
                <a:close/>
                <a:moveTo>
                  <a:pt x="3674182" y="0"/>
                </a:moveTo>
                <a:cubicBezTo>
                  <a:pt x="3788894" y="0"/>
                  <a:pt x="3892746" y="41716"/>
                  <a:pt x="3967920" y="109162"/>
                </a:cubicBezTo>
                <a:lnTo>
                  <a:pt x="4004753" y="149215"/>
                </a:lnTo>
                <a:lnTo>
                  <a:pt x="4070187" y="130992"/>
                </a:lnTo>
                <a:cubicBezTo>
                  <a:pt x="4097229" y="126027"/>
                  <a:pt x="4125228" y="123420"/>
                  <a:pt x="4153906" y="123420"/>
                </a:cubicBezTo>
                <a:cubicBezTo>
                  <a:pt x="4239939" y="123420"/>
                  <a:pt x="4319864" y="146885"/>
                  <a:pt x="4386161" y="187072"/>
                </a:cubicBezTo>
                <a:lnTo>
                  <a:pt x="4399389" y="196864"/>
                </a:lnTo>
                <a:lnTo>
                  <a:pt x="4419077" y="164321"/>
                </a:lnTo>
                <a:cubicBezTo>
                  <a:pt x="4493729" y="65181"/>
                  <a:pt x="4620150" y="0"/>
                  <a:pt x="4763539" y="0"/>
                </a:cubicBezTo>
                <a:cubicBezTo>
                  <a:pt x="4992962" y="0"/>
                  <a:pt x="5178946" y="166865"/>
                  <a:pt x="5178946" y="372703"/>
                </a:cubicBezTo>
                <a:lnTo>
                  <a:pt x="5177662" y="378408"/>
                </a:lnTo>
                <a:lnTo>
                  <a:pt x="5232630" y="393717"/>
                </a:lnTo>
                <a:cubicBezTo>
                  <a:pt x="5282329" y="412577"/>
                  <a:pt x="5327086" y="439867"/>
                  <a:pt x="5364673" y="473590"/>
                </a:cubicBezTo>
                <a:lnTo>
                  <a:pt x="5401907" y="514080"/>
                </a:lnTo>
                <a:lnTo>
                  <a:pt x="5427902" y="468686"/>
                </a:lnTo>
                <a:cubicBezTo>
                  <a:pt x="5498571" y="369546"/>
                  <a:pt x="5618244" y="304365"/>
                  <a:pt x="5753979" y="304365"/>
                </a:cubicBezTo>
                <a:cubicBezTo>
                  <a:pt x="5862569" y="304365"/>
                  <a:pt x="5960876" y="346081"/>
                  <a:pt x="6032038" y="413527"/>
                </a:cubicBezTo>
                <a:lnTo>
                  <a:pt x="6060738" y="446494"/>
                </a:lnTo>
                <a:lnTo>
                  <a:pt x="6071062" y="445754"/>
                </a:lnTo>
                <a:cubicBezTo>
                  <a:pt x="6125356" y="445754"/>
                  <a:pt x="6177081" y="456183"/>
                  <a:pt x="6224127" y="475043"/>
                </a:cubicBezTo>
                <a:lnTo>
                  <a:pt x="6253898" y="490358"/>
                </a:lnTo>
                <a:lnTo>
                  <a:pt x="6269226" y="418397"/>
                </a:lnTo>
                <a:cubicBezTo>
                  <a:pt x="6328923" y="284628"/>
                  <a:pt x="6468676" y="190767"/>
                  <a:pt x="6631560" y="190767"/>
                </a:cubicBezTo>
                <a:cubicBezTo>
                  <a:pt x="6848738" y="190767"/>
                  <a:pt x="7024796" y="357632"/>
                  <a:pt x="7024796" y="563470"/>
                </a:cubicBezTo>
                <a:cubicBezTo>
                  <a:pt x="7024796" y="614930"/>
                  <a:pt x="7013792" y="663953"/>
                  <a:pt x="6993893" y="708543"/>
                </a:cubicBezTo>
                <a:lnTo>
                  <a:pt x="6969188" y="751683"/>
                </a:lnTo>
                <a:lnTo>
                  <a:pt x="7076967" y="751683"/>
                </a:lnTo>
                <a:lnTo>
                  <a:pt x="7063686" y="689333"/>
                </a:lnTo>
                <a:cubicBezTo>
                  <a:pt x="7063686" y="483495"/>
                  <a:pt x="7239744" y="316630"/>
                  <a:pt x="7456922" y="316630"/>
                </a:cubicBezTo>
                <a:cubicBezTo>
                  <a:pt x="7484069" y="316630"/>
                  <a:pt x="7510574" y="319237"/>
                  <a:pt x="7536173" y="324202"/>
                </a:cubicBezTo>
                <a:lnTo>
                  <a:pt x="7576588" y="336092"/>
                </a:lnTo>
                <a:lnTo>
                  <a:pt x="7639099" y="317701"/>
                </a:lnTo>
                <a:cubicBezTo>
                  <a:pt x="7664698" y="312736"/>
                  <a:pt x="7691203" y="310129"/>
                  <a:pt x="7718350" y="310129"/>
                </a:cubicBezTo>
                <a:cubicBezTo>
                  <a:pt x="7826939" y="310129"/>
                  <a:pt x="7925248" y="351845"/>
                  <a:pt x="7996410" y="419291"/>
                </a:cubicBezTo>
                <a:lnTo>
                  <a:pt x="8030265" y="458182"/>
                </a:lnTo>
                <a:lnTo>
                  <a:pt x="8081738" y="443038"/>
                </a:lnTo>
                <a:cubicBezTo>
                  <a:pt x="8107337" y="438073"/>
                  <a:pt x="8133841" y="435466"/>
                  <a:pt x="8160989" y="435466"/>
                </a:cubicBezTo>
                <a:cubicBezTo>
                  <a:pt x="8215283" y="435466"/>
                  <a:pt x="8267008" y="445895"/>
                  <a:pt x="8314054" y="464755"/>
                </a:cubicBezTo>
                <a:lnTo>
                  <a:pt x="8314391" y="464928"/>
                </a:lnTo>
                <a:lnTo>
                  <a:pt x="8322104" y="451460"/>
                </a:lnTo>
                <a:cubicBezTo>
                  <a:pt x="8392772" y="352320"/>
                  <a:pt x="8512446" y="287139"/>
                  <a:pt x="8648182" y="287139"/>
                </a:cubicBezTo>
                <a:cubicBezTo>
                  <a:pt x="8729624" y="287139"/>
                  <a:pt x="8805283" y="310604"/>
                  <a:pt x="8868044" y="350791"/>
                </a:cubicBezTo>
                <a:lnTo>
                  <a:pt x="8874308" y="355689"/>
                </a:lnTo>
                <a:lnTo>
                  <a:pt x="8927201" y="314327"/>
                </a:lnTo>
                <a:cubicBezTo>
                  <a:pt x="8989962" y="274140"/>
                  <a:pt x="9065621" y="250675"/>
                  <a:pt x="9147063" y="250675"/>
                </a:cubicBezTo>
                <a:cubicBezTo>
                  <a:pt x="9255652" y="250675"/>
                  <a:pt x="9353961" y="292391"/>
                  <a:pt x="9425123" y="359837"/>
                </a:cubicBezTo>
                <a:lnTo>
                  <a:pt x="9437363" y="373898"/>
                </a:lnTo>
                <a:lnTo>
                  <a:pt x="9496737" y="356430"/>
                </a:lnTo>
                <a:cubicBezTo>
                  <a:pt x="9522336" y="351465"/>
                  <a:pt x="9548841" y="348858"/>
                  <a:pt x="9575988" y="348858"/>
                </a:cubicBezTo>
                <a:cubicBezTo>
                  <a:pt x="9657430" y="348858"/>
                  <a:pt x="9733089" y="372323"/>
                  <a:pt x="9795850" y="412510"/>
                </a:cubicBezTo>
                <a:lnTo>
                  <a:pt x="9825629" y="435797"/>
                </a:lnTo>
                <a:lnTo>
                  <a:pt x="9842635" y="406103"/>
                </a:lnTo>
                <a:cubicBezTo>
                  <a:pt x="9913302" y="306963"/>
                  <a:pt x="10032976" y="241782"/>
                  <a:pt x="10168712" y="241782"/>
                </a:cubicBezTo>
                <a:cubicBezTo>
                  <a:pt x="10304448" y="241782"/>
                  <a:pt x="10424122" y="306963"/>
                  <a:pt x="10494789" y="406103"/>
                </a:cubicBezTo>
                <a:lnTo>
                  <a:pt x="10520220" y="450509"/>
                </a:lnTo>
                <a:lnTo>
                  <a:pt x="10549705" y="453326"/>
                </a:lnTo>
                <a:cubicBezTo>
                  <a:pt x="10613702" y="465738"/>
                  <a:pt x="10672035" y="492884"/>
                  <a:pt x="10720588" y="530862"/>
                </a:cubicBezTo>
                <a:lnTo>
                  <a:pt x="10763767" y="573789"/>
                </a:lnTo>
                <a:lnTo>
                  <a:pt x="10789152" y="544629"/>
                </a:lnTo>
                <a:cubicBezTo>
                  <a:pt x="10860314" y="477182"/>
                  <a:pt x="10958623" y="435466"/>
                  <a:pt x="11067212" y="435466"/>
                </a:cubicBezTo>
                <a:cubicBezTo>
                  <a:pt x="11158834" y="435466"/>
                  <a:pt x="11243138" y="465164"/>
                  <a:pt x="11309991" y="514959"/>
                </a:cubicBezTo>
                <a:lnTo>
                  <a:pt x="11316890" y="521343"/>
                </a:lnTo>
                <a:lnTo>
                  <a:pt x="11336477" y="429388"/>
                </a:lnTo>
                <a:cubicBezTo>
                  <a:pt x="11396174" y="295619"/>
                  <a:pt x="11535927" y="201758"/>
                  <a:pt x="11698811" y="201758"/>
                </a:cubicBezTo>
                <a:cubicBezTo>
                  <a:pt x="11861695" y="201758"/>
                  <a:pt x="12001448" y="295619"/>
                  <a:pt x="12061145" y="429388"/>
                </a:cubicBezTo>
                <a:lnTo>
                  <a:pt x="12082051" y="527533"/>
                </a:lnTo>
                <a:lnTo>
                  <a:pt x="12123863" y="554252"/>
                </a:lnTo>
                <a:cubicBezTo>
                  <a:pt x="12165135" y="593368"/>
                  <a:pt x="12190662" y="647407"/>
                  <a:pt x="12190662" y="707097"/>
                </a:cubicBezTo>
                <a:lnTo>
                  <a:pt x="12181165" y="751683"/>
                </a:lnTo>
                <a:lnTo>
                  <a:pt x="12188919" y="751683"/>
                </a:lnTo>
                <a:lnTo>
                  <a:pt x="12188919" y="1078830"/>
                </a:lnTo>
                <a:lnTo>
                  <a:pt x="407" y="1078830"/>
                </a:lnTo>
                <a:lnTo>
                  <a:pt x="407" y="979444"/>
                </a:lnTo>
                <a:lnTo>
                  <a:pt x="2299" y="979444"/>
                </a:lnTo>
                <a:lnTo>
                  <a:pt x="0" y="969226"/>
                </a:lnTo>
                <a:cubicBezTo>
                  <a:pt x="0" y="763388"/>
                  <a:pt x="185984" y="596523"/>
                  <a:pt x="415407" y="596523"/>
                </a:cubicBezTo>
                <a:cubicBezTo>
                  <a:pt x="644830" y="596523"/>
                  <a:pt x="830814" y="763388"/>
                  <a:pt x="830814" y="969226"/>
                </a:cubicBezTo>
                <a:lnTo>
                  <a:pt x="828514" y="979444"/>
                </a:lnTo>
                <a:lnTo>
                  <a:pt x="885442" y="979444"/>
                </a:lnTo>
                <a:lnTo>
                  <a:pt x="900348" y="913200"/>
                </a:lnTo>
                <a:cubicBezTo>
                  <a:pt x="963411" y="779431"/>
                  <a:pt x="1111043" y="685569"/>
                  <a:pt x="1283111" y="685569"/>
                </a:cubicBezTo>
                <a:lnTo>
                  <a:pt x="1358505" y="692388"/>
                </a:lnTo>
                <a:lnTo>
                  <a:pt x="1363958" y="668155"/>
                </a:lnTo>
                <a:cubicBezTo>
                  <a:pt x="1427020" y="534386"/>
                  <a:pt x="1574653" y="440524"/>
                  <a:pt x="1746720" y="440524"/>
                </a:cubicBezTo>
                <a:cubicBezTo>
                  <a:pt x="1804076" y="440524"/>
                  <a:pt x="1858717" y="450953"/>
                  <a:pt x="1908415" y="469813"/>
                </a:cubicBezTo>
                <a:lnTo>
                  <a:pt x="1953060" y="491554"/>
                </a:lnTo>
                <a:lnTo>
                  <a:pt x="1988965" y="432204"/>
                </a:lnTo>
                <a:cubicBezTo>
                  <a:pt x="2063617" y="333064"/>
                  <a:pt x="2190039" y="267883"/>
                  <a:pt x="2333429" y="267883"/>
                </a:cubicBezTo>
                <a:cubicBezTo>
                  <a:pt x="2419462" y="267883"/>
                  <a:pt x="2499387" y="291348"/>
                  <a:pt x="2565686" y="331535"/>
                </a:cubicBezTo>
                <a:lnTo>
                  <a:pt x="2603766" y="359724"/>
                </a:lnTo>
                <a:lnTo>
                  <a:pt x="2630717" y="239953"/>
                </a:lnTo>
                <a:cubicBezTo>
                  <a:pt x="2693779" y="106184"/>
                  <a:pt x="2841412" y="12323"/>
                  <a:pt x="3013479" y="12323"/>
                </a:cubicBezTo>
                <a:cubicBezTo>
                  <a:pt x="3142530" y="12323"/>
                  <a:pt x="3257836" y="65120"/>
                  <a:pt x="3334028" y="147952"/>
                </a:cubicBezTo>
                <a:lnTo>
                  <a:pt x="3338581" y="154686"/>
                </a:lnTo>
                <a:lnTo>
                  <a:pt x="3380445" y="109162"/>
                </a:lnTo>
                <a:cubicBezTo>
                  <a:pt x="3455619" y="41716"/>
                  <a:pt x="3559471" y="0"/>
                  <a:pt x="3674182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17" name="자유형: 도형 1016">
            <a:extLst>
              <a:ext uri="{FF2B5EF4-FFF2-40B4-BE49-F238E27FC236}">
                <a16:creationId xmlns:a16="http://schemas.microsoft.com/office/drawing/2014/main" id="{070CEBB5-0E2A-4E21-81D7-80EFBAC4FEDE}"/>
              </a:ext>
            </a:extLst>
          </p:cNvPr>
          <p:cNvSpPr/>
          <p:nvPr/>
        </p:nvSpPr>
        <p:spPr>
          <a:xfrm flipH="1">
            <a:off x="107636" y="5902765"/>
            <a:ext cx="12082542" cy="696452"/>
          </a:xfrm>
          <a:custGeom>
            <a:avLst/>
            <a:gdLst>
              <a:gd name="connsiteX0" fmla="*/ 6740373 w 12082542"/>
              <a:gd name="connsiteY0" fmla="*/ 0 h 696452"/>
              <a:gd name="connsiteX1" fmla="*/ 6321588 w 12082542"/>
              <a:gd name="connsiteY1" fmla="*/ 341319 h 696452"/>
              <a:gd name="connsiteX2" fmla="*/ 6316798 w 12082542"/>
              <a:gd name="connsiteY2" fmla="*/ 388833 h 696452"/>
              <a:gd name="connsiteX3" fmla="*/ 6265612 w 12082542"/>
              <a:gd name="connsiteY3" fmla="*/ 372944 h 696452"/>
              <a:gd name="connsiteX4" fmla="*/ 6203266 w 12082542"/>
              <a:gd name="connsiteY4" fmla="*/ 366659 h 696452"/>
              <a:gd name="connsiteX5" fmla="*/ 6140920 w 12082542"/>
              <a:gd name="connsiteY5" fmla="*/ 372944 h 696452"/>
              <a:gd name="connsiteX6" fmla="*/ 6104529 w 12082542"/>
              <a:gd name="connsiteY6" fmla="*/ 384240 h 696452"/>
              <a:gd name="connsiteX7" fmla="*/ 6084010 w 12082542"/>
              <a:gd name="connsiteY7" fmla="*/ 282602 h 696452"/>
              <a:gd name="connsiteX8" fmla="*/ 5798964 w 12082542"/>
              <a:gd name="connsiteY8" fmla="*/ 93662 h 696452"/>
              <a:gd name="connsiteX9" fmla="*/ 5542441 w 12082542"/>
              <a:gd name="connsiteY9" fmla="*/ 230053 h 696452"/>
              <a:gd name="connsiteX10" fmla="*/ 5539428 w 12082542"/>
              <a:gd name="connsiteY10" fmla="*/ 235605 h 696452"/>
              <a:gd name="connsiteX11" fmla="*/ 5525818 w 12082542"/>
              <a:gd name="connsiteY11" fmla="*/ 231381 h 696452"/>
              <a:gd name="connsiteX12" fmla="*/ 5463472 w 12082542"/>
              <a:gd name="connsiteY12" fmla="*/ 225096 h 696452"/>
              <a:gd name="connsiteX13" fmla="*/ 5206949 w 12082542"/>
              <a:gd name="connsiteY13" fmla="*/ 361487 h 696452"/>
              <a:gd name="connsiteX14" fmla="*/ 5192254 w 12082542"/>
              <a:gd name="connsiteY14" fmla="*/ 388562 h 696452"/>
              <a:gd name="connsiteX15" fmla="*/ 5191782 w 12082542"/>
              <a:gd name="connsiteY15" fmla="*/ 386223 h 696452"/>
              <a:gd name="connsiteX16" fmla="*/ 4906736 w 12082542"/>
              <a:gd name="connsiteY16" fmla="*/ 197283 h 696452"/>
              <a:gd name="connsiteX17" fmla="*/ 4621691 w 12082542"/>
              <a:gd name="connsiteY17" fmla="*/ 386223 h 696452"/>
              <a:gd name="connsiteX18" fmla="*/ 4609138 w 12082542"/>
              <a:gd name="connsiteY18" fmla="*/ 448399 h 696452"/>
              <a:gd name="connsiteX19" fmla="*/ 4583674 w 12082542"/>
              <a:gd name="connsiteY19" fmla="*/ 456303 h 696452"/>
              <a:gd name="connsiteX20" fmla="*/ 4507310 w 12082542"/>
              <a:gd name="connsiteY20" fmla="*/ 502635 h 696452"/>
              <a:gd name="connsiteX21" fmla="*/ 4482610 w 12082542"/>
              <a:gd name="connsiteY21" fmla="*/ 529818 h 696452"/>
              <a:gd name="connsiteX22" fmla="*/ 4471552 w 12082542"/>
              <a:gd name="connsiteY22" fmla="*/ 516415 h 696452"/>
              <a:gd name="connsiteX23" fmla="*/ 4373220 w 12082542"/>
              <a:gd name="connsiteY23" fmla="*/ 450118 h 696452"/>
              <a:gd name="connsiteX24" fmla="*/ 4322912 w 12082542"/>
              <a:gd name="connsiteY24" fmla="*/ 434501 h 696452"/>
              <a:gd name="connsiteX25" fmla="*/ 4302497 w 12082542"/>
              <a:gd name="connsiteY25" fmla="*/ 417657 h 696452"/>
              <a:gd name="connsiteX26" fmla="*/ 4100669 w 12082542"/>
              <a:gd name="connsiteY26" fmla="*/ 356008 h 696452"/>
              <a:gd name="connsiteX27" fmla="*/ 3898841 w 12082542"/>
              <a:gd name="connsiteY27" fmla="*/ 417657 h 696452"/>
              <a:gd name="connsiteX28" fmla="*/ 3830265 w 12082542"/>
              <a:gd name="connsiteY28" fmla="*/ 479970 h 696452"/>
              <a:gd name="connsiteX29" fmla="*/ 3815028 w 12082542"/>
              <a:gd name="connsiteY29" fmla="*/ 475240 h 696452"/>
              <a:gd name="connsiteX30" fmla="*/ 3752682 w 12082542"/>
              <a:gd name="connsiteY30" fmla="*/ 468955 h 696452"/>
              <a:gd name="connsiteX31" fmla="*/ 3702414 w 12082542"/>
              <a:gd name="connsiteY31" fmla="*/ 474023 h 696452"/>
              <a:gd name="connsiteX32" fmla="*/ 3699949 w 12082542"/>
              <a:gd name="connsiteY32" fmla="*/ 469959 h 696452"/>
              <a:gd name="connsiteX33" fmla="*/ 3418405 w 12082542"/>
              <a:gd name="connsiteY33" fmla="*/ 337184 h 696452"/>
              <a:gd name="connsiteX34" fmla="*/ 3160410 w 12082542"/>
              <a:gd name="connsiteY34" fmla="*/ 444049 h 696452"/>
              <a:gd name="connsiteX35" fmla="*/ 3128337 w 12082542"/>
              <a:gd name="connsiteY35" fmla="*/ 482921 h 696452"/>
              <a:gd name="connsiteX36" fmla="*/ 3099412 w 12082542"/>
              <a:gd name="connsiteY36" fmla="*/ 473942 h 696452"/>
              <a:gd name="connsiteX37" fmla="*/ 3037066 w 12082542"/>
              <a:gd name="connsiteY37" fmla="*/ 467657 h 696452"/>
              <a:gd name="connsiteX38" fmla="*/ 3025746 w 12082542"/>
              <a:gd name="connsiteY38" fmla="*/ 468798 h 696452"/>
              <a:gd name="connsiteX39" fmla="*/ 3039560 w 12082542"/>
              <a:gd name="connsiteY39" fmla="*/ 400375 h 696452"/>
              <a:gd name="connsiteX40" fmla="*/ 2730204 w 12082542"/>
              <a:gd name="connsiteY40" fmla="*/ 91020 h 696452"/>
              <a:gd name="connsiteX41" fmla="*/ 2473681 w 12082542"/>
              <a:gd name="connsiteY41" fmla="*/ 227411 h 696452"/>
              <a:gd name="connsiteX42" fmla="*/ 2470667 w 12082542"/>
              <a:gd name="connsiteY42" fmla="*/ 232964 h 696452"/>
              <a:gd name="connsiteX43" fmla="*/ 2457057 w 12082542"/>
              <a:gd name="connsiteY43" fmla="*/ 228739 h 696452"/>
              <a:gd name="connsiteX44" fmla="*/ 2394711 w 12082542"/>
              <a:gd name="connsiteY44" fmla="*/ 222454 h 696452"/>
              <a:gd name="connsiteX45" fmla="*/ 2138188 w 12082542"/>
              <a:gd name="connsiteY45" fmla="*/ 358845 h 696452"/>
              <a:gd name="connsiteX46" fmla="*/ 2123493 w 12082542"/>
              <a:gd name="connsiteY46" fmla="*/ 385918 h 696452"/>
              <a:gd name="connsiteX47" fmla="*/ 2123021 w 12082542"/>
              <a:gd name="connsiteY47" fmla="*/ 383581 h 696452"/>
              <a:gd name="connsiteX48" fmla="*/ 1837976 w 12082542"/>
              <a:gd name="connsiteY48" fmla="*/ 194641 h 696452"/>
              <a:gd name="connsiteX49" fmla="*/ 1552931 w 12082542"/>
              <a:gd name="connsiteY49" fmla="*/ 383581 h 696452"/>
              <a:gd name="connsiteX50" fmla="*/ 1540378 w 12082542"/>
              <a:gd name="connsiteY50" fmla="*/ 445757 h 696452"/>
              <a:gd name="connsiteX51" fmla="*/ 1514913 w 12082542"/>
              <a:gd name="connsiteY51" fmla="*/ 453661 h 696452"/>
              <a:gd name="connsiteX52" fmla="*/ 1438550 w 12082542"/>
              <a:gd name="connsiteY52" fmla="*/ 499993 h 696452"/>
              <a:gd name="connsiteX53" fmla="*/ 1413850 w 12082542"/>
              <a:gd name="connsiteY53" fmla="*/ 527176 h 696452"/>
              <a:gd name="connsiteX54" fmla="*/ 1402792 w 12082542"/>
              <a:gd name="connsiteY54" fmla="*/ 513773 h 696452"/>
              <a:gd name="connsiteX55" fmla="*/ 1304459 w 12082542"/>
              <a:gd name="connsiteY55" fmla="*/ 447476 h 696452"/>
              <a:gd name="connsiteX56" fmla="*/ 1254151 w 12082542"/>
              <a:gd name="connsiteY56" fmla="*/ 431859 h 696452"/>
              <a:gd name="connsiteX57" fmla="*/ 1233737 w 12082542"/>
              <a:gd name="connsiteY57" fmla="*/ 415015 h 696452"/>
              <a:gd name="connsiteX58" fmla="*/ 1031909 w 12082542"/>
              <a:gd name="connsiteY58" fmla="*/ 353366 h 696452"/>
              <a:gd name="connsiteX59" fmla="*/ 776657 w 12082542"/>
              <a:gd name="connsiteY59" fmla="*/ 459094 h 696452"/>
              <a:gd name="connsiteX60" fmla="*/ 761591 w 12082542"/>
              <a:gd name="connsiteY60" fmla="*/ 477355 h 696452"/>
              <a:gd name="connsiteX61" fmla="*/ 746268 w 12082542"/>
              <a:gd name="connsiteY61" fmla="*/ 472598 h 696452"/>
              <a:gd name="connsiteX62" fmla="*/ 694945 w 12082542"/>
              <a:gd name="connsiteY62" fmla="*/ 467424 h 696452"/>
              <a:gd name="connsiteX63" fmla="*/ 663856 w 12082542"/>
              <a:gd name="connsiteY63" fmla="*/ 429744 h 696452"/>
              <a:gd name="connsiteX64" fmla="*/ 388123 w 12082542"/>
              <a:gd name="connsiteY64" fmla="*/ 315532 h 696452"/>
              <a:gd name="connsiteX65" fmla="*/ 28822 w 12082542"/>
              <a:gd name="connsiteY65" fmla="*/ 553693 h 696452"/>
              <a:gd name="connsiteX66" fmla="*/ 0 w 12082542"/>
              <a:gd name="connsiteY66" fmla="*/ 696452 h 696452"/>
              <a:gd name="connsiteX67" fmla="*/ 12082542 w 12082542"/>
              <a:gd name="connsiteY67" fmla="*/ 696452 h 696452"/>
              <a:gd name="connsiteX68" fmla="*/ 12065801 w 12082542"/>
              <a:gd name="connsiteY68" fmla="*/ 686295 h 696452"/>
              <a:gd name="connsiteX69" fmla="*/ 12028382 w 12082542"/>
              <a:gd name="connsiteY69" fmla="*/ 674679 h 696452"/>
              <a:gd name="connsiteX70" fmla="*/ 12024130 w 12082542"/>
              <a:gd name="connsiteY70" fmla="*/ 653619 h 696452"/>
              <a:gd name="connsiteX71" fmla="*/ 11797330 w 12082542"/>
              <a:gd name="connsiteY71" fmla="*/ 503286 h 696452"/>
              <a:gd name="connsiteX72" fmla="*/ 11701521 w 12082542"/>
              <a:gd name="connsiteY72" fmla="*/ 522629 h 696452"/>
              <a:gd name="connsiteX73" fmla="*/ 11688023 w 12082542"/>
              <a:gd name="connsiteY73" fmla="*/ 529956 h 696452"/>
              <a:gd name="connsiteX74" fmla="*/ 11671321 w 12082542"/>
              <a:gd name="connsiteY74" fmla="*/ 509713 h 696452"/>
              <a:gd name="connsiteX75" fmla="*/ 11432464 w 12082542"/>
              <a:gd name="connsiteY75" fmla="*/ 410775 h 696452"/>
              <a:gd name="connsiteX76" fmla="*/ 11152359 w 12082542"/>
              <a:gd name="connsiteY76" fmla="*/ 559705 h 696452"/>
              <a:gd name="connsiteX77" fmla="*/ 11126213 w 12082542"/>
              <a:gd name="connsiteY77" fmla="*/ 607875 h 696452"/>
              <a:gd name="connsiteX78" fmla="*/ 11123220 w 12082542"/>
              <a:gd name="connsiteY78" fmla="*/ 609500 h 696452"/>
              <a:gd name="connsiteX79" fmla="*/ 11086791 w 12082542"/>
              <a:gd name="connsiteY79" fmla="*/ 639556 h 696452"/>
              <a:gd name="connsiteX80" fmla="*/ 11078916 w 12082542"/>
              <a:gd name="connsiteY80" fmla="*/ 651236 h 696452"/>
              <a:gd name="connsiteX81" fmla="*/ 11058340 w 12082542"/>
              <a:gd name="connsiteY81" fmla="*/ 628591 h 696452"/>
              <a:gd name="connsiteX82" fmla="*/ 10997581 w 12082542"/>
              <a:gd name="connsiteY82" fmla="*/ 591727 h 696452"/>
              <a:gd name="connsiteX83" fmla="*/ 10977320 w 12082542"/>
              <a:gd name="connsiteY83" fmla="*/ 585438 h 696452"/>
              <a:gd name="connsiteX84" fmla="*/ 10967332 w 12082542"/>
              <a:gd name="connsiteY84" fmla="*/ 535968 h 696452"/>
              <a:gd name="connsiteX85" fmla="*/ 10740532 w 12082542"/>
              <a:gd name="connsiteY85" fmla="*/ 385635 h 696452"/>
              <a:gd name="connsiteX86" fmla="*/ 10513732 w 12082542"/>
              <a:gd name="connsiteY86" fmla="*/ 535968 h 696452"/>
              <a:gd name="connsiteX87" fmla="*/ 10512744 w 12082542"/>
              <a:gd name="connsiteY87" fmla="*/ 540868 h 696452"/>
              <a:gd name="connsiteX88" fmla="*/ 10471609 w 12082542"/>
              <a:gd name="connsiteY88" fmla="*/ 479858 h 696452"/>
              <a:gd name="connsiteX89" fmla="*/ 10297560 w 12082542"/>
              <a:gd name="connsiteY89" fmla="*/ 407764 h 696452"/>
              <a:gd name="connsiteX90" fmla="*/ 10247953 w 12082542"/>
              <a:gd name="connsiteY90" fmla="*/ 412765 h 696452"/>
              <a:gd name="connsiteX91" fmla="*/ 10233060 w 12082542"/>
              <a:gd name="connsiteY91" fmla="*/ 417388 h 696452"/>
              <a:gd name="connsiteX92" fmla="*/ 10204670 w 12082542"/>
              <a:gd name="connsiteY92" fmla="*/ 375280 h 696452"/>
              <a:gd name="connsiteX93" fmla="*/ 10200170 w 12082542"/>
              <a:gd name="connsiteY93" fmla="*/ 371568 h 696452"/>
              <a:gd name="connsiteX94" fmla="*/ 10166193 w 12082542"/>
              <a:gd name="connsiteY94" fmla="*/ 330387 h 696452"/>
              <a:gd name="connsiteX95" fmla="*/ 9925689 w 12082542"/>
              <a:gd name="connsiteY95" fmla="*/ 230768 h 696452"/>
              <a:gd name="connsiteX96" fmla="*/ 9585568 w 12082542"/>
              <a:gd name="connsiteY96" fmla="*/ 570888 h 696452"/>
              <a:gd name="connsiteX97" fmla="*/ 9587472 w 12082542"/>
              <a:gd name="connsiteY97" fmla="*/ 580320 h 696452"/>
              <a:gd name="connsiteX98" fmla="*/ 9573978 w 12082542"/>
              <a:gd name="connsiteY98" fmla="*/ 569187 h 696452"/>
              <a:gd name="connsiteX99" fmla="*/ 9430885 w 12082542"/>
              <a:gd name="connsiteY99" fmla="*/ 525478 h 696452"/>
              <a:gd name="connsiteX100" fmla="*/ 9379306 w 12082542"/>
              <a:gd name="connsiteY100" fmla="*/ 530678 h 696452"/>
              <a:gd name="connsiteX101" fmla="*/ 9377593 w 12082542"/>
              <a:gd name="connsiteY101" fmla="*/ 531210 h 696452"/>
              <a:gd name="connsiteX102" fmla="*/ 9349197 w 12082542"/>
              <a:gd name="connsiteY102" fmla="*/ 478897 h 696452"/>
              <a:gd name="connsiteX103" fmla="*/ 9092675 w 12082542"/>
              <a:gd name="connsiteY103" fmla="*/ 342505 h 696452"/>
              <a:gd name="connsiteX104" fmla="*/ 8972260 w 12082542"/>
              <a:gd name="connsiteY104" fmla="*/ 366815 h 696452"/>
              <a:gd name="connsiteX105" fmla="*/ 8955295 w 12082542"/>
              <a:gd name="connsiteY105" fmla="*/ 376023 h 696452"/>
              <a:gd name="connsiteX106" fmla="*/ 8934305 w 12082542"/>
              <a:gd name="connsiteY106" fmla="*/ 350582 h 696452"/>
              <a:gd name="connsiteX107" fmla="*/ 8634106 w 12082542"/>
              <a:gd name="connsiteY107" fmla="*/ 226236 h 696452"/>
              <a:gd name="connsiteX108" fmla="*/ 8282066 w 12082542"/>
              <a:gd name="connsiteY108" fmla="*/ 413413 h 696452"/>
              <a:gd name="connsiteX109" fmla="*/ 8249206 w 12082542"/>
              <a:gd name="connsiteY109" fmla="*/ 473953 h 696452"/>
              <a:gd name="connsiteX110" fmla="*/ 8245442 w 12082542"/>
              <a:gd name="connsiteY110" fmla="*/ 475995 h 696452"/>
              <a:gd name="connsiteX111" fmla="*/ 8199659 w 12082542"/>
              <a:gd name="connsiteY111" fmla="*/ 513770 h 696452"/>
              <a:gd name="connsiteX112" fmla="*/ 8188600 w 12082542"/>
              <a:gd name="connsiteY112" fmla="*/ 527174 h 696452"/>
              <a:gd name="connsiteX113" fmla="*/ 8163900 w 12082542"/>
              <a:gd name="connsiteY113" fmla="*/ 499991 h 696452"/>
              <a:gd name="connsiteX114" fmla="*/ 8087537 w 12082542"/>
              <a:gd name="connsiteY114" fmla="*/ 453659 h 696452"/>
              <a:gd name="connsiteX115" fmla="*/ 8062073 w 12082542"/>
              <a:gd name="connsiteY115" fmla="*/ 445755 h 696452"/>
              <a:gd name="connsiteX116" fmla="*/ 8049519 w 12082542"/>
              <a:gd name="connsiteY116" fmla="*/ 383579 h 696452"/>
              <a:gd name="connsiteX117" fmla="*/ 7764480 w 12082542"/>
              <a:gd name="connsiteY117" fmla="*/ 194639 h 696452"/>
              <a:gd name="connsiteX118" fmla="*/ 7479433 w 12082542"/>
              <a:gd name="connsiteY118" fmla="*/ 383579 h 696452"/>
              <a:gd name="connsiteX119" fmla="*/ 7478962 w 12082542"/>
              <a:gd name="connsiteY119" fmla="*/ 385916 h 696452"/>
              <a:gd name="connsiteX120" fmla="*/ 7464268 w 12082542"/>
              <a:gd name="connsiteY120" fmla="*/ 358842 h 696452"/>
              <a:gd name="connsiteX121" fmla="*/ 7207743 w 12082542"/>
              <a:gd name="connsiteY121" fmla="*/ 222451 h 696452"/>
              <a:gd name="connsiteX122" fmla="*/ 7145399 w 12082542"/>
              <a:gd name="connsiteY122" fmla="*/ 228736 h 696452"/>
              <a:gd name="connsiteX123" fmla="*/ 7131789 w 12082542"/>
              <a:gd name="connsiteY123" fmla="*/ 232960 h 696452"/>
              <a:gd name="connsiteX124" fmla="*/ 7128776 w 12082542"/>
              <a:gd name="connsiteY124" fmla="*/ 227409 h 696452"/>
              <a:gd name="connsiteX125" fmla="*/ 7090543 w 12082542"/>
              <a:gd name="connsiteY125" fmla="*/ 183263 h 696452"/>
              <a:gd name="connsiteX126" fmla="*/ 7042639 w 12082542"/>
              <a:gd name="connsiteY126" fmla="*/ 125202 h 696452"/>
              <a:gd name="connsiteX127" fmla="*/ 6740373 w 12082542"/>
              <a:gd name="connsiteY127" fmla="*/ 0 h 696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</a:cxnLst>
            <a:rect l="l" t="t" r="r" b="b"/>
            <a:pathLst>
              <a:path w="12082542" h="696452">
                <a:moveTo>
                  <a:pt x="6740373" y="0"/>
                </a:moveTo>
                <a:cubicBezTo>
                  <a:pt x="6533799" y="0"/>
                  <a:pt x="6361448" y="146528"/>
                  <a:pt x="6321588" y="341319"/>
                </a:cubicBezTo>
                <a:lnTo>
                  <a:pt x="6316798" y="388833"/>
                </a:lnTo>
                <a:lnTo>
                  <a:pt x="6265612" y="372944"/>
                </a:lnTo>
                <a:cubicBezTo>
                  <a:pt x="6245473" y="368823"/>
                  <a:pt x="6224623" y="366659"/>
                  <a:pt x="6203266" y="366659"/>
                </a:cubicBezTo>
                <a:cubicBezTo>
                  <a:pt x="6181909" y="366659"/>
                  <a:pt x="6161058" y="368823"/>
                  <a:pt x="6140920" y="372944"/>
                </a:cubicBezTo>
                <a:lnTo>
                  <a:pt x="6104529" y="384240"/>
                </a:lnTo>
                <a:lnTo>
                  <a:pt x="6084010" y="282602"/>
                </a:lnTo>
                <a:cubicBezTo>
                  <a:pt x="6037047" y="171570"/>
                  <a:pt x="5927104" y="93662"/>
                  <a:pt x="5798964" y="93662"/>
                </a:cubicBezTo>
                <a:cubicBezTo>
                  <a:pt x="5692181" y="93662"/>
                  <a:pt x="5598035" y="147764"/>
                  <a:pt x="5542441" y="230053"/>
                </a:cubicBezTo>
                <a:lnTo>
                  <a:pt x="5539428" y="235605"/>
                </a:lnTo>
                <a:lnTo>
                  <a:pt x="5525818" y="231381"/>
                </a:lnTo>
                <a:cubicBezTo>
                  <a:pt x="5505680" y="227260"/>
                  <a:pt x="5484829" y="225096"/>
                  <a:pt x="5463472" y="225096"/>
                </a:cubicBezTo>
                <a:cubicBezTo>
                  <a:pt x="5356689" y="225096"/>
                  <a:pt x="5262543" y="279198"/>
                  <a:pt x="5206949" y="361487"/>
                </a:cubicBezTo>
                <a:lnTo>
                  <a:pt x="5192254" y="388562"/>
                </a:lnTo>
                <a:lnTo>
                  <a:pt x="5191782" y="386223"/>
                </a:lnTo>
                <a:cubicBezTo>
                  <a:pt x="5144819" y="275191"/>
                  <a:pt x="5034876" y="197283"/>
                  <a:pt x="4906736" y="197283"/>
                </a:cubicBezTo>
                <a:cubicBezTo>
                  <a:pt x="4778596" y="197283"/>
                  <a:pt x="4668654" y="275191"/>
                  <a:pt x="4621691" y="386223"/>
                </a:cubicBezTo>
                <a:lnTo>
                  <a:pt x="4609138" y="448399"/>
                </a:lnTo>
                <a:lnTo>
                  <a:pt x="4583674" y="456303"/>
                </a:lnTo>
                <a:cubicBezTo>
                  <a:pt x="4555916" y="468045"/>
                  <a:pt x="4530228" y="483721"/>
                  <a:pt x="4507310" y="502635"/>
                </a:cubicBezTo>
                <a:lnTo>
                  <a:pt x="4482610" y="529818"/>
                </a:lnTo>
                <a:lnTo>
                  <a:pt x="4471552" y="516415"/>
                </a:lnTo>
                <a:cubicBezTo>
                  <a:pt x="4443561" y="488424"/>
                  <a:pt x="4410231" y="465772"/>
                  <a:pt x="4373220" y="450118"/>
                </a:cubicBezTo>
                <a:lnTo>
                  <a:pt x="4322912" y="434501"/>
                </a:lnTo>
                <a:lnTo>
                  <a:pt x="4302497" y="417657"/>
                </a:lnTo>
                <a:cubicBezTo>
                  <a:pt x="4244884" y="378735"/>
                  <a:pt x="4175431" y="356008"/>
                  <a:pt x="4100669" y="356008"/>
                </a:cubicBezTo>
                <a:cubicBezTo>
                  <a:pt x="4025908" y="356008"/>
                  <a:pt x="3956454" y="378735"/>
                  <a:pt x="3898841" y="417657"/>
                </a:cubicBezTo>
                <a:lnTo>
                  <a:pt x="3830265" y="479970"/>
                </a:lnTo>
                <a:lnTo>
                  <a:pt x="3815028" y="475240"/>
                </a:lnTo>
                <a:cubicBezTo>
                  <a:pt x="3794890" y="471119"/>
                  <a:pt x="3774039" y="468955"/>
                  <a:pt x="3752682" y="468955"/>
                </a:cubicBezTo>
                <a:lnTo>
                  <a:pt x="3702414" y="474023"/>
                </a:lnTo>
                <a:lnTo>
                  <a:pt x="3699949" y="469959"/>
                </a:lnTo>
                <a:cubicBezTo>
                  <a:pt x="3633028" y="388870"/>
                  <a:pt x="3531753" y="337184"/>
                  <a:pt x="3418405" y="337184"/>
                </a:cubicBezTo>
                <a:cubicBezTo>
                  <a:pt x="3317652" y="337184"/>
                  <a:pt x="3226437" y="378022"/>
                  <a:pt x="3160410" y="444049"/>
                </a:cubicBezTo>
                <a:lnTo>
                  <a:pt x="3128337" y="482921"/>
                </a:lnTo>
                <a:lnTo>
                  <a:pt x="3099412" y="473942"/>
                </a:lnTo>
                <a:cubicBezTo>
                  <a:pt x="3079274" y="469821"/>
                  <a:pt x="3058423" y="467657"/>
                  <a:pt x="3037066" y="467657"/>
                </a:cubicBezTo>
                <a:lnTo>
                  <a:pt x="3025746" y="468798"/>
                </a:lnTo>
                <a:lnTo>
                  <a:pt x="3039560" y="400375"/>
                </a:lnTo>
                <a:cubicBezTo>
                  <a:pt x="3039560" y="229523"/>
                  <a:pt x="2901057" y="91020"/>
                  <a:pt x="2730204" y="91020"/>
                </a:cubicBezTo>
                <a:cubicBezTo>
                  <a:pt x="2623421" y="91020"/>
                  <a:pt x="2529274" y="145122"/>
                  <a:pt x="2473681" y="227411"/>
                </a:cubicBezTo>
                <a:lnTo>
                  <a:pt x="2470667" y="232964"/>
                </a:lnTo>
                <a:lnTo>
                  <a:pt x="2457057" y="228739"/>
                </a:lnTo>
                <a:cubicBezTo>
                  <a:pt x="2436919" y="224618"/>
                  <a:pt x="2416068" y="222454"/>
                  <a:pt x="2394711" y="222454"/>
                </a:cubicBezTo>
                <a:cubicBezTo>
                  <a:pt x="2287928" y="222454"/>
                  <a:pt x="2193781" y="276557"/>
                  <a:pt x="2138188" y="358845"/>
                </a:cubicBezTo>
                <a:lnTo>
                  <a:pt x="2123493" y="385918"/>
                </a:lnTo>
                <a:lnTo>
                  <a:pt x="2123021" y="383581"/>
                </a:lnTo>
                <a:cubicBezTo>
                  <a:pt x="2076059" y="272549"/>
                  <a:pt x="1966116" y="194641"/>
                  <a:pt x="1837976" y="194641"/>
                </a:cubicBezTo>
                <a:cubicBezTo>
                  <a:pt x="1709836" y="194641"/>
                  <a:pt x="1599893" y="272549"/>
                  <a:pt x="1552931" y="383581"/>
                </a:cubicBezTo>
                <a:lnTo>
                  <a:pt x="1540378" y="445757"/>
                </a:lnTo>
                <a:lnTo>
                  <a:pt x="1514913" y="453661"/>
                </a:lnTo>
                <a:cubicBezTo>
                  <a:pt x="1487155" y="465402"/>
                  <a:pt x="1461467" y="481079"/>
                  <a:pt x="1438550" y="499993"/>
                </a:cubicBezTo>
                <a:lnTo>
                  <a:pt x="1413850" y="527176"/>
                </a:lnTo>
                <a:lnTo>
                  <a:pt x="1402792" y="513773"/>
                </a:lnTo>
                <a:cubicBezTo>
                  <a:pt x="1374801" y="485782"/>
                  <a:pt x="1341470" y="463130"/>
                  <a:pt x="1304459" y="447476"/>
                </a:cubicBezTo>
                <a:lnTo>
                  <a:pt x="1254151" y="431859"/>
                </a:lnTo>
                <a:lnTo>
                  <a:pt x="1233737" y="415015"/>
                </a:lnTo>
                <a:cubicBezTo>
                  <a:pt x="1176124" y="376093"/>
                  <a:pt x="1106671" y="353366"/>
                  <a:pt x="1031909" y="353366"/>
                </a:cubicBezTo>
                <a:cubicBezTo>
                  <a:pt x="932227" y="353366"/>
                  <a:pt x="841982" y="393770"/>
                  <a:pt x="776657" y="459094"/>
                </a:cubicBezTo>
                <a:lnTo>
                  <a:pt x="761591" y="477355"/>
                </a:lnTo>
                <a:lnTo>
                  <a:pt x="746268" y="472598"/>
                </a:lnTo>
                <a:lnTo>
                  <a:pt x="694945" y="467424"/>
                </a:lnTo>
                <a:lnTo>
                  <a:pt x="663856" y="429744"/>
                </a:lnTo>
                <a:cubicBezTo>
                  <a:pt x="593290" y="359178"/>
                  <a:pt x="495803" y="315532"/>
                  <a:pt x="388123" y="315532"/>
                </a:cubicBezTo>
                <a:cubicBezTo>
                  <a:pt x="226602" y="315532"/>
                  <a:pt x="88018" y="413736"/>
                  <a:pt x="28822" y="553693"/>
                </a:cubicBezTo>
                <a:lnTo>
                  <a:pt x="0" y="696452"/>
                </a:lnTo>
                <a:lnTo>
                  <a:pt x="12082542" y="696452"/>
                </a:lnTo>
                <a:lnTo>
                  <a:pt x="12065801" y="686295"/>
                </a:lnTo>
                <a:lnTo>
                  <a:pt x="12028382" y="674679"/>
                </a:lnTo>
                <a:lnTo>
                  <a:pt x="12024130" y="653619"/>
                </a:lnTo>
                <a:cubicBezTo>
                  <a:pt x="11986763" y="565275"/>
                  <a:pt x="11899286" y="503286"/>
                  <a:pt x="11797330" y="503286"/>
                </a:cubicBezTo>
                <a:cubicBezTo>
                  <a:pt x="11763345" y="503286"/>
                  <a:pt x="11730969" y="510174"/>
                  <a:pt x="11701521" y="522629"/>
                </a:cubicBezTo>
                <a:lnTo>
                  <a:pt x="11688023" y="529956"/>
                </a:lnTo>
                <a:lnTo>
                  <a:pt x="11671321" y="509713"/>
                </a:lnTo>
                <a:cubicBezTo>
                  <a:pt x="11610192" y="448584"/>
                  <a:pt x="11525743" y="410775"/>
                  <a:pt x="11432464" y="410775"/>
                </a:cubicBezTo>
                <a:cubicBezTo>
                  <a:pt x="11315864" y="410775"/>
                  <a:pt x="11213063" y="469851"/>
                  <a:pt x="11152359" y="559705"/>
                </a:cubicBezTo>
                <a:lnTo>
                  <a:pt x="11126213" y="607875"/>
                </a:lnTo>
                <a:lnTo>
                  <a:pt x="11123220" y="609500"/>
                </a:lnTo>
                <a:cubicBezTo>
                  <a:pt x="11110125" y="618346"/>
                  <a:pt x="11097927" y="628420"/>
                  <a:pt x="11086791" y="639556"/>
                </a:cubicBezTo>
                <a:lnTo>
                  <a:pt x="11078916" y="651236"/>
                </a:lnTo>
                <a:lnTo>
                  <a:pt x="11058340" y="628591"/>
                </a:lnTo>
                <a:cubicBezTo>
                  <a:pt x="11040105" y="613542"/>
                  <a:pt x="11019667" y="601069"/>
                  <a:pt x="10997581" y="591727"/>
                </a:cubicBezTo>
                <a:lnTo>
                  <a:pt x="10977320" y="585438"/>
                </a:lnTo>
                <a:lnTo>
                  <a:pt x="10967332" y="535968"/>
                </a:lnTo>
                <a:cubicBezTo>
                  <a:pt x="10929966" y="447623"/>
                  <a:pt x="10842488" y="385635"/>
                  <a:pt x="10740532" y="385635"/>
                </a:cubicBezTo>
                <a:cubicBezTo>
                  <a:pt x="10638577" y="385635"/>
                  <a:pt x="10551099" y="447623"/>
                  <a:pt x="10513732" y="535968"/>
                </a:cubicBezTo>
                <a:lnTo>
                  <a:pt x="10512744" y="540868"/>
                </a:lnTo>
                <a:lnTo>
                  <a:pt x="10471609" y="479858"/>
                </a:lnTo>
                <a:cubicBezTo>
                  <a:pt x="10427066" y="435314"/>
                  <a:pt x="10365530" y="407764"/>
                  <a:pt x="10297560" y="407764"/>
                </a:cubicBezTo>
                <a:cubicBezTo>
                  <a:pt x="10280567" y="407764"/>
                  <a:pt x="10263976" y="409486"/>
                  <a:pt x="10247953" y="412765"/>
                </a:cubicBezTo>
                <a:lnTo>
                  <a:pt x="10233060" y="417388"/>
                </a:lnTo>
                <a:lnTo>
                  <a:pt x="10204670" y="375280"/>
                </a:lnTo>
                <a:lnTo>
                  <a:pt x="10200170" y="371568"/>
                </a:lnTo>
                <a:lnTo>
                  <a:pt x="10166193" y="330387"/>
                </a:lnTo>
                <a:cubicBezTo>
                  <a:pt x="10104643" y="268837"/>
                  <a:pt x="10019611" y="230768"/>
                  <a:pt x="9925689" y="230768"/>
                </a:cubicBezTo>
                <a:cubicBezTo>
                  <a:pt x="9737845" y="230768"/>
                  <a:pt x="9585568" y="383045"/>
                  <a:pt x="9585568" y="570888"/>
                </a:cubicBezTo>
                <a:lnTo>
                  <a:pt x="9587472" y="580320"/>
                </a:lnTo>
                <a:lnTo>
                  <a:pt x="9573978" y="569187"/>
                </a:lnTo>
                <a:cubicBezTo>
                  <a:pt x="9533131" y="541592"/>
                  <a:pt x="9483890" y="525478"/>
                  <a:pt x="9430885" y="525478"/>
                </a:cubicBezTo>
                <a:cubicBezTo>
                  <a:pt x="9413217" y="525478"/>
                  <a:pt x="9395967" y="527269"/>
                  <a:pt x="9379306" y="530678"/>
                </a:cubicBezTo>
                <a:lnTo>
                  <a:pt x="9377593" y="531210"/>
                </a:lnTo>
                <a:lnTo>
                  <a:pt x="9349197" y="478897"/>
                </a:lnTo>
                <a:cubicBezTo>
                  <a:pt x="9293604" y="396607"/>
                  <a:pt x="9199457" y="342505"/>
                  <a:pt x="9092675" y="342505"/>
                </a:cubicBezTo>
                <a:cubicBezTo>
                  <a:pt x="9049962" y="342505"/>
                  <a:pt x="9009271" y="351161"/>
                  <a:pt x="8972260" y="366815"/>
                </a:cubicBezTo>
                <a:lnTo>
                  <a:pt x="8955295" y="376023"/>
                </a:lnTo>
                <a:lnTo>
                  <a:pt x="8934305" y="350582"/>
                </a:lnTo>
                <a:cubicBezTo>
                  <a:pt x="8857478" y="273755"/>
                  <a:pt x="8751342" y="226236"/>
                  <a:pt x="8634106" y="226236"/>
                </a:cubicBezTo>
                <a:cubicBezTo>
                  <a:pt x="8487561" y="226236"/>
                  <a:pt x="8358359" y="300484"/>
                  <a:pt x="8282066" y="413413"/>
                </a:cubicBezTo>
                <a:lnTo>
                  <a:pt x="8249206" y="473953"/>
                </a:lnTo>
                <a:lnTo>
                  <a:pt x="8245442" y="475995"/>
                </a:lnTo>
                <a:cubicBezTo>
                  <a:pt x="8228984" y="487114"/>
                  <a:pt x="8213654" y="499775"/>
                  <a:pt x="8199659" y="513770"/>
                </a:cubicBezTo>
                <a:lnTo>
                  <a:pt x="8188600" y="527174"/>
                </a:lnTo>
                <a:lnTo>
                  <a:pt x="8163900" y="499991"/>
                </a:lnTo>
                <a:cubicBezTo>
                  <a:pt x="8140982" y="481077"/>
                  <a:pt x="8115294" y="465400"/>
                  <a:pt x="8087537" y="453659"/>
                </a:cubicBezTo>
                <a:lnTo>
                  <a:pt x="8062073" y="445755"/>
                </a:lnTo>
                <a:lnTo>
                  <a:pt x="8049519" y="383579"/>
                </a:lnTo>
                <a:cubicBezTo>
                  <a:pt x="8002556" y="272547"/>
                  <a:pt x="7892616" y="194639"/>
                  <a:pt x="7764480" y="194639"/>
                </a:cubicBezTo>
                <a:cubicBezTo>
                  <a:pt x="7636336" y="194639"/>
                  <a:pt x="7526394" y="272547"/>
                  <a:pt x="7479433" y="383579"/>
                </a:cubicBezTo>
                <a:lnTo>
                  <a:pt x="7478962" y="385916"/>
                </a:lnTo>
                <a:lnTo>
                  <a:pt x="7464268" y="358842"/>
                </a:lnTo>
                <a:cubicBezTo>
                  <a:pt x="7408674" y="276553"/>
                  <a:pt x="7314527" y="222451"/>
                  <a:pt x="7207743" y="222451"/>
                </a:cubicBezTo>
                <a:cubicBezTo>
                  <a:pt x="7186387" y="222451"/>
                  <a:pt x="7165536" y="224615"/>
                  <a:pt x="7145399" y="228736"/>
                </a:cubicBezTo>
                <a:lnTo>
                  <a:pt x="7131789" y="232960"/>
                </a:lnTo>
                <a:lnTo>
                  <a:pt x="7128776" y="227409"/>
                </a:lnTo>
                <a:lnTo>
                  <a:pt x="7090543" y="183263"/>
                </a:lnTo>
                <a:lnTo>
                  <a:pt x="7042639" y="125202"/>
                </a:lnTo>
                <a:cubicBezTo>
                  <a:pt x="6965283" y="47846"/>
                  <a:pt x="6858415" y="0"/>
                  <a:pt x="67403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018" name="Group 157">
            <a:extLst>
              <a:ext uri="{FF2B5EF4-FFF2-40B4-BE49-F238E27FC236}">
                <a16:creationId xmlns:a16="http://schemas.microsoft.com/office/drawing/2014/main" id="{DA8AEDC8-408D-4DDF-A612-6CC8B49ECA5E}"/>
              </a:ext>
            </a:extLst>
          </p:cNvPr>
          <p:cNvGrpSpPr/>
          <p:nvPr/>
        </p:nvGrpSpPr>
        <p:grpSpPr>
          <a:xfrm>
            <a:off x="4813702" y="1974488"/>
            <a:ext cx="1856102" cy="3046784"/>
            <a:chOff x="1589533" y="1116515"/>
            <a:chExt cx="3026615" cy="4968176"/>
          </a:xfrm>
          <a:effectLst/>
        </p:grpSpPr>
        <p:sp>
          <p:nvSpPr>
            <p:cNvPr id="1019" name="Oval 17">
              <a:extLst>
                <a:ext uri="{FF2B5EF4-FFF2-40B4-BE49-F238E27FC236}">
                  <a16:creationId xmlns:a16="http://schemas.microsoft.com/office/drawing/2014/main" id="{56B35D0D-EADC-48EC-8F28-DE0EFF080330}"/>
                </a:ext>
              </a:extLst>
            </p:cNvPr>
            <p:cNvSpPr/>
            <p:nvPr/>
          </p:nvSpPr>
          <p:spPr>
            <a:xfrm>
              <a:off x="2132802" y="2924944"/>
              <a:ext cx="1926584" cy="1846330"/>
            </a:xfrm>
            <a:custGeom>
              <a:avLst/>
              <a:gdLst/>
              <a:ahLst/>
              <a:cxnLst/>
              <a:rect l="l" t="t" r="r" b="b"/>
              <a:pathLst>
                <a:path w="1926584" h="1846330">
                  <a:moveTo>
                    <a:pt x="1089951" y="1842682"/>
                  </a:moveTo>
                  <a:lnTo>
                    <a:pt x="1097532" y="1846330"/>
                  </a:lnTo>
                  <a:lnTo>
                    <a:pt x="1093652" y="1846330"/>
                  </a:lnTo>
                  <a:cubicBezTo>
                    <a:pt x="1092687" y="1844762"/>
                    <a:pt x="1091322" y="1843713"/>
                    <a:pt x="1089951" y="1842682"/>
                  </a:cubicBezTo>
                  <a:close/>
                  <a:moveTo>
                    <a:pt x="465856" y="1495303"/>
                  </a:moveTo>
                  <a:lnTo>
                    <a:pt x="1467054" y="1495303"/>
                  </a:lnTo>
                  <a:lnTo>
                    <a:pt x="1233836" y="1811603"/>
                  </a:lnTo>
                  <a:lnTo>
                    <a:pt x="699074" y="1811603"/>
                  </a:lnTo>
                  <a:close/>
                  <a:moveTo>
                    <a:pt x="0" y="0"/>
                  </a:moveTo>
                  <a:lnTo>
                    <a:pt x="706150" y="0"/>
                  </a:lnTo>
                  <a:cubicBezTo>
                    <a:pt x="688007" y="36121"/>
                    <a:pt x="678316" y="76955"/>
                    <a:pt x="678316" y="120053"/>
                  </a:cubicBezTo>
                  <a:cubicBezTo>
                    <a:pt x="678316" y="275422"/>
                    <a:pt x="804268" y="401374"/>
                    <a:pt x="959637" y="401374"/>
                  </a:cubicBezTo>
                  <a:cubicBezTo>
                    <a:pt x="1115006" y="401374"/>
                    <a:pt x="1240958" y="275422"/>
                    <a:pt x="1240958" y="120053"/>
                  </a:cubicBezTo>
                  <a:cubicBezTo>
                    <a:pt x="1240958" y="76955"/>
                    <a:pt x="1231267" y="36121"/>
                    <a:pt x="1213124" y="0"/>
                  </a:cubicBezTo>
                  <a:lnTo>
                    <a:pt x="1926584" y="0"/>
                  </a:lnTo>
                  <a:cubicBezTo>
                    <a:pt x="1925444" y="144359"/>
                    <a:pt x="1883779" y="344931"/>
                    <a:pt x="1823215" y="551899"/>
                  </a:cubicBezTo>
                  <a:cubicBezTo>
                    <a:pt x="1795312" y="517144"/>
                    <a:pt x="1757916" y="489629"/>
                    <a:pt x="1713591" y="472119"/>
                  </a:cubicBezTo>
                  <a:cubicBezTo>
                    <a:pt x="1569089" y="415034"/>
                    <a:pt x="1405670" y="485901"/>
                    <a:pt x="1348585" y="630403"/>
                  </a:cubicBezTo>
                  <a:cubicBezTo>
                    <a:pt x="1291501" y="774905"/>
                    <a:pt x="1362367" y="938324"/>
                    <a:pt x="1506869" y="995409"/>
                  </a:cubicBezTo>
                  <a:cubicBezTo>
                    <a:pt x="1554590" y="1014260"/>
                    <a:pt x="1604374" y="1019158"/>
                    <a:pt x="1651530" y="1010859"/>
                  </a:cubicBezTo>
                  <a:lnTo>
                    <a:pt x="1566591" y="1237129"/>
                  </a:lnTo>
                  <a:cubicBezTo>
                    <a:pt x="1534342" y="1304822"/>
                    <a:pt x="1503291" y="1361947"/>
                    <a:pt x="1475612" y="1404265"/>
                  </a:cubicBezTo>
                  <a:lnTo>
                    <a:pt x="450971" y="1404265"/>
                  </a:lnTo>
                  <a:cubicBezTo>
                    <a:pt x="423328" y="1362000"/>
                    <a:pt x="392320" y="1304965"/>
                    <a:pt x="360116" y="1237384"/>
                  </a:cubicBezTo>
                  <a:lnTo>
                    <a:pt x="271026" y="1000106"/>
                  </a:lnTo>
                  <a:cubicBezTo>
                    <a:pt x="328356" y="1014395"/>
                    <a:pt x="390560" y="1009724"/>
                    <a:pt x="448647" y="983756"/>
                  </a:cubicBezTo>
                  <a:cubicBezTo>
                    <a:pt x="590487" y="920346"/>
                    <a:pt x="654067" y="753956"/>
                    <a:pt x="590657" y="612116"/>
                  </a:cubicBezTo>
                  <a:cubicBezTo>
                    <a:pt x="527246" y="470276"/>
                    <a:pt x="360857" y="406696"/>
                    <a:pt x="219017" y="470106"/>
                  </a:cubicBezTo>
                  <a:cubicBezTo>
                    <a:pt x="172166" y="491051"/>
                    <a:pt x="133853" y="523232"/>
                    <a:pt x="106817" y="562760"/>
                  </a:cubicBezTo>
                  <a:lnTo>
                    <a:pt x="105084" y="558146"/>
                  </a:lnTo>
                  <a:cubicBezTo>
                    <a:pt x="43643" y="348954"/>
                    <a:pt x="1152" y="145804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1020" name="Oval 17">
              <a:extLst>
                <a:ext uri="{FF2B5EF4-FFF2-40B4-BE49-F238E27FC236}">
                  <a16:creationId xmlns:a16="http://schemas.microsoft.com/office/drawing/2014/main" id="{F11854D7-AB67-4EED-B7E4-CEA443835F34}"/>
                </a:ext>
              </a:extLst>
            </p:cNvPr>
            <p:cNvSpPr/>
            <p:nvPr/>
          </p:nvSpPr>
          <p:spPr>
            <a:xfrm>
              <a:off x="2569504" y="4788517"/>
              <a:ext cx="1269711" cy="1296174"/>
            </a:xfrm>
            <a:custGeom>
              <a:avLst/>
              <a:gdLst/>
              <a:ahLst/>
              <a:cxnLst/>
              <a:rect l="l" t="t" r="r" b="b"/>
              <a:pathLst>
                <a:path w="1020942" h="1042219">
                  <a:moveTo>
                    <a:pt x="598154" y="0"/>
                  </a:moveTo>
                  <a:lnTo>
                    <a:pt x="602034" y="0"/>
                  </a:lnTo>
                  <a:cubicBezTo>
                    <a:pt x="732545" y="48130"/>
                    <a:pt x="851964" y="153955"/>
                    <a:pt x="948095" y="335846"/>
                  </a:cubicBezTo>
                  <a:cubicBezTo>
                    <a:pt x="978843" y="400651"/>
                    <a:pt x="1074165" y="613050"/>
                    <a:pt x="981303" y="723974"/>
                  </a:cubicBezTo>
                  <a:cubicBezTo>
                    <a:pt x="873097" y="539136"/>
                    <a:pt x="886508" y="512529"/>
                    <a:pt x="761589" y="478328"/>
                  </a:cubicBezTo>
                  <a:cubicBezTo>
                    <a:pt x="754102" y="579795"/>
                    <a:pt x="721375" y="679980"/>
                    <a:pt x="714168" y="719738"/>
                  </a:cubicBezTo>
                  <a:cubicBezTo>
                    <a:pt x="628200" y="910870"/>
                    <a:pt x="649237" y="899056"/>
                    <a:pt x="469174" y="1042219"/>
                  </a:cubicBezTo>
                  <a:cubicBezTo>
                    <a:pt x="470908" y="800421"/>
                    <a:pt x="373014" y="748650"/>
                    <a:pt x="282500" y="696880"/>
                  </a:cubicBezTo>
                  <a:cubicBezTo>
                    <a:pt x="223160" y="674502"/>
                    <a:pt x="189098" y="616202"/>
                    <a:pt x="179009" y="547569"/>
                  </a:cubicBezTo>
                  <a:cubicBezTo>
                    <a:pt x="129468" y="579663"/>
                    <a:pt x="78120" y="590821"/>
                    <a:pt x="28383" y="622928"/>
                  </a:cubicBezTo>
                  <a:cubicBezTo>
                    <a:pt x="28383" y="549752"/>
                    <a:pt x="-45416" y="410156"/>
                    <a:pt x="44988" y="257647"/>
                  </a:cubicBezTo>
                  <a:cubicBezTo>
                    <a:pt x="86462" y="192778"/>
                    <a:pt x="162388" y="97808"/>
                    <a:pt x="252225" y="34529"/>
                  </a:cubicBezTo>
                  <a:lnTo>
                    <a:pt x="215398" y="84251"/>
                  </a:lnTo>
                  <a:cubicBezTo>
                    <a:pt x="167064" y="165792"/>
                    <a:pt x="206521" y="240427"/>
                    <a:pt x="206521" y="279552"/>
                  </a:cubicBezTo>
                  <a:cubicBezTo>
                    <a:pt x="233112" y="262386"/>
                    <a:pt x="260566" y="256420"/>
                    <a:pt x="287054" y="239261"/>
                  </a:cubicBezTo>
                  <a:cubicBezTo>
                    <a:pt x="292448" y="275956"/>
                    <a:pt x="310660" y="307127"/>
                    <a:pt x="342388" y="319091"/>
                  </a:cubicBezTo>
                  <a:cubicBezTo>
                    <a:pt x="390781" y="346770"/>
                    <a:pt x="443121" y="374450"/>
                    <a:pt x="442194" y="503730"/>
                  </a:cubicBezTo>
                  <a:cubicBezTo>
                    <a:pt x="538467" y="427187"/>
                    <a:pt x="527219" y="433503"/>
                    <a:pt x="573183" y="331312"/>
                  </a:cubicBezTo>
                  <a:cubicBezTo>
                    <a:pt x="577036" y="310054"/>
                    <a:pt x="594533" y="256491"/>
                    <a:pt x="598537" y="202239"/>
                  </a:cubicBezTo>
                  <a:cubicBezTo>
                    <a:pt x="665326" y="220526"/>
                    <a:pt x="658156" y="234752"/>
                    <a:pt x="716010" y="333576"/>
                  </a:cubicBezTo>
                  <a:cubicBezTo>
                    <a:pt x="765659" y="274270"/>
                    <a:pt x="714694" y="160709"/>
                    <a:pt x="698255" y="126060"/>
                  </a:cubicBezTo>
                  <a:cubicBezTo>
                    <a:pt x="669077" y="70854"/>
                    <a:pt x="635888" y="28754"/>
                    <a:pt x="5981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21" name="Oval 17">
              <a:extLst>
                <a:ext uri="{FF2B5EF4-FFF2-40B4-BE49-F238E27FC236}">
                  <a16:creationId xmlns:a16="http://schemas.microsoft.com/office/drawing/2014/main" id="{D364550B-476A-406E-A3F7-56A904973A19}"/>
                </a:ext>
              </a:extLst>
            </p:cNvPr>
            <p:cNvSpPr/>
            <p:nvPr/>
          </p:nvSpPr>
          <p:spPr>
            <a:xfrm>
              <a:off x="2131996" y="1116515"/>
              <a:ext cx="1928194" cy="2147820"/>
            </a:xfrm>
            <a:custGeom>
              <a:avLst/>
              <a:gdLst/>
              <a:ahLst/>
              <a:cxnLst/>
              <a:rect l="l" t="t" r="r" b="b"/>
              <a:pathLst>
                <a:path w="1928194" h="2147820">
                  <a:moveTo>
                    <a:pt x="967261" y="833968"/>
                  </a:moveTo>
                  <a:cubicBezTo>
                    <a:pt x="1092352" y="833968"/>
                    <a:pt x="1193758" y="935374"/>
                    <a:pt x="1193758" y="1060466"/>
                  </a:cubicBezTo>
                  <a:cubicBezTo>
                    <a:pt x="1193758" y="1185557"/>
                    <a:pt x="1092352" y="1286963"/>
                    <a:pt x="967261" y="1286963"/>
                  </a:cubicBezTo>
                  <a:cubicBezTo>
                    <a:pt x="842169" y="1286963"/>
                    <a:pt x="740763" y="1185557"/>
                    <a:pt x="740763" y="1060466"/>
                  </a:cubicBezTo>
                  <a:cubicBezTo>
                    <a:pt x="740763" y="935374"/>
                    <a:pt x="842169" y="833968"/>
                    <a:pt x="967261" y="833968"/>
                  </a:cubicBezTo>
                  <a:close/>
                  <a:moveTo>
                    <a:pt x="967261" y="676961"/>
                  </a:moveTo>
                  <a:cubicBezTo>
                    <a:pt x="755457" y="676961"/>
                    <a:pt x="583756" y="848662"/>
                    <a:pt x="583756" y="1060466"/>
                  </a:cubicBezTo>
                  <a:cubicBezTo>
                    <a:pt x="583756" y="1272269"/>
                    <a:pt x="755457" y="1443970"/>
                    <a:pt x="967261" y="1443970"/>
                  </a:cubicBezTo>
                  <a:cubicBezTo>
                    <a:pt x="1179064" y="1443970"/>
                    <a:pt x="1350765" y="1272269"/>
                    <a:pt x="1350765" y="1060466"/>
                  </a:cubicBezTo>
                  <a:cubicBezTo>
                    <a:pt x="1350765" y="848662"/>
                    <a:pt x="1179064" y="676961"/>
                    <a:pt x="967261" y="676961"/>
                  </a:cubicBezTo>
                  <a:close/>
                  <a:moveTo>
                    <a:pt x="950055" y="2168"/>
                  </a:moveTo>
                  <a:cubicBezTo>
                    <a:pt x="1242977" y="152649"/>
                    <a:pt x="1536140" y="521630"/>
                    <a:pt x="1696441" y="779728"/>
                  </a:cubicBezTo>
                  <a:cubicBezTo>
                    <a:pt x="1833936" y="1038333"/>
                    <a:pt x="1933792" y="1407364"/>
                    <a:pt x="1927951" y="1727638"/>
                  </a:cubicBezTo>
                  <a:lnTo>
                    <a:pt x="1927390" y="1736421"/>
                  </a:lnTo>
                  <a:lnTo>
                    <a:pt x="1077865" y="1736421"/>
                  </a:lnTo>
                  <a:lnTo>
                    <a:pt x="1077865" y="1773357"/>
                  </a:lnTo>
                  <a:cubicBezTo>
                    <a:pt x="1131585" y="1808489"/>
                    <a:pt x="1165002" y="1869686"/>
                    <a:pt x="1165002" y="1938688"/>
                  </a:cubicBezTo>
                  <a:cubicBezTo>
                    <a:pt x="1165002" y="2054189"/>
                    <a:pt x="1071372" y="2147820"/>
                    <a:pt x="955874" y="2147820"/>
                  </a:cubicBezTo>
                  <a:cubicBezTo>
                    <a:pt x="840375" y="2147820"/>
                    <a:pt x="746746" y="2054189"/>
                    <a:pt x="746746" y="1938688"/>
                  </a:cubicBezTo>
                  <a:cubicBezTo>
                    <a:pt x="746746" y="1869686"/>
                    <a:pt x="780162" y="1808489"/>
                    <a:pt x="833882" y="1773357"/>
                  </a:cubicBezTo>
                  <a:lnTo>
                    <a:pt x="833882" y="1736421"/>
                  </a:lnTo>
                  <a:lnTo>
                    <a:pt x="806" y="1736421"/>
                  </a:lnTo>
                  <a:cubicBezTo>
                    <a:pt x="261" y="1733474"/>
                    <a:pt x="244" y="1730544"/>
                    <a:pt x="244" y="1727638"/>
                  </a:cubicBezTo>
                  <a:cubicBezTo>
                    <a:pt x="-5597" y="1407364"/>
                    <a:pt x="94259" y="1038333"/>
                    <a:pt x="231753" y="779728"/>
                  </a:cubicBezTo>
                  <a:cubicBezTo>
                    <a:pt x="391561" y="522427"/>
                    <a:pt x="638473" y="114130"/>
                    <a:pt x="950055" y="2168"/>
                  </a:cubicBezTo>
                  <a:close/>
                  <a:moveTo>
                    <a:pt x="954612" y="0"/>
                  </a:moveTo>
                  <a:cubicBezTo>
                    <a:pt x="953033" y="554"/>
                    <a:pt x="951456" y="1115"/>
                    <a:pt x="950055" y="2168"/>
                  </a:cubicBezTo>
                  <a:lnTo>
                    <a:pt x="948393" y="11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22" name="Oval 17">
              <a:extLst>
                <a:ext uri="{FF2B5EF4-FFF2-40B4-BE49-F238E27FC236}">
                  <a16:creationId xmlns:a16="http://schemas.microsoft.com/office/drawing/2014/main" id="{CADDFA02-E340-4423-A7B2-E18848B91C4D}"/>
                </a:ext>
              </a:extLst>
            </p:cNvPr>
            <p:cNvSpPr/>
            <p:nvPr/>
          </p:nvSpPr>
          <p:spPr>
            <a:xfrm>
              <a:off x="3519472" y="3388517"/>
              <a:ext cx="1096676" cy="977554"/>
            </a:xfrm>
            <a:custGeom>
              <a:avLst/>
              <a:gdLst/>
              <a:ahLst/>
              <a:cxnLst/>
              <a:rect l="l" t="t" r="r" b="b"/>
              <a:pathLst>
                <a:path w="1096675" h="977555">
                  <a:moveTo>
                    <a:pt x="1096675" y="977555"/>
                  </a:moveTo>
                  <a:lnTo>
                    <a:pt x="294755" y="679396"/>
                  </a:lnTo>
                  <a:cubicBezTo>
                    <a:pt x="317745" y="611708"/>
                    <a:pt x="345100" y="533141"/>
                    <a:pt x="375325" y="450303"/>
                  </a:cubicBezTo>
                  <a:lnTo>
                    <a:pt x="323464" y="431646"/>
                  </a:lnTo>
                  <a:cubicBezTo>
                    <a:pt x="272223" y="470302"/>
                    <a:pt x="203326" y="481030"/>
                    <a:pt x="138398" y="457673"/>
                  </a:cubicBezTo>
                  <a:cubicBezTo>
                    <a:pt x="29715" y="418576"/>
                    <a:pt x="-26695" y="298780"/>
                    <a:pt x="12402" y="190099"/>
                  </a:cubicBezTo>
                  <a:cubicBezTo>
                    <a:pt x="51498" y="81420"/>
                    <a:pt x="171296" y="25011"/>
                    <a:pt x="279978" y="64109"/>
                  </a:cubicBezTo>
                  <a:cubicBezTo>
                    <a:pt x="344907" y="87466"/>
                    <a:pt x="391180" y="139626"/>
                    <a:pt x="406053" y="202066"/>
                  </a:cubicBezTo>
                  <a:lnTo>
                    <a:pt x="460561" y="221675"/>
                  </a:lnTo>
                  <a:cubicBezTo>
                    <a:pt x="489741" y="145000"/>
                    <a:pt x="520036" y="69608"/>
                    <a:pt x="549792" y="0"/>
                  </a:cubicBezTo>
                  <a:lnTo>
                    <a:pt x="799950" y="15288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23" name="Oval 17">
              <a:extLst>
                <a:ext uri="{FF2B5EF4-FFF2-40B4-BE49-F238E27FC236}">
                  <a16:creationId xmlns:a16="http://schemas.microsoft.com/office/drawing/2014/main" id="{3A696074-047D-4BA9-9AC1-5B058DC57E81}"/>
                </a:ext>
              </a:extLst>
            </p:cNvPr>
            <p:cNvSpPr/>
            <p:nvPr/>
          </p:nvSpPr>
          <p:spPr>
            <a:xfrm flipH="1">
              <a:off x="1589533" y="3388516"/>
              <a:ext cx="1096675" cy="977555"/>
            </a:xfrm>
            <a:custGeom>
              <a:avLst/>
              <a:gdLst/>
              <a:ahLst/>
              <a:cxnLst/>
              <a:rect l="l" t="t" r="r" b="b"/>
              <a:pathLst>
                <a:path w="1096675" h="977555">
                  <a:moveTo>
                    <a:pt x="1096675" y="977555"/>
                  </a:moveTo>
                  <a:lnTo>
                    <a:pt x="294755" y="679396"/>
                  </a:lnTo>
                  <a:cubicBezTo>
                    <a:pt x="317745" y="611708"/>
                    <a:pt x="345100" y="533141"/>
                    <a:pt x="375325" y="450303"/>
                  </a:cubicBezTo>
                  <a:lnTo>
                    <a:pt x="323464" y="431646"/>
                  </a:lnTo>
                  <a:cubicBezTo>
                    <a:pt x="272223" y="470302"/>
                    <a:pt x="203326" y="481030"/>
                    <a:pt x="138398" y="457673"/>
                  </a:cubicBezTo>
                  <a:cubicBezTo>
                    <a:pt x="29715" y="418576"/>
                    <a:pt x="-26695" y="298780"/>
                    <a:pt x="12402" y="190099"/>
                  </a:cubicBezTo>
                  <a:cubicBezTo>
                    <a:pt x="51498" y="81420"/>
                    <a:pt x="171296" y="25011"/>
                    <a:pt x="279978" y="64109"/>
                  </a:cubicBezTo>
                  <a:cubicBezTo>
                    <a:pt x="344907" y="87466"/>
                    <a:pt x="391180" y="139626"/>
                    <a:pt x="406053" y="202066"/>
                  </a:cubicBezTo>
                  <a:lnTo>
                    <a:pt x="460561" y="221675"/>
                  </a:lnTo>
                  <a:cubicBezTo>
                    <a:pt x="489741" y="145000"/>
                    <a:pt x="520036" y="69608"/>
                    <a:pt x="549792" y="0"/>
                  </a:cubicBezTo>
                  <a:lnTo>
                    <a:pt x="799950" y="15288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024" name="Group 163">
            <a:extLst>
              <a:ext uri="{FF2B5EF4-FFF2-40B4-BE49-F238E27FC236}">
                <a16:creationId xmlns:a16="http://schemas.microsoft.com/office/drawing/2014/main" id="{2D000A4E-4C8E-4563-A948-F6A714FDEBC0}"/>
              </a:ext>
            </a:extLst>
          </p:cNvPr>
          <p:cNvGrpSpPr/>
          <p:nvPr/>
        </p:nvGrpSpPr>
        <p:grpSpPr>
          <a:xfrm>
            <a:off x="7428738" y="2756312"/>
            <a:ext cx="4100254" cy="809930"/>
            <a:chOff x="3866265" y="1442486"/>
            <a:chExt cx="4217679" cy="809930"/>
          </a:xfrm>
        </p:grpSpPr>
        <p:sp>
          <p:nvSpPr>
            <p:cNvPr id="1025" name="TextBox 1024">
              <a:extLst>
                <a:ext uri="{FF2B5EF4-FFF2-40B4-BE49-F238E27FC236}">
                  <a16:creationId xmlns:a16="http://schemas.microsoft.com/office/drawing/2014/main" id="{A77D8051-1B10-417C-ACAF-F534C798E1F3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026" name="TextBox 1025">
              <a:extLst>
                <a:ext uri="{FF2B5EF4-FFF2-40B4-BE49-F238E27FC236}">
                  <a16:creationId xmlns:a16="http://schemas.microsoft.com/office/drawing/2014/main" id="{00847D47-B832-4C6C-B144-5390F324D931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027" name="Group 166">
            <a:extLst>
              <a:ext uri="{FF2B5EF4-FFF2-40B4-BE49-F238E27FC236}">
                <a16:creationId xmlns:a16="http://schemas.microsoft.com/office/drawing/2014/main" id="{C1E3209E-7F6D-484B-9DF3-2F23CC0834DA}"/>
              </a:ext>
            </a:extLst>
          </p:cNvPr>
          <p:cNvGrpSpPr/>
          <p:nvPr/>
        </p:nvGrpSpPr>
        <p:grpSpPr>
          <a:xfrm>
            <a:off x="7428738" y="4780967"/>
            <a:ext cx="4100254" cy="809930"/>
            <a:chOff x="3866265" y="1442486"/>
            <a:chExt cx="4217679" cy="809930"/>
          </a:xfrm>
        </p:grpSpPr>
        <p:sp>
          <p:nvSpPr>
            <p:cNvPr id="1028" name="TextBox 1027">
              <a:extLst>
                <a:ext uri="{FF2B5EF4-FFF2-40B4-BE49-F238E27FC236}">
                  <a16:creationId xmlns:a16="http://schemas.microsoft.com/office/drawing/2014/main" id="{8B58D048-1D8F-4819-AF6C-BC8F64E15453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029" name="TextBox 1028">
              <a:extLst>
                <a:ext uri="{FF2B5EF4-FFF2-40B4-BE49-F238E27FC236}">
                  <a16:creationId xmlns:a16="http://schemas.microsoft.com/office/drawing/2014/main" id="{1E70C4A3-1FB5-49E3-8FDB-7CCE64DF8FD8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030" name="Group 169">
            <a:extLst>
              <a:ext uri="{FF2B5EF4-FFF2-40B4-BE49-F238E27FC236}">
                <a16:creationId xmlns:a16="http://schemas.microsoft.com/office/drawing/2014/main" id="{F4B167FE-BBFF-4F37-9195-0ECC8936257D}"/>
              </a:ext>
            </a:extLst>
          </p:cNvPr>
          <p:cNvGrpSpPr/>
          <p:nvPr/>
        </p:nvGrpSpPr>
        <p:grpSpPr>
          <a:xfrm>
            <a:off x="7428738" y="3768639"/>
            <a:ext cx="4100254" cy="809930"/>
            <a:chOff x="3866265" y="1442486"/>
            <a:chExt cx="4217679" cy="809930"/>
          </a:xfrm>
        </p:grpSpPr>
        <p:sp>
          <p:nvSpPr>
            <p:cNvPr id="1031" name="TextBox 1030">
              <a:extLst>
                <a:ext uri="{FF2B5EF4-FFF2-40B4-BE49-F238E27FC236}">
                  <a16:creationId xmlns:a16="http://schemas.microsoft.com/office/drawing/2014/main" id="{6F0C8154-53E2-4E60-80FF-D7927645D00A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032" name="TextBox 1031">
              <a:extLst>
                <a:ext uri="{FF2B5EF4-FFF2-40B4-BE49-F238E27FC236}">
                  <a16:creationId xmlns:a16="http://schemas.microsoft.com/office/drawing/2014/main" id="{398A0ACC-888A-4507-A439-C0B53FBEA36D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033" name="Group 172">
            <a:extLst>
              <a:ext uri="{FF2B5EF4-FFF2-40B4-BE49-F238E27FC236}">
                <a16:creationId xmlns:a16="http://schemas.microsoft.com/office/drawing/2014/main" id="{8745DECA-8640-407E-B691-770ACC89D68E}"/>
              </a:ext>
            </a:extLst>
          </p:cNvPr>
          <p:cNvGrpSpPr/>
          <p:nvPr/>
        </p:nvGrpSpPr>
        <p:grpSpPr>
          <a:xfrm>
            <a:off x="7428738" y="1743985"/>
            <a:ext cx="4100254" cy="809930"/>
            <a:chOff x="3866265" y="1442486"/>
            <a:chExt cx="4217679" cy="809930"/>
          </a:xfrm>
        </p:grpSpPr>
        <p:sp>
          <p:nvSpPr>
            <p:cNvPr id="1034" name="TextBox 1033">
              <a:extLst>
                <a:ext uri="{FF2B5EF4-FFF2-40B4-BE49-F238E27FC236}">
                  <a16:creationId xmlns:a16="http://schemas.microsoft.com/office/drawing/2014/main" id="{D4F31CF4-64B0-41A9-90CA-77E099242558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035" name="TextBox 1034">
              <a:extLst>
                <a:ext uri="{FF2B5EF4-FFF2-40B4-BE49-F238E27FC236}">
                  <a16:creationId xmlns:a16="http://schemas.microsoft.com/office/drawing/2014/main" id="{D530827A-D6F9-4DA1-88EF-8955A7CB60DF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036" name="Group 175">
            <a:extLst>
              <a:ext uri="{FF2B5EF4-FFF2-40B4-BE49-F238E27FC236}">
                <a16:creationId xmlns:a16="http://schemas.microsoft.com/office/drawing/2014/main" id="{43B798D0-7F28-42F5-BA2D-C23124389CD0}"/>
              </a:ext>
            </a:extLst>
          </p:cNvPr>
          <p:cNvGrpSpPr/>
          <p:nvPr/>
        </p:nvGrpSpPr>
        <p:grpSpPr>
          <a:xfrm>
            <a:off x="2713135" y="3593894"/>
            <a:ext cx="1204714" cy="1204714"/>
            <a:chOff x="2116863" y="3644339"/>
            <a:chExt cx="979176" cy="979176"/>
          </a:xfrm>
        </p:grpSpPr>
        <p:sp>
          <p:nvSpPr>
            <p:cNvPr id="1037" name="Oval 176">
              <a:extLst>
                <a:ext uri="{FF2B5EF4-FFF2-40B4-BE49-F238E27FC236}">
                  <a16:creationId xmlns:a16="http://schemas.microsoft.com/office/drawing/2014/main" id="{D80E283D-80A9-4945-B9CF-D244F3DFCBBB}"/>
                </a:ext>
              </a:extLst>
            </p:cNvPr>
            <p:cNvSpPr/>
            <p:nvPr/>
          </p:nvSpPr>
          <p:spPr>
            <a:xfrm>
              <a:off x="2116863" y="3644339"/>
              <a:ext cx="979176" cy="979176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1038" name="Oval 177">
              <a:extLst>
                <a:ext uri="{FF2B5EF4-FFF2-40B4-BE49-F238E27FC236}">
                  <a16:creationId xmlns:a16="http://schemas.microsoft.com/office/drawing/2014/main" id="{EECD1919-CB1D-454F-BD4D-31AACD9EA3DD}"/>
                </a:ext>
              </a:extLst>
            </p:cNvPr>
            <p:cNvSpPr/>
            <p:nvPr/>
          </p:nvSpPr>
          <p:spPr>
            <a:xfrm>
              <a:off x="2235420" y="3762895"/>
              <a:ext cx="742062" cy="74206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1039" name="TextBox 1038">
              <a:extLst>
                <a:ext uri="{FF2B5EF4-FFF2-40B4-BE49-F238E27FC236}">
                  <a16:creationId xmlns:a16="http://schemas.microsoft.com/office/drawing/2014/main" id="{B75161C9-68A7-487B-A8A4-4D4B7EC38535}"/>
                </a:ext>
              </a:extLst>
            </p:cNvPr>
            <p:cNvSpPr txBox="1"/>
            <p:nvPr/>
          </p:nvSpPr>
          <p:spPr>
            <a:xfrm>
              <a:off x="2246411" y="4008848"/>
              <a:ext cx="720080" cy="25015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START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48" name="그룹 1047">
            <a:extLst>
              <a:ext uri="{FF2B5EF4-FFF2-40B4-BE49-F238E27FC236}">
                <a16:creationId xmlns:a16="http://schemas.microsoft.com/office/drawing/2014/main" id="{84D3B979-DE3C-4AAB-870E-A1C00F45E9F9}"/>
              </a:ext>
            </a:extLst>
          </p:cNvPr>
          <p:cNvGrpSpPr/>
          <p:nvPr/>
        </p:nvGrpSpPr>
        <p:grpSpPr>
          <a:xfrm>
            <a:off x="-3334" y="3672626"/>
            <a:ext cx="3155739" cy="1643520"/>
            <a:chOff x="-3334" y="3672626"/>
            <a:chExt cx="3155739" cy="1643520"/>
          </a:xfrm>
        </p:grpSpPr>
        <p:sp>
          <p:nvSpPr>
            <p:cNvPr id="1041" name="Freeform 61">
              <a:extLst>
                <a:ext uri="{FF2B5EF4-FFF2-40B4-BE49-F238E27FC236}">
                  <a16:creationId xmlns:a16="http://schemas.microsoft.com/office/drawing/2014/main" id="{3CF4F69E-6FDB-43CF-908E-842E5CA461C3}"/>
                </a:ext>
              </a:extLst>
            </p:cNvPr>
            <p:cNvSpPr/>
            <p:nvPr/>
          </p:nvSpPr>
          <p:spPr>
            <a:xfrm rot="5400000">
              <a:off x="1185685" y="3349426"/>
              <a:ext cx="1643520" cy="2289920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957545 h 2295953"/>
                <a:gd name="connsiteX1" fmla="*/ 140932 w 1421182"/>
                <a:gd name="connsiteY1" fmla="*/ 1353319 h 2295953"/>
                <a:gd name="connsiteX2" fmla="*/ 309182 w 1421182"/>
                <a:gd name="connsiteY2" fmla="*/ 1711764 h 2295953"/>
                <a:gd name="connsiteX3" fmla="*/ 693290 w 1421182"/>
                <a:gd name="connsiteY3" fmla="*/ 2019121 h 2295953"/>
                <a:gd name="connsiteX4" fmla="*/ 722524 w 1421182"/>
                <a:gd name="connsiteY4" fmla="*/ 2295953 h 2295953"/>
                <a:gd name="connsiteX5" fmla="*/ 1311364 w 1421182"/>
                <a:gd name="connsiteY5" fmla="*/ 2026318 h 2295953"/>
                <a:gd name="connsiteX6" fmla="*/ 1421092 w 1421182"/>
                <a:gd name="connsiteY6" fmla="*/ 1126548 h 2295953"/>
                <a:gd name="connsiteX7" fmla="*/ 1152597 w 1421182"/>
                <a:gd name="connsiteY7" fmla="*/ 669082 h 2295953"/>
                <a:gd name="connsiteX8" fmla="*/ 1168953 w 1421182"/>
                <a:gd name="connsiteY8" fmla="*/ 968062 h 2295953"/>
                <a:gd name="connsiteX9" fmla="*/ 927050 w 1421182"/>
                <a:gd name="connsiteY9" fmla="*/ 614956 h 2295953"/>
                <a:gd name="connsiteX10" fmla="*/ 957315 w 1421182"/>
                <a:gd name="connsiteY10" fmla="*/ 944170 h 2295953"/>
                <a:gd name="connsiteX11" fmla="*/ 711016 w 1421182"/>
                <a:gd name="connsiteY11" fmla="*/ 569620 h 2295953"/>
                <a:gd name="connsiteX12" fmla="*/ 729319 w 1421182"/>
                <a:gd name="connsiteY12" fmla="*/ 957827 h 2295953"/>
                <a:gd name="connsiteX13" fmla="*/ 543268 w 1421182"/>
                <a:gd name="connsiteY13" fmla="*/ 8 h 2295953"/>
                <a:gd name="connsiteX14" fmla="*/ 473286 w 1421182"/>
                <a:gd name="connsiteY14" fmla="*/ 1312127 h 2295953"/>
                <a:gd name="connsiteX15" fmla="*/ 338442 w 1421182"/>
                <a:gd name="connsiteY15" fmla="*/ 1258222 h 2295953"/>
                <a:gd name="connsiteX16" fmla="*/ 719 w 1421182"/>
                <a:gd name="connsiteY16" fmla="*/ 957545 h 2295953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93290 w 1421182"/>
                <a:gd name="connsiteY3" fmla="*/ 2019121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26141 w 1421182"/>
                <a:gd name="connsiteY3" fmla="*/ 1985150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4785"/>
                <a:gd name="connsiteX1" fmla="*/ 140932 w 1421182"/>
                <a:gd name="connsiteY1" fmla="*/ 1353319 h 2314785"/>
                <a:gd name="connsiteX2" fmla="*/ 309182 w 1421182"/>
                <a:gd name="connsiteY2" fmla="*/ 1711764 h 2314785"/>
                <a:gd name="connsiteX3" fmla="*/ 626141 w 1421182"/>
                <a:gd name="connsiteY3" fmla="*/ 1985150 h 2314785"/>
                <a:gd name="connsiteX4" fmla="*/ 658780 w 1421182"/>
                <a:gd name="connsiteY4" fmla="*/ 2266927 h 2314785"/>
                <a:gd name="connsiteX5" fmla="*/ 1170733 w 1421182"/>
                <a:gd name="connsiteY5" fmla="*/ 2300858 h 2314785"/>
                <a:gd name="connsiteX6" fmla="*/ 1311364 w 1421182"/>
                <a:gd name="connsiteY6" fmla="*/ 2026318 h 2314785"/>
                <a:gd name="connsiteX7" fmla="*/ 1421092 w 1421182"/>
                <a:gd name="connsiteY7" fmla="*/ 1126548 h 2314785"/>
                <a:gd name="connsiteX8" fmla="*/ 1152597 w 1421182"/>
                <a:gd name="connsiteY8" fmla="*/ 669082 h 2314785"/>
                <a:gd name="connsiteX9" fmla="*/ 1168953 w 1421182"/>
                <a:gd name="connsiteY9" fmla="*/ 968062 h 2314785"/>
                <a:gd name="connsiteX10" fmla="*/ 927050 w 1421182"/>
                <a:gd name="connsiteY10" fmla="*/ 614956 h 2314785"/>
                <a:gd name="connsiteX11" fmla="*/ 957315 w 1421182"/>
                <a:gd name="connsiteY11" fmla="*/ 944170 h 2314785"/>
                <a:gd name="connsiteX12" fmla="*/ 711016 w 1421182"/>
                <a:gd name="connsiteY12" fmla="*/ 569620 h 2314785"/>
                <a:gd name="connsiteX13" fmla="*/ 729319 w 1421182"/>
                <a:gd name="connsiteY13" fmla="*/ 957827 h 2314785"/>
                <a:gd name="connsiteX14" fmla="*/ 543268 w 1421182"/>
                <a:gd name="connsiteY14" fmla="*/ 8 h 2314785"/>
                <a:gd name="connsiteX15" fmla="*/ 473286 w 1421182"/>
                <a:gd name="connsiteY15" fmla="*/ 1312127 h 2314785"/>
                <a:gd name="connsiteX16" fmla="*/ 338442 w 1421182"/>
                <a:gd name="connsiteY16" fmla="*/ 1258222 h 2314785"/>
                <a:gd name="connsiteX17" fmla="*/ 719 w 1421182"/>
                <a:gd name="connsiteY17" fmla="*/ 957545 h 2314785"/>
                <a:gd name="connsiteX0" fmla="*/ 719 w 1421182"/>
                <a:gd name="connsiteY0" fmla="*/ 957545 h 2323891"/>
                <a:gd name="connsiteX1" fmla="*/ 140932 w 1421182"/>
                <a:gd name="connsiteY1" fmla="*/ 1353319 h 2323891"/>
                <a:gd name="connsiteX2" fmla="*/ 309182 w 1421182"/>
                <a:gd name="connsiteY2" fmla="*/ 1711764 h 2323891"/>
                <a:gd name="connsiteX3" fmla="*/ 626141 w 1421182"/>
                <a:gd name="connsiteY3" fmla="*/ 1985150 h 2323891"/>
                <a:gd name="connsiteX4" fmla="*/ 658780 w 1421182"/>
                <a:gd name="connsiteY4" fmla="*/ 2266927 h 2323891"/>
                <a:gd name="connsiteX5" fmla="*/ 1170733 w 1421182"/>
                <a:gd name="connsiteY5" fmla="*/ 2300858 h 2323891"/>
                <a:gd name="connsiteX6" fmla="*/ 1311364 w 1421182"/>
                <a:gd name="connsiteY6" fmla="*/ 2026318 h 2323891"/>
                <a:gd name="connsiteX7" fmla="*/ 1421092 w 1421182"/>
                <a:gd name="connsiteY7" fmla="*/ 1126548 h 2323891"/>
                <a:gd name="connsiteX8" fmla="*/ 1152597 w 1421182"/>
                <a:gd name="connsiteY8" fmla="*/ 669082 h 2323891"/>
                <a:gd name="connsiteX9" fmla="*/ 1168953 w 1421182"/>
                <a:gd name="connsiteY9" fmla="*/ 968062 h 2323891"/>
                <a:gd name="connsiteX10" fmla="*/ 927050 w 1421182"/>
                <a:gd name="connsiteY10" fmla="*/ 614956 h 2323891"/>
                <a:gd name="connsiteX11" fmla="*/ 957315 w 1421182"/>
                <a:gd name="connsiteY11" fmla="*/ 944170 h 2323891"/>
                <a:gd name="connsiteX12" fmla="*/ 711016 w 1421182"/>
                <a:gd name="connsiteY12" fmla="*/ 569620 h 2323891"/>
                <a:gd name="connsiteX13" fmla="*/ 729319 w 1421182"/>
                <a:gd name="connsiteY13" fmla="*/ 957827 h 2323891"/>
                <a:gd name="connsiteX14" fmla="*/ 543268 w 1421182"/>
                <a:gd name="connsiteY14" fmla="*/ 8 h 2323891"/>
                <a:gd name="connsiteX15" fmla="*/ 473286 w 1421182"/>
                <a:gd name="connsiteY15" fmla="*/ 1312127 h 2323891"/>
                <a:gd name="connsiteX16" fmla="*/ 338442 w 1421182"/>
                <a:gd name="connsiteY16" fmla="*/ 1258222 h 2323891"/>
                <a:gd name="connsiteX17" fmla="*/ 719 w 1421182"/>
                <a:gd name="connsiteY17" fmla="*/ 957545 h 2323891"/>
                <a:gd name="connsiteX0" fmla="*/ 719 w 1421182"/>
                <a:gd name="connsiteY0" fmla="*/ 957545 h 2358736"/>
                <a:gd name="connsiteX1" fmla="*/ 140932 w 1421182"/>
                <a:gd name="connsiteY1" fmla="*/ 1353319 h 2358736"/>
                <a:gd name="connsiteX2" fmla="*/ 309182 w 1421182"/>
                <a:gd name="connsiteY2" fmla="*/ 1711764 h 2358736"/>
                <a:gd name="connsiteX3" fmla="*/ 626141 w 1421182"/>
                <a:gd name="connsiteY3" fmla="*/ 1985150 h 2358736"/>
                <a:gd name="connsiteX4" fmla="*/ 658780 w 1421182"/>
                <a:gd name="connsiteY4" fmla="*/ 2266927 h 2358736"/>
                <a:gd name="connsiteX5" fmla="*/ 1227989 w 1421182"/>
                <a:gd name="connsiteY5" fmla="*/ 2341644 h 2358736"/>
                <a:gd name="connsiteX6" fmla="*/ 1311364 w 1421182"/>
                <a:gd name="connsiteY6" fmla="*/ 2026318 h 2358736"/>
                <a:gd name="connsiteX7" fmla="*/ 1421092 w 1421182"/>
                <a:gd name="connsiteY7" fmla="*/ 1126548 h 2358736"/>
                <a:gd name="connsiteX8" fmla="*/ 1152597 w 1421182"/>
                <a:gd name="connsiteY8" fmla="*/ 669082 h 2358736"/>
                <a:gd name="connsiteX9" fmla="*/ 1168953 w 1421182"/>
                <a:gd name="connsiteY9" fmla="*/ 968062 h 2358736"/>
                <a:gd name="connsiteX10" fmla="*/ 927050 w 1421182"/>
                <a:gd name="connsiteY10" fmla="*/ 614956 h 2358736"/>
                <a:gd name="connsiteX11" fmla="*/ 957315 w 1421182"/>
                <a:gd name="connsiteY11" fmla="*/ 944170 h 2358736"/>
                <a:gd name="connsiteX12" fmla="*/ 711016 w 1421182"/>
                <a:gd name="connsiteY12" fmla="*/ 569620 h 2358736"/>
                <a:gd name="connsiteX13" fmla="*/ 729319 w 1421182"/>
                <a:gd name="connsiteY13" fmla="*/ 957827 h 2358736"/>
                <a:gd name="connsiteX14" fmla="*/ 543268 w 1421182"/>
                <a:gd name="connsiteY14" fmla="*/ 8 h 2358736"/>
                <a:gd name="connsiteX15" fmla="*/ 473286 w 1421182"/>
                <a:gd name="connsiteY15" fmla="*/ 1312127 h 2358736"/>
                <a:gd name="connsiteX16" fmla="*/ 338442 w 1421182"/>
                <a:gd name="connsiteY16" fmla="*/ 1258222 h 2358736"/>
                <a:gd name="connsiteX17" fmla="*/ 719 w 1421182"/>
                <a:gd name="connsiteY17" fmla="*/ 957545 h 2358736"/>
                <a:gd name="connsiteX0" fmla="*/ 719 w 1421182"/>
                <a:gd name="connsiteY0" fmla="*/ 957545 h 2341644"/>
                <a:gd name="connsiteX1" fmla="*/ 140932 w 1421182"/>
                <a:gd name="connsiteY1" fmla="*/ 1353319 h 2341644"/>
                <a:gd name="connsiteX2" fmla="*/ 309182 w 1421182"/>
                <a:gd name="connsiteY2" fmla="*/ 1711764 h 2341644"/>
                <a:gd name="connsiteX3" fmla="*/ 626141 w 1421182"/>
                <a:gd name="connsiteY3" fmla="*/ 1985150 h 2341644"/>
                <a:gd name="connsiteX4" fmla="*/ 658780 w 1421182"/>
                <a:gd name="connsiteY4" fmla="*/ 2266927 h 2341644"/>
                <a:gd name="connsiteX5" fmla="*/ 1227989 w 1421182"/>
                <a:gd name="connsiteY5" fmla="*/ 2341644 h 2341644"/>
                <a:gd name="connsiteX6" fmla="*/ 1311364 w 1421182"/>
                <a:gd name="connsiteY6" fmla="*/ 2026318 h 2341644"/>
                <a:gd name="connsiteX7" fmla="*/ 1421092 w 1421182"/>
                <a:gd name="connsiteY7" fmla="*/ 1126548 h 2341644"/>
                <a:gd name="connsiteX8" fmla="*/ 1152597 w 1421182"/>
                <a:gd name="connsiteY8" fmla="*/ 669082 h 2341644"/>
                <a:gd name="connsiteX9" fmla="*/ 1168953 w 1421182"/>
                <a:gd name="connsiteY9" fmla="*/ 968062 h 2341644"/>
                <a:gd name="connsiteX10" fmla="*/ 927050 w 1421182"/>
                <a:gd name="connsiteY10" fmla="*/ 614956 h 2341644"/>
                <a:gd name="connsiteX11" fmla="*/ 957315 w 1421182"/>
                <a:gd name="connsiteY11" fmla="*/ 944170 h 2341644"/>
                <a:gd name="connsiteX12" fmla="*/ 711016 w 1421182"/>
                <a:gd name="connsiteY12" fmla="*/ 569620 h 2341644"/>
                <a:gd name="connsiteX13" fmla="*/ 729319 w 1421182"/>
                <a:gd name="connsiteY13" fmla="*/ 957827 h 2341644"/>
                <a:gd name="connsiteX14" fmla="*/ 543268 w 1421182"/>
                <a:gd name="connsiteY14" fmla="*/ 8 h 2341644"/>
                <a:gd name="connsiteX15" fmla="*/ 473286 w 1421182"/>
                <a:gd name="connsiteY15" fmla="*/ 1312127 h 2341644"/>
                <a:gd name="connsiteX16" fmla="*/ 338442 w 1421182"/>
                <a:gd name="connsiteY16" fmla="*/ 1258222 h 2341644"/>
                <a:gd name="connsiteX17" fmla="*/ 719 w 1421182"/>
                <a:gd name="connsiteY17" fmla="*/ 957545 h 2341644"/>
                <a:gd name="connsiteX0" fmla="*/ 719 w 1421092"/>
                <a:gd name="connsiteY0" fmla="*/ 957545 h 2341644"/>
                <a:gd name="connsiteX1" fmla="*/ 140932 w 1421092"/>
                <a:gd name="connsiteY1" fmla="*/ 1353319 h 2341644"/>
                <a:gd name="connsiteX2" fmla="*/ 309182 w 1421092"/>
                <a:gd name="connsiteY2" fmla="*/ 1711764 h 2341644"/>
                <a:gd name="connsiteX3" fmla="*/ 626141 w 1421092"/>
                <a:gd name="connsiteY3" fmla="*/ 1985150 h 2341644"/>
                <a:gd name="connsiteX4" fmla="*/ 658780 w 1421092"/>
                <a:gd name="connsiteY4" fmla="*/ 2266927 h 2341644"/>
                <a:gd name="connsiteX5" fmla="*/ 1227989 w 1421092"/>
                <a:gd name="connsiteY5" fmla="*/ 2341644 h 2341644"/>
                <a:gd name="connsiteX6" fmla="*/ 1262460 w 1421092"/>
                <a:gd name="connsiteY6" fmla="*/ 1987074 h 2341644"/>
                <a:gd name="connsiteX7" fmla="*/ 1421092 w 1421092"/>
                <a:gd name="connsiteY7" fmla="*/ 1126548 h 2341644"/>
                <a:gd name="connsiteX8" fmla="*/ 1152597 w 1421092"/>
                <a:gd name="connsiteY8" fmla="*/ 669082 h 2341644"/>
                <a:gd name="connsiteX9" fmla="*/ 1168953 w 1421092"/>
                <a:gd name="connsiteY9" fmla="*/ 968062 h 2341644"/>
                <a:gd name="connsiteX10" fmla="*/ 927050 w 1421092"/>
                <a:gd name="connsiteY10" fmla="*/ 614956 h 2341644"/>
                <a:gd name="connsiteX11" fmla="*/ 957315 w 1421092"/>
                <a:gd name="connsiteY11" fmla="*/ 944170 h 2341644"/>
                <a:gd name="connsiteX12" fmla="*/ 711016 w 1421092"/>
                <a:gd name="connsiteY12" fmla="*/ 569620 h 2341644"/>
                <a:gd name="connsiteX13" fmla="*/ 729319 w 1421092"/>
                <a:gd name="connsiteY13" fmla="*/ 957827 h 2341644"/>
                <a:gd name="connsiteX14" fmla="*/ 543268 w 1421092"/>
                <a:gd name="connsiteY14" fmla="*/ 8 h 2341644"/>
                <a:gd name="connsiteX15" fmla="*/ 473286 w 1421092"/>
                <a:gd name="connsiteY15" fmla="*/ 1312127 h 2341644"/>
                <a:gd name="connsiteX16" fmla="*/ 338442 w 1421092"/>
                <a:gd name="connsiteY16" fmla="*/ 1258222 h 2341644"/>
                <a:gd name="connsiteX17" fmla="*/ 719 w 1421092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557331 w 1421109"/>
                <a:gd name="connsiteY4" fmla="*/ 2278453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01148 w 1421109"/>
                <a:gd name="connsiteY4" fmla="*/ 2297232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10754"/>
                <a:gd name="connsiteX1" fmla="*/ 140932 w 1421109"/>
                <a:gd name="connsiteY1" fmla="*/ 1353319 h 2310754"/>
                <a:gd name="connsiteX2" fmla="*/ 309182 w 1421109"/>
                <a:gd name="connsiteY2" fmla="*/ 1711764 h 2310754"/>
                <a:gd name="connsiteX3" fmla="*/ 548773 w 1421109"/>
                <a:gd name="connsiteY3" fmla="*/ 1936338 h 2310754"/>
                <a:gd name="connsiteX4" fmla="*/ 601148 w 1421109"/>
                <a:gd name="connsiteY4" fmla="*/ 2297232 h 2310754"/>
                <a:gd name="connsiteX5" fmla="*/ 1253027 w 1421109"/>
                <a:gd name="connsiteY5" fmla="*/ 2310347 h 2310754"/>
                <a:gd name="connsiteX6" fmla="*/ 1262460 w 1421109"/>
                <a:gd name="connsiteY6" fmla="*/ 1987074 h 2310754"/>
                <a:gd name="connsiteX7" fmla="*/ 1421092 w 1421109"/>
                <a:gd name="connsiteY7" fmla="*/ 1126548 h 2310754"/>
                <a:gd name="connsiteX8" fmla="*/ 1152597 w 1421109"/>
                <a:gd name="connsiteY8" fmla="*/ 669082 h 2310754"/>
                <a:gd name="connsiteX9" fmla="*/ 1168953 w 1421109"/>
                <a:gd name="connsiteY9" fmla="*/ 968062 h 2310754"/>
                <a:gd name="connsiteX10" fmla="*/ 927050 w 1421109"/>
                <a:gd name="connsiteY10" fmla="*/ 614956 h 2310754"/>
                <a:gd name="connsiteX11" fmla="*/ 957315 w 1421109"/>
                <a:gd name="connsiteY11" fmla="*/ 944170 h 2310754"/>
                <a:gd name="connsiteX12" fmla="*/ 711016 w 1421109"/>
                <a:gd name="connsiteY12" fmla="*/ 569620 h 2310754"/>
                <a:gd name="connsiteX13" fmla="*/ 729319 w 1421109"/>
                <a:gd name="connsiteY13" fmla="*/ 957827 h 2310754"/>
                <a:gd name="connsiteX14" fmla="*/ 543268 w 1421109"/>
                <a:gd name="connsiteY14" fmla="*/ 8 h 2310754"/>
                <a:gd name="connsiteX15" fmla="*/ 473286 w 1421109"/>
                <a:gd name="connsiteY15" fmla="*/ 1312127 h 2310754"/>
                <a:gd name="connsiteX16" fmla="*/ 338442 w 1421109"/>
                <a:gd name="connsiteY16" fmla="*/ 1258222 h 2310754"/>
                <a:gd name="connsiteX17" fmla="*/ 719 w 1421109"/>
                <a:gd name="connsiteY17" fmla="*/ 957545 h 2310754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601148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347"/>
                <a:gd name="connsiteX1" fmla="*/ 140932 w 1421109"/>
                <a:gd name="connsiteY1" fmla="*/ 1353319 h 2310347"/>
                <a:gd name="connsiteX2" fmla="*/ 309182 w 1421109"/>
                <a:gd name="connsiteY2" fmla="*/ 1711764 h 2310347"/>
                <a:gd name="connsiteX3" fmla="*/ 548773 w 1421109"/>
                <a:gd name="connsiteY3" fmla="*/ 1936338 h 2310347"/>
                <a:gd name="connsiteX4" fmla="*/ 582370 w 1421109"/>
                <a:gd name="connsiteY4" fmla="*/ 2297232 h 2310347"/>
                <a:gd name="connsiteX5" fmla="*/ 1253027 w 1421109"/>
                <a:gd name="connsiteY5" fmla="*/ 2310347 h 2310347"/>
                <a:gd name="connsiteX6" fmla="*/ 1262460 w 1421109"/>
                <a:gd name="connsiteY6" fmla="*/ 1987074 h 2310347"/>
                <a:gd name="connsiteX7" fmla="*/ 1421092 w 1421109"/>
                <a:gd name="connsiteY7" fmla="*/ 1126548 h 2310347"/>
                <a:gd name="connsiteX8" fmla="*/ 1152597 w 1421109"/>
                <a:gd name="connsiteY8" fmla="*/ 669082 h 2310347"/>
                <a:gd name="connsiteX9" fmla="*/ 1168953 w 1421109"/>
                <a:gd name="connsiteY9" fmla="*/ 968062 h 2310347"/>
                <a:gd name="connsiteX10" fmla="*/ 927050 w 1421109"/>
                <a:gd name="connsiteY10" fmla="*/ 614956 h 2310347"/>
                <a:gd name="connsiteX11" fmla="*/ 957315 w 1421109"/>
                <a:gd name="connsiteY11" fmla="*/ 944170 h 2310347"/>
                <a:gd name="connsiteX12" fmla="*/ 711016 w 1421109"/>
                <a:gd name="connsiteY12" fmla="*/ 569620 h 2310347"/>
                <a:gd name="connsiteX13" fmla="*/ 729319 w 1421109"/>
                <a:gd name="connsiteY13" fmla="*/ 957827 h 2310347"/>
                <a:gd name="connsiteX14" fmla="*/ 543268 w 1421109"/>
                <a:gd name="connsiteY14" fmla="*/ 8 h 2310347"/>
                <a:gd name="connsiteX15" fmla="*/ 473286 w 1421109"/>
                <a:gd name="connsiteY15" fmla="*/ 1312127 h 2310347"/>
                <a:gd name="connsiteX16" fmla="*/ 338442 w 1421109"/>
                <a:gd name="connsiteY16" fmla="*/ 1258222 h 2310347"/>
                <a:gd name="connsiteX17" fmla="*/ 719 w 1421109"/>
                <a:gd name="connsiteY17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6650"/>
                <a:gd name="connsiteY0" fmla="*/ 957545 h 2310347"/>
                <a:gd name="connsiteX1" fmla="*/ 140932 w 1426650"/>
                <a:gd name="connsiteY1" fmla="*/ 1353319 h 2310347"/>
                <a:gd name="connsiteX2" fmla="*/ 309182 w 1426650"/>
                <a:gd name="connsiteY2" fmla="*/ 1711764 h 2310347"/>
                <a:gd name="connsiteX3" fmla="*/ 548773 w 1426650"/>
                <a:gd name="connsiteY3" fmla="*/ 1936338 h 2310347"/>
                <a:gd name="connsiteX4" fmla="*/ 582370 w 1426650"/>
                <a:gd name="connsiteY4" fmla="*/ 2297232 h 2310347"/>
                <a:gd name="connsiteX5" fmla="*/ 1253027 w 1426650"/>
                <a:gd name="connsiteY5" fmla="*/ 2310347 h 2310347"/>
                <a:gd name="connsiteX6" fmla="*/ 1262460 w 1426650"/>
                <a:gd name="connsiteY6" fmla="*/ 1987074 h 2310347"/>
                <a:gd name="connsiteX7" fmla="*/ 1421092 w 1426650"/>
                <a:gd name="connsiteY7" fmla="*/ 1126548 h 2310347"/>
                <a:gd name="connsiteX8" fmla="*/ 1393246 w 1426650"/>
                <a:gd name="connsiteY8" fmla="*/ 734522 h 2310347"/>
                <a:gd name="connsiteX9" fmla="*/ 1186368 w 1426650"/>
                <a:gd name="connsiteY9" fmla="*/ 644961 h 2310347"/>
                <a:gd name="connsiteX10" fmla="*/ 1168953 w 1426650"/>
                <a:gd name="connsiteY10" fmla="*/ 968062 h 2310347"/>
                <a:gd name="connsiteX11" fmla="*/ 1156855 w 1426650"/>
                <a:gd name="connsiteY11" fmla="*/ 657333 h 2310347"/>
                <a:gd name="connsiteX12" fmla="*/ 927050 w 1426650"/>
                <a:gd name="connsiteY12" fmla="*/ 614956 h 2310347"/>
                <a:gd name="connsiteX13" fmla="*/ 957315 w 1426650"/>
                <a:gd name="connsiteY13" fmla="*/ 944170 h 2310347"/>
                <a:gd name="connsiteX14" fmla="*/ 711016 w 1426650"/>
                <a:gd name="connsiteY14" fmla="*/ 569620 h 2310347"/>
                <a:gd name="connsiteX15" fmla="*/ 729319 w 1426650"/>
                <a:gd name="connsiteY15" fmla="*/ 957827 h 2310347"/>
                <a:gd name="connsiteX16" fmla="*/ 543268 w 1426650"/>
                <a:gd name="connsiteY16" fmla="*/ 8 h 2310347"/>
                <a:gd name="connsiteX17" fmla="*/ 473286 w 1426650"/>
                <a:gd name="connsiteY17" fmla="*/ 1312127 h 2310347"/>
                <a:gd name="connsiteX18" fmla="*/ 338442 w 1426650"/>
                <a:gd name="connsiteY18" fmla="*/ 1258222 h 2310347"/>
                <a:gd name="connsiteX19" fmla="*/ 719 w 1426650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711016 w 1422362"/>
                <a:gd name="connsiteY14" fmla="*/ 569620 h 2310347"/>
                <a:gd name="connsiteX15" fmla="*/ 729319 w 1422362"/>
                <a:gd name="connsiteY15" fmla="*/ 957827 h 2310347"/>
                <a:gd name="connsiteX16" fmla="*/ 543268 w 1422362"/>
                <a:gd name="connsiteY16" fmla="*/ 8 h 2310347"/>
                <a:gd name="connsiteX17" fmla="*/ 473286 w 1422362"/>
                <a:gd name="connsiteY17" fmla="*/ 1312127 h 2310347"/>
                <a:gd name="connsiteX18" fmla="*/ 338442 w 1422362"/>
                <a:gd name="connsiteY18" fmla="*/ 1258222 h 2310347"/>
                <a:gd name="connsiteX19" fmla="*/ 719 w 1422362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5260 h 2378062"/>
                <a:gd name="connsiteX1" fmla="*/ 140932 w 1422362"/>
                <a:gd name="connsiteY1" fmla="*/ 1421034 h 2378062"/>
                <a:gd name="connsiteX2" fmla="*/ 309182 w 1422362"/>
                <a:gd name="connsiteY2" fmla="*/ 1779479 h 2378062"/>
                <a:gd name="connsiteX3" fmla="*/ 548773 w 1422362"/>
                <a:gd name="connsiteY3" fmla="*/ 2004053 h 2378062"/>
                <a:gd name="connsiteX4" fmla="*/ 582370 w 1422362"/>
                <a:gd name="connsiteY4" fmla="*/ 2364947 h 2378062"/>
                <a:gd name="connsiteX5" fmla="*/ 1253027 w 1422362"/>
                <a:gd name="connsiteY5" fmla="*/ 2378062 h 2378062"/>
                <a:gd name="connsiteX6" fmla="*/ 1262460 w 1422362"/>
                <a:gd name="connsiteY6" fmla="*/ 2054789 h 2378062"/>
                <a:gd name="connsiteX7" fmla="*/ 1421092 w 1422362"/>
                <a:gd name="connsiteY7" fmla="*/ 1194263 h 2378062"/>
                <a:gd name="connsiteX8" fmla="*/ 1369124 w 1422362"/>
                <a:gd name="connsiteY8" fmla="*/ 768467 h 2378062"/>
                <a:gd name="connsiteX9" fmla="*/ 1176719 w 1422362"/>
                <a:gd name="connsiteY9" fmla="*/ 736798 h 2378062"/>
                <a:gd name="connsiteX10" fmla="*/ 1168953 w 1422362"/>
                <a:gd name="connsiteY10" fmla="*/ 1035777 h 2378062"/>
                <a:gd name="connsiteX11" fmla="*/ 1156855 w 1422362"/>
                <a:gd name="connsiteY11" fmla="*/ 725048 h 2378062"/>
                <a:gd name="connsiteX12" fmla="*/ 927050 w 1422362"/>
                <a:gd name="connsiteY12" fmla="*/ 682671 h 2378062"/>
                <a:gd name="connsiteX13" fmla="*/ 957315 w 1422362"/>
                <a:gd name="connsiteY13" fmla="*/ 1011885 h 2378062"/>
                <a:gd name="connsiteX14" fmla="*/ 905990 w 1422362"/>
                <a:gd name="connsiteY14" fmla="*/ 681629 h 2378062"/>
                <a:gd name="connsiteX15" fmla="*/ 711016 w 1422362"/>
                <a:gd name="connsiteY15" fmla="*/ 637335 h 2378062"/>
                <a:gd name="connsiteX16" fmla="*/ 729319 w 1422362"/>
                <a:gd name="connsiteY16" fmla="*/ 1025542 h 2378062"/>
                <a:gd name="connsiteX17" fmla="*/ 543268 w 1422362"/>
                <a:gd name="connsiteY17" fmla="*/ 67723 h 2378062"/>
                <a:gd name="connsiteX18" fmla="*/ 471802 w 1422362"/>
                <a:gd name="connsiteY18" fmla="*/ 213672 h 2378062"/>
                <a:gd name="connsiteX19" fmla="*/ 473286 w 1422362"/>
                <a:gd name="connsiteY19" fmla="*/ 1379842 h 2378062"/>
                <a:gd name="connsiteX20" fmla="*/ 338442 w 1422362"/>
                <a:gd name="connsiteY20" fmla="*/ 1325937 h 2378062"/>
                <a:gd name="connsiteX21" fmla="*/ 719 w 1422362"/>
                <a:gd name="connsiteY21" fmla="*/ 1025260 h 2378062"/>
                <a:gd name="connsiteX0" fmla="*/ 719 w 1422362"/>
                <a:gd name="connsiteY0" fmla="*/ 1011512 h 2364314"/>
                <a:gd name="connsiteX1" fmla="*/ 140932 w 1422362"/>
                <a:gd name="connsiteY1" fmla="*/ 1407286 h 2364314"/>
                <a:gd name="connsiteX2" fmla="*/ 309182 w 1422362"/>
                <a:gd name="connsiteY2" fmla="*/ 1765731 h 2364314"/>
                <a:gd name="connsiteX3" fmla="*/ 548773 w 1422362"/>
                <a:gd name="connsiteY3" fmla="*/ 1990305 h 2364314"/>
                <a:gd name="connsiteX4" fmla="*/ 582370 w 1422362"/>
                <a:gd name="connsiteY4" fmla="*/ 2351199 h 2364314"/>
                <a:gd name="connsiteX5" fmla="*/ 1253027 w 1422362"/>
                <a:gd name="connsiteY5" fmla="*/ 2364314 h 2364314"/>
                <a:gd name="connsiteX6" fmla="*/ 1262460 w 1422362"/>
                <a:gd name="connsiteY6" fmla="*/ 2041041 h 2364314"/>
                <a:gd name="connsiteX7" fmla="*/ 1421092 w 1422362"/>
                <a:gd name="connsiteY7" fmla="*/ 1180515 h 2364314"/>
                <a:gd name="connsiteX8" fmla="*/ 1369124 w 1422362"/>
                <a:gd name="connsiteY8" fmla="*/ 754719 h 2364314"/>
                <a:gd name="connsiteX9" fmla="*/ 1176719 w 1422362"/>
                <a:gd name="connsiteY9" fmla="*/ 723050 h 2364314"/>
                <a:gd name="connsiteX10" fmla="*/ 1168953 w 1422362"/>
                <a:gd name="connsiteY10" fmla="*/ 1022029 h 2364314"/>
                <a:gd name="connsiteX11" fmla="*/ 1156855 w 1422362"/>
                <a:gd name="connsiteY11" fmla="*/ 711300 h 2364314"/>
                <a:gd name="connsiteX12" fmla="*/ 927050 w 1422362"/>
                <a:gd name="connsiteY12" fmla="*/ 668923 h 2364314"/>
                <a:gd name="connsiteX13" fmla="*/ 957315 w 1422362"/>
                <a:gd name="connsiteY13" fmla="*/ 998137 h 2364314"/>
                <a:gd name="connsiteX14" fmla="*/ 905990 w 1422362"/>
                <a:gd name="connsiteY14" fmla="*/ 667881 h 2364314"/>
                <a:gd name="connsiteX15" fmla="*/ 711016 w 1422362"/>
                <a:gd name="connsiteY15" fmla="*/ 623587 h 2364314"/>
                <a:gd name="connsiteX16" fmla="*/ 729319 w 1422362"/>
                <a:gd name="connsiteY16" fmla="*/ 1011794 h 2364314"/>
                <a:gd name="connsiteX17" fmla="*/ 630106 w 1422362"/>
                <a:gd name="connsiteY17" fmla="*/ 73272 h 2364314"/>
                <a:gd name="connsiteX18" fmla="*/ 471802 w 1422362"/>
                <a:gd name="connsiteY18" fmla="*/ 199924 h 2364314"/>
                <a:gd name="connsiteX19" fmla="*/ 473286 w 1422362"/>
                <a:gd name="connsiteY19" fmla="*/ 1366094 h 2364314"/>
                <a:gd name="connsiteX20" fmla="*/ 338442 w 1422362"/>
                <a:gd name="connsiteY20" fmla="*/ 1312189 h 2364314"/>
                <a:gd name="connsiteX21" fmla="*/ 719 w 1422362"/>
                <a:gd name="connsiteY21" fmla="*/ 1011512 h 2364314"/>
                <a:gd name="connsiteX0" fmla="*/ 719 w 1422362"/>
                <a:gd name="connsiteY0" fmla="*/ 938672 h 2291474"/>
                <a:gd name="connsiteX1" fmla="*/ 140932 w 1422362"/>
                <a:gd name="connsiteY1" fmla="*/ 1334446 h 2291474"/>
                <a:gd name="connsiteX2" fmla="*/ 309182 w 1422362"/>
                <a:gd name="connsiteY2" fmla="*/ 1692891 h 2291474"/>
                <a:gd name="connsiteX3" fmla="*/ 548773 w 1422362"/>
                <a:gd name="connsiteY3" fmla="*/ 1917465 h 2291474"/>
                <a:gd name="connsiteX4" fmla="*/ 582370 w 1422362"/>
                <a:gd name="connsiteY4" fmla="*/ 2278359 h 2291474"/>
                <a:gd name="connsiteX5" fmla="*/ 1253027 w 1422362"/>
                <a:gd name="connsiteY5" fmla="*/ 2291474 h 2291474"/>
                <a:gd name="connsiteX6" fmla="*/ 1262460 w 1422362"/>
                <a:gd name="connsiteY6" fmla="*/ 1968201 h 2291474"/>
                <a:gd name="connsiteX7" fmla="*/ 1421092 w 1422362"/>
                <a:gd name="connsiteY7" fmla="*/ 1107675 h 2291474"/>
                <a:gd name="connsiteX8" fmla="*/ 1369124 w 1422362"/>
                <a:gd name="connsiteY8" fmla="*/ 681879 h 2291474"/>
                <a:gd name="connsiteX9" fmla="*/ 1176719 w 1422362"/>
                <a:gd name="connsiteY9" fmla="*/ 650210 h 2291474"/>
                <a:gd name="connsiteX10" fmla="*/ 1168953 w 1422362"/>
                <a:gd name="connsiteY10" fmla="*/ 949189 h 2291474"/>
                <a:gd name="connsiteX11" fmla="*/ 1156855 w 1422362"/>
                <a:gd name="connsiteY11" fmla="*/ 638460 h 2291474"/>
                <a:gd name="connsiteX12" fmla="*/ 927050 w 1422362"/>
                <a:gd name="connsiteY12" fmla="*/ 596083 h 2291474"/>
                <a:gd name="connsiteX13" fmla="*/ 957315 w 1422362"/>
                <a:gd name="connsiteY13" fmla="*/ 925297 h 2291474"/>
                <a:gd name="connsiteX14" fmla="*/ 905990 w 1422362"/>
                <a:gd name="connsiteY14" fmla="*/ 595041 h 2291474"/>
                <a:gd name="connsiteX15" fmla="*/ 711016 w 1422362"/>
                <a:gd name="connsiteY15" fmla="*/ 550747 h 2291474"/>
                <a:gd name="connsiteX16" fmla="*/ 729319 w 1422362"/>
                <a:gd name="connsiteY16" fmla="*/ 938954 h 2291474"/>
                <a:gd name="connsiteX17" fmla="*/ 673525 w 1422362"/>
                <a:gd name="connsiteY17" fmla="*/ 130688 h 2291474"/>
                <a:gd name="connsiteX18" fmla="*/ 471802 w 1422362"/>
                <a:gd name="connsiteY18" fmla="*/ 127084 h 2291474"/>
                <a:gd name="connsiteX19" fmla="*/ 473286 w 1422362"/>
                <a:gd name="connsiteY19" fmla="*/ 1293254 h 2291474"/>
                <a:gd name="connsiteX20" fmla="*/ 338442 w 1422362"/>
                <a:gd name="connsiteY20" fmla="*/ 1239349 h 2291474"/>
                <a:gd name="connsiteX21" fmla="*/ 719 w 1422362"/>
                <a:gd name="connsiteY21" fmla="*/ 938672 h 2291474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14198 h 2267000"/>
                <a:gd name="connsiteX1" fmla="*/ 140932 w 1422362"/>
                <a:gd name="connsiteY1" fmla="*/ 1309972 h 2267000"/>
                <a:gd name="connsiteX2" fmla="*/ 309182 w 1422362"/>
                <a:gd name="connsiteY2" fmla="*/ 1668417 h 2267000"/>
                <a:gd name="connsiteX3" fmla="*/ 548773 w 1422362"/>
                <a:gd name="connsiteY3" fmla="*/ 1892991 h 2267000"/>
                <a:gd name="connsiteX4" fmla="*/ 582370 w 1422362"/>
                <a:gd name="connsiteY4" fmla="*/ 2253885 h 2267000"/>
                <a:gd name="connsiteX5" fmla="*/ 1253027 w 1422362"/>
                <a:gd name="connsiteY5" fmla="*/ 2267000 h 2267000"/>
                <a:gd name="connsiteX6" fmla="*/ 1262460 w 1422362"/>
                <a:gd name="connsiteY6" fmla="*/ 1943727 h 2267000"/>
                <a:gd name="connsiteX7" fmla="*/ 1421092 w 1422362"/>
                <a:gd name="connsiteY7" fmla="*/ 1083201 h 2267000"/>
                <a:gd name="connsiteX8" fmla="*/ 1369124 w 1422362"/>
                <a:gd name="connsiteY8" fmla="*/ 657405 h 2267000"/>
                <a:gd name="connsiteX9" fmla="*/ 1176719 w 1422362"/>
                <a:gd name="connsiteY9" fmla="*/ 625736 h 2267000"/>
                <a:gd name="connsiteX10" fmla="*/ 1168953 w 1422362"/>
                <a:gd name="connsiteY10" fmla="*/ 924715 h 2267000"/>
                <a:gd name="connsiteX11" fmla="*/ 1156855 w 1422362"/>
                <a:gd name="connsiteY11" fmla="*/ 613986 h 2267000"/>
                <a:gd name="connsiteX12" fmla="*/ 927050 w 1422362"/>
                <a:gd name="connsiteY12" fmla="*/ 571609 h 2267000"/>
                <a:gd name="connsiteX13" fmla="*/ 957315 w 1422362"/>
                <a:gd name="connsiteY13" fmla="*/ 900823 h 2267000"/>
                <a:gd name="connsiteX14" fmla="*/ 905990 w 1422362"/>
                <a:gd name="connsiteY14" fmla="*/ 570567 h 2267000"/>
                <a:gd name="connsiteX15" fmla="*/ 711016 w 1422362"/>
                <a:gd name="connsiteY15" fmla="*/ 526273 h 2267000"/>
                <a:gd name="connsiteX16" fmla="*/ 714846 w 1422362"/>
                <a:gd name="connsiteY16" fmla="*/ 914480 h 2267000"/>
                <a:gd name="connsiteX17" fmla="*/ 673525 w 1422362"/>
                <a:gd name="connsiteY17" fmla="*/ 106214 h 2267000"/>
                <a:gd name="connsiteX18" fmla="*/ 486275 w 1422362"/>
                <a:gd name="connsiteY18" fmla="*/ 174974 h 2267000"/>
                <a:gd name="connsiteX19" fmla="*/ 473286 w 1422362"/>
                <a:gd name="connsiteY19" fmla="*/ 1268780 h 2267000"/>
                <a:gd name="connsiteX20" fmla="*/ 338442 w 1422362"/>
                <a:gd name="connsiteY20" fmla="*/ 1214875 h 2267000"/>
                <a:gd name="connsiteX21" fmla="*/ 719 w 1422362"/>
                <a:gd name="connsiteY21" fmla="*/ 914198 h 2267000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904644 h 2257446"/>
                <a:gd name="connsiteX1" fmla="*/ 140932 w 1422362"/>
                <a:gd name="connsiteY1" fmla="*/ 1300418 h 2257446"/>
                <a:gd name="connsiteX2" fmla="*/ 309182 w 1422362"/>
                <a:gd name="connsiteY2" fmla="*/ 1658863 h 2257446"/>
                <a:gd name="connsiteX3" fmla="*/ 548773 w 1422362"/>
                <a:gd name="connsiteY3" fmla="*/ 1883437 h 2257446"/>
                <a:gd name="connsiteX4" fmla="*/ 582370 w 1422362"/>
                <a:gd name="connsiteY4" fmla="*/ 2244331 h 2257446"/>
                <a:gd name="connsiteX5" fmla="*/ 1253027 w 1422362"/>
                <a:gd name="connsiteY5" fmla="*/ 2257446 h 2257446"/>
                <a:gd name="connsiteX6" fmla="*/ 1262460 w 1422362"/>
                <a:gd name="connsiteY6" fmla="*/ 1934173 h 2257446"/>
                <a:gd name="connsiteX7" fmla="*/ 1421092 w 1422362"/>
                <a:gd name="connsiteY7" fmla="*/ 1073647 h 2257446"/>
                <a:gd name="connsiteX8" fmla="*/ 1369124 w 1422362"/>
                <a:gd name="connsiteY8" fmla="*/ 647851 h 2257446"/>
                <a:gd name="connsiteX9" fmla="*/ 1176719 w 1422362"/>
                <a:gd name="connsiteY9" fmla="*/ 616182 h 2257446"/>
                <a:gd name="connsiteX10" fmla="*/ 1168953 w 1422362"/>
                <a:gd name="connsiteY10" fmla="*/ 915161 h 2257446"/>
                <a:gd name="connsiteX11" fmla="*/ 1156855 w 1422362"/>
                <a:gd name="connsiteY11" fmla="*/ 604432 h 2257446"/>
                <a:gd name="connsiteX12" fmla="*/ 927050 w 1422362"/>
                <a:gd name="connsiteY12" fmla="*/ 562055 h 2257446"/>
                <a:gd name="connsiteX13" fmla="*/ 957315 w 1422362"/>
                <a:gd name="connsiteY13" fmla="*/ 891269 h 2257446"/>
                <a:gd name="connsiteX14" fmla="*/ 905990 w 1422362"/>
                <a:gd name="connsiteY14" fmla="*/ 561013 h 2257446"/>
                <a:gd name="connsiteX15" fmla="*/ 711016 w 1422362"/>
                <a:gd name="connsiteY15" fmla="*/ 516719 h 2257446"/>
                <a:gd name="connsiteX16" fmla="*/ 714846 w 1422362"/>
                <a:gd name="connsiteY16" fmla="*/ 904926 h 2257446"/>
                <a:gd name="connsiteX17" fmla="*/ 683174 w 1422362"/>
                <a:gd name="connsiteY17" fmla="*/ 125606 h 2257446"/>
                <a:gd name="connsiteX18" fmla="*/ 486275 w 1422362"/>
                <a:gd name="connsiteY18" fmla="*/ 165420 h 2257446"/>
                <a:gd name="connsiteX19" fmla="*/ 473286 w 1422362"/>
                <a:gd name="connsiteY19" fmla="*/ 1259226 h 2257446"/>
                <a:gd name="connsiteX20" fmla="*/ 338442 w 1422362"/>
                <a:gd name="connsiteY20" fmla="*/ 1205321 h 2257446"/>
                <a:gd name="connsiteX21" fmla="*/ 719 w 1422362"/>
                <a:gd name="connsiteY21" fmla="*/ 904644 h 2257446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73286 w 1422362"/>
                <a:gd name="connsiteY19" fmla="*/ 1255537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0 w 1494007"/>
                <a:gd name="connsiteY0" fmla="*/ 886482 h 2253757"/>
                <a:gd name="connsiteX1" fmla="*/ 212577 w 1494007"/>
                <a:gd name="connsiteY1" fmla="*/ 1296729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115210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147622"/>
                <a:gd name="connsiteX1" fmla="*/ 202929 w 1494007"/>
                <a:gd name="connsiteY1" fmla="*/ 1320850 h 2147622"/>
                <a:gd name="connsiteX2" fmla="*/ 438719 w 1494007"/>
                <a:gd name="connsiteY2" fmla="*/ 1655174 h 2147622"/>
                <a:gd name="connsiteX3" fmla="*/ 620418 w 1494007"/>
                <a:gd name="connsiteY3" fmla="*/ 1879748 h 2147622"/>
                <a:gd name="connsiteX4" fmla="*/ 654015 w 1494007"/>
                <a:gd name="connsiteY4" fmla="*/ 2115210 h 2147622"/>
                <a:gd name="connsiteX5" fmla="*/ 1339145 w 1494007"/>
                <a:gd name="connsiteY5" fmla="*/ 2147622 h 2147622"/>
                <a:gd name="connsiteX6" fmla="*/ 1334105 w 1494007"/>
                <a:gd name="connsiteY6" fmla="*/ 1930484 h 2147622"/>
                <a:gd name="connsiteX7" fmla="*/ 1492737 w 1494007"/>
                <a:gd name="connsiteY7" fmla="*/ 1069958 h 2147622"/>
                <a:gd name="connsiteX8" fmla="*/ 1440769 w 1494007"/>
                <a:gd name="connsiteY8" fmla="*/ 644162 h 2147622"/>
                <a:gd name="connsiteX9" fmla="*/ 1248364 w 1494007"/>
                <a:gd name="connsiteY9" fmla="*/ 612493 h 2147622"/>
                <a:gd name="connsiteX10" fmla="*/ 1240598 w 1494007"/>
                <a:gd name="connsiteY10" fmla="*/ 911472 h 2147622"/>
                <a:gd name="connsiteX11" fmla="*/ 1228500 w 1494007"/>
                <a:gd name="connsiteY11" fmla="*/ 600743 h 2147622"/>
                <a:gd name="connsiteX12" fmla="*/ 998695 w 1494007"/>
                <a:gd name="connsiteY12" fmla="*/ 558366 h 2147622"/>
                <a:gd name="connsiteX13" fmla="*/ 1028960 w 1494007"/>
                <a:gd name="connsiteY13" fmla="*/ 887580 h 2147622"/>
                <a:gd name="connsiteX14" fmla="*/ 977635 w 1494007"/>
                <a:gd name="connsiteY14" fmla="*/ 557324 h 2147622"/>
                <a:gd name="connsiteX15" fmla="*/ 782661 w 1494007"/>
                <a:gd name="connsiteY15" fmla="*/ 513030 h 2147622"/>
                <a:gd name="connsiteX16" fmla="*/ 786491 w 1494007"/>
                <a:gd name="connsiteY16" fmla="*/ 901237 h 2147622"/>
                <a:gd name="connsiteX17" fmla="*/ 754819 w 1494007"/>
                <a:gd name="connsiteY17" fmla="*/ 121917 h 2147622"/>
                <a:gd name="connsiteX18" fmla="*/ 557920 w 1494007"/>
                <a:gd name="connsiteY18" fmla="*/ 161731 h 2147622"/>
                <a:gd name="connsiteX19" fmla="*/ 535282 w 1494007"/>
                <a:gd name="connsiteY19" fmla="*/ 1183173 h 2147622"/>
                <a:gd name="connsiteX20" fmla="*/ 376317 w 1494007"/>
                <a:gd name="connsiteY20" fmla="*/ 1148565 h 2147622"/>
                <a:gd name="connsiteX21" fmla="*/ 0 w 1494007"/>
                <a:gd name="connsiteY21" fmla="*/ 886482 h 2147622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33149"/>
                <a:gd name="connsiteX1" fmla="*/ 227051 w 1518129"/>
                <a:gd name="connsiteY1" fmla="*/ 1320850 h 2133149"/>
                <a:gd name="connsiteX2" fmla="*/ 462841 w 1518129"/>
                <a:gd name="connsiteY2" fmla="*/ 1655174 h 2133149"/>
                <a:gd name="connsiteX3" fmla="*/ 644540 w 1518129"/>
                <a:gd name="connsiteY3" fmla="*/ 1879748 h 2133149"/>
                <a:gd name="connsiteX4" fmla="*/ 678137 w 1518129"/>
                <a:gd name="connsiteY4" fmla="*/ 2115210 h 2133149"/>
                <a:gd name="connsiteX5" fmla="*/ 1348794 w 1518129"/>
                <a:gd name="connsiteY5" fmla="*/ 2133149 h 2133149"/>
                <a:gd name="connsiteX6" fmla="*/ 1358227 w 1518129"/>
                <a:gd name="connsiteY6" fmla="*/ 1930484 h 2133149"/>
                <a:gd name="connsiteX7" fmla="*/ 1516859 w 1518129"/>
                <a:gd name="connsiteY7" fmla="*/ 1069958 h 2133149"/>
                <a:gd name="connsiteX8" fmla="*/ 1464891 w 1518129"/>
                <a:gd name="connsiteY8" fmla="*/ 644162 h 2133149"/>
                <a:gd name="connsiteX9" fmla="*/ 1272486 w 1518129"/>
                <a:gd name="connsiteY9" fmla="*/ 612493 h 2133149"/>
                <a:gd name="connsiteX10" fmla="*/ 1264720 w 1518129"/>
                <a:gd name="connsiteY10" fmla="*/ 911472 h 2133149"/>
                <a:gd name="connsiteX11" fmla="*/ 1252622 w 1518129"/>
                <a:gd name="connsiteY11" fmla="*/ 600743 h 2133149"/>
                <a:gd name="connsiteX12" fmla="*/ 1022817 w 1518129"/>
                <a:gd name="connsiteY12" fmla="*/ 558366 h 2133149"/>
                <a:gd name="connsiteX13" fmla="*/ 1053082 w 1518129"/>
                <a:gd name="connsiteY13" fmla="*/ 887580 h 2133149"/>
                <a:gd name="connsiteX14" fmla="*/ 1001757 w 1518129"/>
                <a:gd name="connsiteY14" fmla="*/ 557324 h 2133149"/>
                <a:gd name="connsiteX15" fmla="*/ 806783 w 1518129"/>
                <a:gd name="connsiteY15" fmla="*/ 513030 h 2133149"/>
                <a:gd name="connsiteX16" fmla="*/ 810613 w 1518129"/>
                <a:gd name="connsiteY16" fmla="*/ 901237 h 2133149"/>
                <a:gd name="connsiteX17" fmla="*/ 778941 w 1518129"/>
                <a:gd name="connsiteY17" fmla="*/ 121917 h 2133149"/>
                <a:gd name="connsiteX18" fmla="*/ 582042 w 1518129"/>
                <a:gd name="connsiteY18" fmla="*/ 161731 h 2133149"/>
                <a:gd name="connsiteX19" fmla="*/ 554580 w 1518129"/>
                <a:gd name="connsiteY19" fmla="*/ 1197645 h 2133149"/>
                <a:gd name="connsiteX20" fmla="*/ 419736 w 1518129"/>
                <a:gd name="connsiteY20" fmla="*/ 1153389 h 2133149"/>
                <a:gd name="connsiteX21" fmla="*/ 0 w 1518129"/>
                <a:gd name="connsiteY21" fmla="*/ 891306 h 2133149"/>
                <a:gd name="connsiteX0" fmla="*/ 0 w 1518129"/>
                <a:gd name="connsiteY0" fmla="*/ 891306 h 2115210"/>
                <a:gd name="connsiteX1" fmla="*/ 227051 w 1518129"/>
                <a:gd name="connsiteY1" fmla="*/ 1320850 h 2115210"/>
                <a:gd name="connsiteX2" fmla="*/ 462841 w 1518129"/>
                <a:gd name="connsiteY2" fmla="*/ 1655174 h 2115210"/>
                <a:gd name="connsiteX3" fmla="*/ 644540 w 1518129"/>
                <a:gd name="connsiteY3" fmla="*/ 1879748 h 2115210"/>
                <a:gd name="connsiteX4" fmla="*/ 678137 w 1518129"/>
                <a:gd name="connsiteY4" fmla="*/ 2115210 h 2115210"/>
                <a:gd name="connsiteX5" fmla="*/ 1339145 w 1518129"/>
                <a:gd name="connsiteY5" fmla="*/ 2113852 h 2115210"/>
                <a:gd name="connsiteX6" fmla="*/ 1358227 w 1518129"/>
                <a:gd name="connsiteY6" fmla="*/ 1930484 h 2115210"/>
                <a:gd name="connsiteX7" fmla="*/ 1516859 w 1518129"/>
                <a:gd name="connsiteY7" fmla="*/ 1069958 h 2115210"/>
                <a:gd name="connsiteX8" fmla="*/ 1464891 w 1518129"/>
                <a:gd name="connsiteY8" fmla="*/ 644162 h 2115210"/>
                <a:gd name="connsiteX9" fmla="*/ 1272486 w 1518129"/>
                <a:gd name="connsiteY9" fmla="*/ 612493 h 2115210"/>
                <a:gd name="connsiteX10" fmla="*/ 1264720 w 1518129"/>
                <a:gd name="connsiteY10" fmla="*/ 911472 h 2115210"/>
                <a:gd name="connsiteX11" fmla="*/ 1252622 w 1518129"/>
                <a:gd name="connsiteY11" fmla="*/ 600743 h 2115210"/>
                <a:gd name="connsiteX12" fmla="*/ 1022817 w 1518129"/>
                <a:gd name="connsiteY12" fmla="*/ 558366 h 2115210"/>
                <a:gd name="connsiteX13" fmla="*/ 1053082 w 1518129"/>
                <a:gd name="connsiteY13" fmla="*/ 887580 h 2115210"/>
                <a:gd name="connsiteX14" fmla="*/ 1001757 w 1518129"/>
                <a:gd name="connsiteY14" fmla="*/ 557324 h 2115210"/>
                <a:gd name="connsiteX15" fmla="*/ 806783 w 1518129"/>
                <a:gd name="connsiteY15" fmla="*/ 513030 h 2115210"/>
                <a:gd name="connsiteX16" fmla="*/ 810613 w 1518129"/>
                <a:gd name="connsiteY16" fmla="*/ 901237 h 2115210"/>
                <a:gd name="connsiteX17" fmla="*/ 778941 w 1518129"/>
                <a:gd name="connsiteY17" fmla="*/ 121917 h 2115210"/>
                <a:gd name="connsiteX18" fmla="*/ 582042 w 1518129"/>
                <a:gd name="connsiteY18" fmla="*/ 161731 h 2115210"/>
                <a:gd name="connsiteX19" fmla="*/ 554580 w 1518129"/>
                <a:gd name="connsiteY19" fmla="*/ 1197645 h 2115210"/>
                <a:gd name="connsiteX20" fmla="*/ 419736 w 1518129"/>
                <a:gd name="connsiteY20" fmla="*/ 1153389 h 2115210"/>
                <a:gd name="connsiteX21" fmla="*/ 0 w 1518129"/>
                <a:gd name="connsiteY21" fmla="*/ 891306 h 2115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8129" h="2115210">
                  <a:moveTo>
                    <a:pt x="0" y="891306"/>
                  </a:moveTo>
                  <a:cubicBezTo>
                    <a:pt x="124742" y="1042097"/>
                    <a:pt x="180313" y="1188925"/>
                    <a:pt x="227051" y="1320850"/>
                  </a:cubicBezTo>
                  <a:cubicBezTo>
                    <a:pt x="283134" y="1440332"/>
                    <a:pt x="360533" y="1506746"/>
                    <a:pt x="462841" y="1655174"/>
                  </a:cubicBezTo>
                  <a:cubicBezTo>
                    <a:pt x="565096" y="1757587"/>
                    <a:pt x="604529" y="1837560"/>
                    <a:pt x="644540" y="1879748"/>
                  </a:cubicBezTo>
                  <a:cubicBezTo>
                    <a:pt x="721823" y="1966655"/>
                    <a:pt x="679875" y="2008729"/>
                    <a:pt x="678137" y="2115210"/>
                  </a:cubicBezTo>
                  <a:lnTo>
                    <a:pt x="1339145" y="2113852"/>
                  </a:lnTo>
                  <a:cubicBezTo>
                    <a:pt x="1324322" y="2047548"/>
                    <a:pt x="1303318" y="2034201"/>
                    <a:pt x="1358227" y="1930484"/>
                  </a:cubicBezTo>
                  <a:cubicBezTo>
                    <a:pt x="1521981" y="1634855"/>
                    <a:pt x="1516858" y="1179685"/>
                    <a:pt x="1516859" y="1069958"/>
                  </a:cubicBezTo>
                  <a:cubicBezTo>
                    <a:pt x="1522576" y="857179"/>
                    <a:pt x="1509640" y="720406"/>
                    <a:pt x="1464891" y="644162"/>
                  </a:cubicBezTo>
                  <a:cubicBezTo>
                    <a:pt x="1396021" y="572742"/>
                    <a:pt x="1370976" y="579197"/>
                    <a:pt x="1272486" y="612493"/>
                  </a:cubicBezTo>
                  <a:cubicBezTo>
                    <a:pt x="1306205" y="707004"/>
                    <a:pt x="1275123" y="829781"/>
                    <a:pt x="1264720" y="911472"/>
                  </a:cubicBezTo>
                  <a:cubicBezTo>
                    <a:pt x="1250153" y="907906"/>
                    <a:pt x="1292939" y="659594"/>
                    <a:pt x="1252622" y="600743"/>
                  </a:cubicBezTo>
                  <a:cubicBezTo>
                    <a:pt x="1202656" y="541892"/>
                    <a:pt x="1107533" y="508148"/>
                    <a:pt x="1022817" y="558366"/>
                  </a:cubicBezTo>
                  <a:cubicBezTo>
                    <a:pt x="1086811" y="668103"/>
                    <a:pt x="1058849" y="793697"/>
                    <a:pt x="1053082" y="887580"/>
                  </a:cubicBezTo>
                  <a:cubicBezTo>
                    <a:pt x="1041532" y="883386"/>
                    <a:pt x="1071753" y="653519"/>
                    <a:pt x="1001757" y="557324"/>
                  </a:cubicBezTo>
                  <a:cubicBezTo>
                    <a:pt x="946234" y="504548"/>
                    <a:pt x="915026" y="504758"/>
                    <a:pt x="806783" y="513030"/>
                  </a:cubicBezTo>
                  <a:cubicBezTo>
                    <a:pt x="816055" y="653003"/>
                    <a:pt x="822837" y="732256"/>
                    <a:pt x="810613" y="901237"/>
                  </a:cubicBezTo>
                  <a:cubicBezTo>
                    <a:pt x="782414" y="451352"/>
                    <a:pt x="784675" y="276900"/>
                    <a:pt x="778941" y="121917"/>
                  </a:cubicBezTo>
                  <a:cubicBezTo>
                    <a:pt x="774616" y="-32693"/>
                    <a:pt x="569584" y="-61779"/>
                    <a:pt x="582042" y="161731"/>
                  </a:cubicBezTo>
                  <a:cubicBezTo>
                    <a:pt x="570378" y="380417"/>
                    <a:pt x="623442" y="1132875"/>
                    <a:pt x="554580" y="1197645"/>
                  </a:cubicBezTo>
                  <a:cubicBezTo>
                    <a:pt x="495024" y="1230412"/>
                    <a:pt x="496393" y="1222363"/>
                    <a:pt x="419736" y="1153389"/>
                  </a:cubicBezTo>
                  <a:cubicBezTo>
                    <a:pt x="331744" y="1046414"/>
                    <a:pt x="197603" y="767201"/>
                    <a:pt x="0" y="891306"/>
                  </a:cubicBezTo>
                  <a:close/>
                </a:path>
              </a:pathLst>
            </a:custGeom>
            <a:solidFill>
              <a:srgbClr val="F5B3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1042" name="Group 181">
              <a:extLst>
                <a:ext uri="{FF2B5EF4-FFF2-40B4-BE49-F238E27FC236}">
                  <a16:creationId xmlns:a16="http://schemas.microsoft.com/office/drawing/2014/main" id="{55BD7D99-43CE-4C83-B89B-D974344379A4}"/>
                </a:ext>
              </a:extLst>
            </p:cNvPr>
            <p:cNvGrpSpPr/>
            <p:nvPr/>
          </p:nvGrpSpPr>
          <p:grpSpPr>
            <a:xfrm rot="5400000">
              <a:off x="-91080" y="4354290"/>
              <a:ext cx="1048447" cy="872955"/>
              <a:chOff x="967066" y="4263648"/>
              <a:chExt cx="670418" cy="1251022"/>
            </a:xfrm>
          </p:grpSpPr>
          <p:sp>
            <p:nvSpPr>
              <p:cNvPr id="1043" name="Rectangle 182">
                <a:extLst>
                  <a:ext uri="{FF2B5EF4-FFF2-40B4-BE49-F238E27FC236}">
                    <a16:creationId xmlns:a16="http://schemas.microsoft.com/office/drawing/2014/main" id="{0EDCFBC5-A3DB-4EFA-BBB5-6AEF60E8B74F}"/>
                  </a:ext>
                </a:extLst>
              </p:cNvPr>
              <p:cNvSpPr/>
              <p:nvPr/>
            </p:nvSpPr>
            <p:spPr>
              <a:xfrm rot="16200000">
                <a:off x="1080146" y="4196080"/>
                <a:ext cx="457516" cy="59265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1044" name="Rectangle 183">
                <a:extLst>
                  <a:ext uri="{FF2B5EF4-FFF2-40B4-BE49-F238E27FC236}">
                    <a16:creationId xmlns:a16="http://schemas.microsoft.com/office/drawing/2014/main" id="{BE4A167E-D151-4FD9-B915-16EDED396EDE}"/>
                  </a:ext>
                </a:extLst>
              </p:cNvPr>
              <p:cNvSpPr/>
              <p:nvPr/>
            </p:nvSpPr>
            <p:spPr>
              <a:xfrm rot="16200000">
                <a:off x="858794" y="4735980"/>
                <a:ext cx="886962" cy="670418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045" name="TextBox 1044">
            <a:extLst>
              <a:ext uri="{FF2B5EF4-FFF2-40B4-BE49-F238E27FC236}">
                <a16:creationId xmlns:a16="http://schemas.microsoft.com/office/drawing/2014/main" id="{217A327D-FE7D-407B-8A11-275102394541}"/>
              </a:ext>
            </a:extLst>
          </p:cNvPr>
          <p:cNvSpPr txBox="1"/>
          <p:nvPr/>
        </p:nvSpPr>
        <p:spPr>
          <a:xfrm>
            <a:off x="624476" y="1577493"/>
            <a:ext cx="3100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Modern Portfolio Designed</a:t>
            </a:r>
          </a:p>
        </p:txBody>
      </p:sp>
      <p:sp>
        <p:nvSpPr>
          <p:cNvPr id="1046" name="TextBox 1045">
            <a:extLst>
              <a:ext uri="{FF2B5EF4-FFF2-40B4-BE49-F238E27FC236}">
                <a16:creationId xmlns:a16="http://schemas.microsoft.com/office/drawing/2014/main" id="{74AD150A-32D5-4BA0-9E23-4C63EA6A9852}"/>
              </a:ext>
            </a:extLst>
          </p:cNvPr>
          <p:cNvSpPr txBox="1"/>
          <p:nvPr/>
        </p:nvSpPr>
        <p:spPr>
          <a:xfrm>
            <a:off x="590591" y="2000317"/>
            <a:ext cx="33701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  <a:r>
              <a:rPr lang="en-GB" altLang="ko-KR" sz="2800" dirty="0">
                <a:cs typeface="Arial" pitchFamily="34" charset="0"/>
              </a:rPr>
              <a:t>for your Presentation</a:t>
            </a:r>
            <a:endParaRPr lang="ko-KR" altLang="en-US" sz="28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12242</TotalTime>
  <Words>120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26</cp:revision>
  <dcterms:created xsi:type="dcterms:W3CDTF">2018-02-18T19:39:47Z</dcterms:created>
  <dcterms:modified xsi:type="dcterms:W3CDTF">2022-10-26T01:46:37Z</dcterms:modified>
</cp:coreProperties>
</file>