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3969" y="2830165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283968" y="1854572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7596336" y="267494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31590"/>
            <a:ext cx="8229600" cy="3394472"/>
          </a:xfrm>
        </p:spPr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2014-07-27T03:57:09Z</dcterms:modified>
</cp:coreProperties>
</file>