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78" name="Group 3077">
            <a:extLst>
              <a:ext uri="{FF2B5EF4-FFF2-40B4-BE49-F238E27FC236}">
                <a16:creationId xmlns:a16="http://schemas.microsoft.com/office/drawing/2014/main" id="{45962D2E-CECC-47DD-9BD2-60556D37BC98}"/>
              </a:ext>
            </a:extLst>
          </p:cNvPr>
          <p:cNvGrpSpPr/>
          <p:nvPr/>
        </p:nvGrpSpPr>
        <p:grpSpPr>
          <a:xfrm>
            <a:off x="4277230" y="2140390"/>
            <a:ext cx="3637542" cy="3646797"/>
            <a:chOff x="2154980" y="1739196"/>
            <a:chExt cx="4343991" cy="4355043"/>
          </a:xfrm>
        </p:grpSpPr>
        <p:sp>
          <p:nvSpPr>
            <p:cNvPr id="3079" name="Left Arrow 2">
              <a:extLst>
                <a:ext uri="{FF2B5EF4-FFF2-40B4-BE49-F238E27FC236}">
                  <a16:creationId xmlns:a16="http://schemas.microsoft.com/office/drawing/2014/main" id="{BDBA5207-A001-434D-A02E-508D5976FD55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80" name="Left Arrow 2">
              <a:extLst>
                <a:ext uri="{FF2B5EF4-FFF2-40B4-BE49-F238E27FC236}">
                  <a16:creationId xmlns:a16="http://schemas.microsoft.com/office/drawing/2014/main" id="{7F5156DE-30E2-4E45-826B-CC0674B089F5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81" name="Left Arrow 2">
              <a:extLst>
                <a:ext uri="{FF2B5EF4-FFF2-40B4-BE49-F238E27FC236}">
                  <a16:creationId xmlns:a16="http://schemas.microsoft.com/office/drawing/2014/main" id="{B026D5B5-3F4E-4F5A-BA9D-BE26A118DC83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82" name="Left Arrow 2">
              <a:extLst>
                <a:ext uri="{FF2B5EF4-FFF2-40B4-BE49-F238E27FC236}">
                  <a16:creationId xmlns:a16="http://schemas.microsoft.com/office/drawing/2014/main" id="{9DDFA19D-831B-4B43-B5AC-142BF6194AB5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83" name="Group 3082">
            <a:extLst>
              <a:ext uri="{FF2B5EF4-FFF2-40B4-BE49-F238E27FC236}">
                <a16:creationId xmlns:a16="http://schemas.microsoft.com/office/drawing/2014/main" id="{116188F6-A462-476C-BAA5-1A24DE235265}"/>
              </a:ext>
            </a:extLst>
          </p:cNvPr>
          <p:cNvGrpSpPr/>
          <p:nvPr/>
        </p:nvGrpSpPr>
        <p:grpSpPr>
          <a:xfrm>
            <a:off x="5368574" y="3876685"/>
            <a:ext cx="1488568" cy="910465"/>
            <a:chOff x="3233964" y="1845713"/>
            <a:chExt cx="1661755" cy="910465"/>
          </a:xfrm>
        </p:grpSpPr>
        <p:sp>
          <p:nvSpPr>
            <p:cNvPr id="3084" name="TextBox 3083">
              <a:extLst>
                <a:ext uri="{FF2B5EF4-FFF2-40B4-BE49-F238E27FC236}">
                  <a16:creationId xmlns:a16="http://schemas.microsoft.com/office/drawing/2014/main" id="{A5858B66-F944-467F-A223-C17C563E1591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85" name="TextBox 3084">
              <a:extLst>
                <a:ext uri="{FF2B5EF4-FFF2-40B4-BE49-F238E27FC236}">
                  <a16:creationId xmlns:a16="http://schemas.microsoft.com/office/drawing/2014/main" id="{73E6B5F1-B3E0-4A1E-A3A5-325568527818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86" name="Group 3085">
            <a:extLst>
              <a:ext uri="{FF2B5EF4-FFF2-40B4-BE49-F238E27FC236}">
                <a16:creationId xmlns:a16="http://schemas.microsoft.com/office/drawing/2014/main" id="{7EB47D60-6D88-420C-AC9C-D5154582AC06}"/>
              </a:ext>
            </a:extLst>
          </p:cNvPr>
          <p:cNvGrpSpPr/>
          <p:nvPr/>
        </p:nvGrpSpPr>
        <p:grpSpPr>
          <a:xfrm>
            <a:off x="8130274" y="1883203"/>
            <a:ext cx="3192723" cy="1292662"/>
            <a:chOff x="6210998" y="1433695"/>
            <a:chExt cx="2229890" cy="919631"/>
          </a:xfrm>
        </p:grpSpPr>
        <p:sp>
          <p:nvSpPr>
            <p:cNvPr id="3087" name="TextBox 3086">
              <a:extLst>
                <a:ext uri="{FF2B5EF4-FFF2-40B4-BE49-F238E27FC236}">
                  <a16:creationId xmlns:a16="http://schemas.microsoft.com/office/drawing/2014/main" id="{226DCE58-5B87-4275-82DE-5EAC7A1141A9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88" name="TextBox 3087">
              <a:extLst>
                <a:ext uri="{FF2B5EF4-FFF2-40B4-BE49-F238E27FC236}">
                  <a16:creationId xmlns:a16="http://schemas.microsoft.com/office/drawing/2014/main" id="{4BFF0CE9-061E-4497-BA0A-6551C312FC1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89" name="Group 3088">
            <a:extLst>
              <a:ext uri="{FF2B5EF4-FFF2-40B4-BE49-F238E27FC236}">
                <a16:creationId xmlns:a16="http://schemas.microsoft.com/office/drawing/2014/main" id="{CB5E08AE-00AB-4FC7-B1A1-D9AB8E82EBE7}"/>
              </a:ext>
            </a:extLst>
          </p:cNvPr>
          <p:cNvGrpSpPr/>
          <p:nvPr/>
        </p:nvGrpSpPr>
        <p:grpSpPr>
          <a:xfrm>
            <a:off x="8130274" y="4854605"/>
            <a:ext cx="3192723" cy="1292662"/>
            <a:chOff x="6210998" y="1433695"/>
            <a:chExt cx="2229890" cy="919631"/>
          </a:xfrm>
        </p:grpSpPr>
        <p:sp>
          <p:nvSpPr>
            <p:cNvPr id="3090" name="TextBox 3089">
              <a:extLst>
                <a:ext uri="{FF2B5EF4-FFF2-40B4-BE49-F238E27FC236}">
                  <a16:creationId xmlns:a16="http://schemas.microsoft.com/office/drawing/2014/main" id="{1CBA60C3-4522-4E2D-A599-1D8252BB63DF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91" name="TextBox 3090">
              <a:extLst>
                <a:ext uri="{FF2B5EF4-FFF2-40B4-BE49-F238E27FC236}">
                  <a16:creationId xmlns:a16="http://schemas.microsoft.com/office/drawing/2014/main" id="{6205F60B-9845-4C31-9121-C95C9657701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92" name="Group 3091">
            <a:extLst>
              <a:ext uri="{FF2B5EF4-FFF2-40B4-BE49-F238E27FC236}">
                <a16:creationId xmlns:a16="http://schemas.microsoft.com/office/drawing/2014/main" id="{F0432A2F-6A79-4839-83B9-8FCA4793C07F}"/>
              </a:ext>
            </a:extLst>
          </p:cNvPr>
          <p:cNvGrpSpPr/>
          <p:nvPr/>
        </p:nvGrpSpPr>
        <p:grpSpPr>
          <a:xfrm>
            <a:off x="911293" y="1883203"/>
            <a:ext cx="3151047" cy="1292662"/>
            <a:chOff x="6210998" y="1433695"/>
            <a:chExt cx="2229890" cy="919631"/>
          </a:xfrm>
        </p:grpSpPr>
        <p:sp>
          <p:nvSpPr>
            <p:cNvPr id="3093" name="TextBox 3092">
              <a:extLst>
                <a:ext uri="{FF2B5EF4-FFF2-40B4-BE49-F238E27FC236}">
                  <a16:creationId xmlns:a16="http://schemas.microsoft.com/office/drawing/2014/main" id="{63E5704F-F21A-4682-B64B-0FC886070A17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94" name="TextBox 3093">
              <a:extLst>
                <a:ext uri="{FF2B5EF4-FFF2-40B4-BE49-F238E27FC236}">
                  <a16:creationId xmlns:a16="http://schemas.microsoft.com/office/drawing/2014/main" id="{F0CB02F2-276A-4A20-BAD8-CA64A635816C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95" name="Group 3094">
            <a:extLst>
              <a:ext uri="{FF2B5EF4-FFF2-40B4-BE49-F238E27FC236}">
                <a16:creationId xmlns:a16="http://schemas.microsoft.com/office/drawing/2014/main" id="{6314C1DA-09BE-4C12-BE0E-876B355D74BE}"/>
              </a:ext>
            </a:extLst>
          </p:cNvPr>
          <p:cNvGrpSpPr/>
          <p:nvPr/>
        </p:nvGrpSpPr>
        <p:grpSpPr>
          <a:xfrm>
            <a:off x="898189" y="4854605"/>
            <a:ext cx="3192724" cy="1292662"/>
            <a:chOff x="6210999" y="1433695"/>
            <a:chExt cx="2259383" cy="919631"/>
          </a:xfrm>
        </p:grpSpPr>
        <p:sp>
          <p:nvSpPr>
            <p:cNvPr id="3096" name="TextBox 3095">
              <a:extLst>
                <a:ext uri="{FF2B5EF4-FFF2-40B4-BE49-F238E27FC236}">
                  <a16:creationId xmlns:a16="http://schemas.microsoft.com/office/drawing/2014/main" id="{543F7B0B-8AA4-4CD9-B633-236A5A450DE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97" name="TextBox 3096">
              <a:extLst>
                <a:ext uri="{FF2B5EF4-FFF2-40B4-BE49-F238E27FC236}">
                  <a16:creationId xmlns:a16="http://schemas.microsoft.com/office/drawing/2014/main" id="{AAEEE45B-4FD1-4325-8BBC-54CDBBB7E96E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98" name="Rectangle 16">
            <a:extLst>
              <a:ext uri="{FF2B5EF4-FFF2-40B4-BE49-F238E27FC236}">
                <a16:creationId xmlns:a16="http://schemas.microsoft.com/office/drawing/2014/main" id="{5B729C0F-C535-4834-807F-94D4FC492027}"/>
              </a:ext>
            </a:extLst>
          </p:cNvPr>
          <p:cNvSpPr/>
          <p:nvPr/>
        </p:nvSpPr>
        <p:spPr>
          <a:xfrm rot="2700000">
            <a:off x="5881505" y="3085480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168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2020-01-03T04:55:13Z</dcterms:modified>
</cp:coreProperties>
</file>