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0E4095-A5DC-4E23-994A-500FBEDB0596}"/>
              </a:ext>
            </a:extLst>
          </p:cNvPr>
          <p:cNvGrpSpPr/>
          <p:nvPr/>
        </p:nvGrpSpPr>
        <p:grpSpPr>
          <a:xfrm>
            <a:off x="1283678" y="1863665"/>
            <a:ext cx="3846918" cy="4129504"/>
            <a:chOff x="827365" y="1409323"/>
            <a:chExt cx="4759543" cy="5109168"/>
          </a:xfrm>
        </p:grpSpPr>
        <p:sp>
          <p:nvSpPr>
            <p:cNvPr id="34" name="원형: 비어 있음 1">
              <a:extLst>
                <a:ext uri="{FF2B5EF4-FFF2-40B4-BE49-F238E27FC236}">
                  <a16:creationId xmlns:a16="http://schemas.microsoft.com/office/drawing/2014/main" id="{441F4292-4541-4C3C-959B-A264C6714B70}"/>
                </a:ext>
              </a:extLst>
            </p:cNvPr>
            <p:cNvSpPr/>
            <p:nvPr/>
          </p:nvSpPr>
          <p:spPr>
            <a:xfrm>
              <a:off x="827366" y="1758949"/>
              <a:ext cx="4759542" cy="4759542"/>
            </a:xfrm>
            <a:prstGeom prst="donut">
              <a:avLst>
                <a:gd name="adj" fmla="val 185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9">
              <a:extLst>
                <a:ext uri="{FF2B5EF4-FFF2-40B4-BE49-F238E27FC236}">
                  <a16:creationId xmlns:a16="http://schemas.microsoft.com/office/drawing/2014/main" id="{4F16DDFC-7374-4915-9124-B98DF8F950AC}"/>
                </a:ext>
              </a:extLst>
            </p:cNvPr>
            <p:cNvSpPr txBox="1">
              <a:spLocks/>
            </p:cNvSpPr>
            <p:nvPr/>
          </p:nvSpPr>
          <p:spPr>
            <a:xfrm>
              <a:off x="3465911" y="1843292"/>
              <a:ext cx="1822409" cy="2586876"/>
            </a:xfrm>
            <a:custGeom>
              <a:avLst/>
              <a:gdLst>
                <a:gd name="connsiteX0" fmla="*/ 863642 w 1822409"/>
                <a:gd name="connsiteY0" fmla="*/ 0 h 2586876"/>
                <a:gd name="connsiteX1" fmla="*/ 1706307 w 1822409"/>
                <a:gd name="connsiteY1" fmla="*/ 2577164 h 2586876"/>
                <a:gd name="connsiteX2" fmla="*/ 0 w 1822409"/>
                <a:gd name="connsiteY2" fmla="*/ 2586876 h 258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2409" h="2586876">
                  <a:moveTo>
                    <a:pt x="863642" y="0"/>
                  </a:moveTo>
                  <a:cubicBezTo>
                    <a:pt x="1679882" y="581132"/>
                    <a:pt x="2021522" y="1626487"/>
                    <a:pt x="1706307" y="2577164"/>
                  </a:cubicBezTo>
                  <a:lnTo>
                    <a:pt x="0" y="2586876"/>
                  </a:lnTo>
                  <a:close/>
                </a:path>
              </a:pathLst>
            </a:custGeom>
            <a:solidFill>
              <a:schemeClr val="accent3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36" name="자유형: 도형 12">
              <a:extLst>
                <a:ext uri="{FF2B5EF4-FFF2-40B4-BE49-F238E27FC236}">
                  <a16:creationId xmlns:a16="http://schemas.microsoft.com/office/drawing/2014/main" id="{74F54200-584A-495A-98C9-03404DD8B6B3}"/>
                </a:ext>
              </a:extLst>
            </p:cNvPr>
            <p:cNvSpPr txBox="1">
              <a:spLocks/>
            </p:cNvSpPr>
            <p:nvPr/>
          </p:nvSpPr>
          <p:spPr>
            <a:xfrm>
              <a:off x="1553519" y="1409323"/>
              <a:ext cx="2719605" cy="2144179"/>
            </a:xfrm>
            <a:custGeom>
              <a:avLst/>
              <a:gdLst>
                <a:gd name="connsiteX0" fmla="*/ 1401769 w 2719605"/>
                <a:gd name="connsiteY0" fmla="*/ 1 h 2144179"/>
                <a:gd name="connsiteX1" fmla="*/ 2719605 w 2719605"/>
                <a:gd name="connsiteY1" fmla="*/ 421978 h 2144179"/>
                <a:gd name="connsiteX2" fmla="*/ 2144640 w 2719605"/>
                <a:gd name="connsiteY2" fmla="*/ 2144179 h 2144179"/>
                <a:gd name="connsiteX3" fmla="*/ 2136701 w 2719605"/>
                <a:gd name="connsiteY3" fmla="*/ 2144179 h 2144179"/>
                <a:gd name="connsiteX4" fmla="*/ 0 w 2719605"/>
                <a:gd name="connsiteY4" fmla="*/ 480476 h 2144179"/>
                <a:gd name="connsiteX5" fmla="*/ 1401769 w 2719605"/>
                <a:gd name="connsiteY5" fmla="*/ 1 h 2144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9605" h="2144179">
                  <a:moveTo>
                    <a:pt x="1401769" y="1"/>
                  </a:moveTo>
                  <a:cubicBezTo>
                    <a:pt x="1863929" y="178"/>
                    <a:pt x="2326036" y="140289"/>
                    <a:pt x="2719605" y="421978"/>
                  </a:cubicBezTo>
                  <a:lnTo>
                    <a:pt x="2144640" y="2144179"/>
                  </a:lnTo>
                  <a:lnTo>
                    <a:pt x="2136701" y="2144179"/>
                  </a:lnTo>
                  <a:lnTo>
                    <a:pt x="0" y="480476"/>
                  </a:lnTo>
                  <a:cubicBezTo>
                    <a:pt x="412291" y="159962"/>
                    <a:pt x="907061" y="-188"/>
                    <a:pt x="1401769" y="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37" name="자유형: 도형 23">
              <a:extLst>
                <a:ext uri="{FF2B5EF4-FFF2-40B4-BE49-F238E27FC236}">
                  <a16:creationId xmlns:a16="http://schemas.microsoft.com/office/drawing/2014/main" id="{FBD07397-C7CB-43BC-9737-1463637DA6ED}"/>
                </a:ext>
              </a:extLst>
            </p:cNvPr>
            <p:cNvSpPr txBox="1">
              <a:spLocks/>
            </p:cNvSpPr>
            <p:nvPr/>
          </p:nvSpPr>
          <p:spPr>
            <a:xfrm>
              <a:off x="2547215" y="4499226"/>
              <a:ext cx="2626805" cy="1570156"/>
            </a:xfrm>
            <a:custGeom>
              <a:avLst/>
              <a:gdLst>
                <a:gd name="connsiteX0" fmla="*/ 462339 w 2626805"/>
                <a:gd name="connsiteY0" fmla="*/ 1569148 h 1570156"/>
                <a:gd name="connsiteX1" fmla="*/ 483227 w 2626805"/>
                <a:gd name="connsiteY1" fmla="*/ 1569612 h 1570156"/>
                <a:gd name="connsiteX2" fmla="*/ 471294 w 2626805"/>
                <a:gd name="connsiteY2" fmla="*/ 1570156 h 1570156"/>
                <a:gd name="connsiteX3" fmla="*/ 462562 w 2626805"/>
                <a:gd name="connsiteY3" fmla="*/ 1569858 h 1570156"/>
                <a:gd name="connsiteX4" fmla="*/ 2626805 w 2626805"/>
                <a:gd name="connsiteY4" fmla="*/ 0 h 1570156"/>
                <a:gd name="connsiteX5" fmla="*/ 495284 w 2626805"/>
                <a:gd name="connsiteY5" fmla="*/ 1569062 h 1570156"/>
                <a:gd name="connsiteX6" fmla="*/ 0 w 2626805"/>
                <a:gd name="connsiteY6" fmla="*/ 14951 h 157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26805" h="1570156">
                  <a:moveTo>
                    <a:pt x="462339" y="1569148"/>
                  </a:moveTo>
                  <a:lnTo>
                    <a:pt x="483227" y="1569612"/>
                  </a:lnTo>
                  <a:cubicBezTo>
                    <a:pt x="479254" y="1570099"/>
                    <a:pt x="475275" y="1570133"/>
                    <a:pt x="471294" y="1570156"/>
                  </a:cubicBezTo>
                  <a:lnTo>
                    <a:pt x="462562" y="1569858"/>
                  </a:lnTo>
                  <a:close/>
                  <a:moveTo>
                    <a:pt x="2626805" y="0"/>
                  </a:moveTo>
                  <a:cubicBezTo>
                    <a:pt x="2323053" y="924730"/>
                    <a:pt x="1466758" y="1554229"/>
                    <a:pt x="495284" y="1569062"/>
                  </a:cubicBezTo>
                  <a:lnTo>
                    <a:pt x="0" y="14951"/>
                  </a:lnTo>
                  <a:close/>
                </a:path>
              </a:pathLst>
            </a:custGeom>
            <a:solidFill>
              <a:schemeClr val="accent4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38" name="자유형: 도형 25">
              <a:extLst>
                <a:ext uri="{FF2B5EF4-FFF2-40B4-BE49-F238E27FC236}">
                  <a16:creationId xmlns:a16="http://schemas.microsoft.com/office/drawing/2014/main" id="{B50EE561-073E-402C-A88F-E72187420221}"/>
                </a:ext>
              </a:extLst>
            </p:cNvPr>
            <p:cNvSpPr txBox="1">
              <a:spLocks/>
            </p:cNvSpPr>
            <p:nvPr/>
          </p:nvSpPr>
          <p:spPr>
            <a:xfrm>
              <a:off x="827365" y="3622560"/>
              <a:ext cx="2195336" cy="2446823"/>
            </a:xfrm>
            <a:custGeom>
              <a:avLst/>
              <a:gdLst>
                <a:gd name="connsiteX0" fmla="*/ 1374390 w 2195336"/>
                <a:gd name="connsiteY0" fmla="*/ 0 h 2446823"/>
                <a:gd name="connsiteX1" fmla="*/ 2151590 w 2195336"/>
                <a:gd name="connsiteY1" fmla="*/ 2438716 h 2446823"/>
                <a:gd name="connsiteX2" fmla="*/ 2195126 w 2195336"/>
                <a:gd name="connsiteY2" fmla="*/ 2439683 h 2446823"/>
                <a:gd name="connsiteX3" fmla="*/ 2195336 w 2195336"/>
                <a:gd name="connsiteY3" fmla="*/ 2440337 h 2446823"/>
                <a:gd name="connsiteX4" fmla="*/ 2192990 w 2195336"/>
                <a:gd name="connsiteY4" fmla="*/ 2440444 h 2446823"/>
                <a:gd name="connsiteX5" fmla="*/ 2151693 w 2195336"/>
                <a:gd name="connsiteY5" fmla="*/ 2439035 h 2446823"/>
                <a:gd name="connsiteX6" fmla="*/ 2154077 w 2195336"/>
                <a:gd name="connsiteY6" fmla="*/ 2446517 h 2446823"/>
                <a:gd name="connsiteX7" fmla="*/ 0 w 2195336"/>
                <a:gd name="connsiteY7" fmla="*/ 1016322 h 24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5336" h="2446823">
                  <a:moveTo>
                    <a:pt x="1374390" y="0"/>
                  </a:moveTo>
                  <a:lnTo>
                    <a:pt x="2151590" y="2438716"/>
                  </a:lnTo>
                  <a:lnTo>
                    <a:pt x="2195126" y="2439683"/>
                  </a:lnTo>
                  <a:lnTo>
                    <a:pt x="2195336" y="2440337"/>
                  </a:lnTo>
                  <a:lnTo>
                    <a:pt x="2192990" y="2440444"/>
                  </a:lnTo>
                  <a:lnTo>
                    <a:pt x="2151693" y="2439035"/>
                  </a:lnTo>
                  <a:lnTo>
                    <a:pt x="2154077" y="2446517"/>
                  </a:lnTo>
                  <a:cubicBezTo>
                    <a:pt x="1203619" y="2462028"/>
                    <a:pt x="349619" y="1887845"/>
                    <a:pt x="0" y="1016322"/>
                  </a:cubicBezTo>
                  <a:close/>
                </a:path>
              </a:pathLst>
            </a:custGeom>
            <a:solidFill>
              <a:schemeClr val="accent1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A6D75E2-9B13-4D6C-B7FF-BB7F059008D7}"/>
              </a:ext>
            </a:extLst>
          </p:cNvPr>
          <p:cNvSpPr txBox="1"/>
          <p:nvPr/>
        </p:nvSpPr>
        <p:spPr>
          <a:xfrm>
            <a:off x="2589387" y="220060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853EA8-48B3-4E56-8F58-FF21E6B7B32E}"/>
              </a:ext>
            </a:extLst>
          </p:cNvPr>
          <p:cNvSpPr txBox="1"/>
          <p:nvPr/>
        </p:nvSpPr>
        <p:spPr>
          <a:xfrm>
            <a:off x="3682437" y="3517275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C00ACE9-9717-46EF-BFA0-86879D428DAE}"/>
              </a:ext>
            </a:extLst>
          </p:cNvPr>
          <p:cNvSpPr txBox="1"/>
          <p:nvPr/>
        </p:nvSpPr>
        <p:spPr>
          <a:xfrm>
            <a:off x="3006848" y="454900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56BD321-8DFF-4181-9531-C6ECA0E8BE20}"/>
              </a:ext>
            </a:extLst>
          </p:cNvPr>
          <p:cNvSpPr txBox="1"/>
          <p:nvPr/>
        </p:nvSpPr>
        <p:spPr>
          <a:xfrm>
            <a:off x="1492059" y="4349302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74E6B696-CE7B-4F30-BA91-E541A323D20A}"/>
              </a:ext>
            </a:extLst>
          </p:cNvPr>
          <p:cNvSpPr/>
          <p:nvPr/>
        </p:nvSpPr>
        <p:spPr>
          <a:xfrm>
            <a:off x="2753127" y="3510978"/>
            <a:ext cx="602270" cy="690404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EA81EA4-886E-4008-B6A3-CFBB3B9FAC0A}"/>
              </a:ext>
            </a:extLst>
          </p:cNvPr>
          <p:cNvSpPr/>
          <p:nvPr/>
        </p:nvSpPr>
        <p:spPr>
          <a:xfrm>
            <a:off x="2814953" y="5826329"/>
            <a:ext cx="243114" cy="2431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902B0A-C0FB-4958-B0C2-F4D46B4811D9}"/>
              </a:ext>
            </a:extLst>
          </p:cNvPr>
          <p:cNvSpPr/>
          <p:nvPr/>
        </p:nvSpPr>
        <p:spPr>
          <a:xfrm>
            <a:off x="4205026" y="5471414"/>
            <a:ext cx="243114" cy="243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8AFE379-1465-4BD5-81B0-EF8E4AC37669}"/>
              </a:ext>
            </a:extLst>
          </p:cNvPr>
          <p:cNvSpPr/>
          <p:nvPr/>
        </p:nvSpPr>
        <p:spPr>
          <a:xfrm>
            <a:off x="4923248" y="4517784"/>
            <a:ext cx="243114" cy="243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60CACD4-E87A-4688-8B9D-DA0CA1A36A6D}"/>
              </a:ext>
            </a:extLst>
          </p:cNvPr>
          <p:cNvSpPr/>
          <p:nvPr/>
        </p:nvSpPr>
        <p:spPr>
          <a:xfrm>
            <a:off x="4871847" y="3308691"/>
            <a:ext cx="243114" cy="2431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FE39994F-0096-4A6D-B2B1-244CB8200ED4}"/>
              </a:ext>
            </a:extLst>
          </p:cNvPr>
          <p:cNvSpPr/>
          <p:nvPr/>
        </p:nvSpPr>
        <p:spPr>
          <a:xfrm flipH="1">
            <a:off x="5581997" y="5529044"/>
            <a:ext cx="508316" cy="4193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B3E14224-FD57-4082-9865-909271EFC7BC}"/>
              </a:ext>
            </a:extLst>
          </p:cNvPr>
          <p:cNvSpPr/>
          <p:nvPr/>
        </p:nvSpPr>
        <p:spPr>
          <a:xfrm rot="18805991">
            <a:off x="6452763" y="3129481"/>
            <a:ext cx="519752" cy="5143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130">
            <a:extLst>
              <a:ext uri="{FF2B5EF4-FFF2-40B4-BE49-F238E27FC236}">
                <a16:creationId xmlns:a16="http://schemas.microsoft.com/office/drawing/2014/main" id="{77BC68E8-8366-41C8-AFD2-002274546E34}"/>
              </a:ext>
            </a:extLst>
          </p:cNvPr>
          <p:cNvSpPr/>
          <p:nvPr/>
        </p:nvSpPr>
        <p:spPr>
          <a:xfrm>
            <a:off x="6498383" y="4347978"/>
            <a:ext cx="439166" cy="44115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068B6605-59CC-450F-81A4-03B9C2F3A8DA}"/>
              </a:ext>
            </a:extLst>
          </p:cNvPr>
          <p:cNvSpPr>
            <a:spLocks noChangeAspect="1"/>
          </p:cNvSpPr>
          <p:nvPr/>
        </p:nvSpPr>
        <p:spPr>
          <a:xfrm>
            <a:off x="5652013" y="1940334"/>
            <a:ext cx="368284" cy="53205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73FCB66C-FA99-4F87-9730-4F230166F671}"/>
              </a:ext>
            </a:extLst>
          </p:cNvPr>
          <p:cNvGrpSpPr/>
          <p:nvPr/>
        </p:nvGrpSpPr>
        <p:grpSpPr>
          <a:xfrm>
            <a:off x="7447092" y="2975733"/>
            <a:ext cx="4177569" cy="931444"/>
            <a:chOff x="2543198" y="4450714"/>
            <a:chExt cx="2569255" cy="72890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1E0EEA6-91AC-4933-A504-227E981BB4F0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DC5F6BA-A786-4F9A-8FDF-CC6FA8ED0074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22">
            <a:extLst>
              <a:ext uri="{FF2B5EF4-FFF2-40B4-BE49-F238E27FC236}">
                <a16:creationId xmlns:a16="http://schemas.microsoft.com/office/drawing/2014/main" id="{3340BC7C-ADA4-452C-8BFF-5299CC097C57}"/>
              </a:ext>
            </a:extLst>
          </p:cNvPr>
          <p:cNvGrpSpPr/>
          <p:nvPr/>
        </p:nvGrpSpPr>
        <p:grpSpPr>
          <a:xfrm>
            <a:off x="7447092" y="4166733"/>
            <a:ext cx="4177569" cy="931444"/>
            <a:chOff x="2543198" y="4450714"/>
            <a:chExt cx="2569255" cy="72890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468209E-3E94-4135-8BDB-E6AC5BB1FB96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75D305-36FA-4D79-A342-E46009355929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22">
            <a:extLst>
              <a:ext uri="{FF2B5EF4-FFF2-40B4-BE49-F238E27FC236}">
                <a16:creationId xmlns:a16="http://schemas.microsoft.com/office/drawing/2014/main" id="{2368674D-AA6E-4E8F-AC9D-E5E42D7AB4A6}"/>
              </a:ext>
            </a:extLst>
          </p:cNvPr>
          <p:cNvGrpSpPr/>
          <p:nvPr/>
        </p:nvGrpSpPr>
        <p:grpSpPr>
          <a:xfrm>
            <a:off x="6520670" y="5295932"/>
            <a:ext cx="4177569" cy="931444"/>
            <a:chOff x="2543198" y="4450714"/>
            <a:chExt cx="2569255" cy="72890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EA431BC-95F3-4A0E-ABC5-A83C1570C1E5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BA90DC8-1459-4F03-B099-C96F39E4777F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22">
            <a:extLst>
              <a:ext uri="{FF2B5EF4-FFF2-40B4-BE49-F238E27FC236}">
                <a16:creationId xmlns:a16="http://schemas.microsoft.com/office/drawing/2014/main" id="{FE5E0D60-B13F-48C8-B34E-C31457C3C4DE}"/>
              </a:ext>
            </a:extLst>
          </p:cNvPr>
          <p:cNvGrpSpPr/>
          <p:nvPr/>
        </p:nvGrpSpPr>
        <p:grpSpPr>
          <a:xfrm>
            <a:off x="6520670" y="1705732"/>
            <a:ext cx="4177569" cy="931444"/>
            <a:chOff x="2543198" y="4450714"/>
            <a:chExt cx="2569255" cy="728901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DCF5ADA-D48D-4520-A4F1-43EA4B1AA306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C23195D-E45B-422A-96A8-070C8FA67500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144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2021-04-19T06:49:30Z</dcterms:modified>
</cp:coreProperties>
</file>