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01" name="Group 3600">
            <a:extLst>
              <a:ext uri="{FF2B5EF4-FFF2-40B4-BE49-F238E27FC236}">
                <a16:creationId xmlns:a16="http://schemas.microsoft.com/office/drawing/2014/main" id="{C7B9A5E0-E2B1-44E1-97DB-4784D1F9EB01}"/>
              </a:ext>
            </a:extLst>
          </p:cNvPr>
          <p:cNvGrpSpPr/>
          <p:nvPr/>
        </p:nvGrpSpPr>
        <p:grpSpPr>
          <a:xfrm rot="5400000">
            <a:off x="3935452" y="-1368539"/>
            <a:ext cx="3835170" cy="11706073"/>
            <a:chOff x="5432494" y="626785"/>
            <a:chExt cx="3241222" cy="9893166"/>
          </a:xfrm>
        </p:grpSpPr>
        <p:sp>
          <p:nvSpPr>
            <p:cNvPr id="3602" name="Block Arc 3601">
              <a:extLst>
                <a:ext uri="{FF2B5EF4-FFF2-40B4-BE49-F238E27FC236}">
                  <a16:creationId xmlns:a16="http://schemas.microsoft.com/office/drawing/2014/main" id="{0449FB8B-CA4E-4622-862A-BF2D25D6341F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03" name="Rectangle 3602">
              <a:extLst>
                <a:ext uri="{FF2B5EF4-FFF2-40B4-BE49-F238E27FC236}">
                  <a16:creationId xmlns:a16="http://schemas.microsoft.com/office/drawing/2014/main" id="{7F800EAE-F5E6-445F-87AB-2C3FCA2FC271}"/>
                </a:ext>
              </a:extLst>
            </p:cNvPr>
            <p:cNvSpPr/>
            <p:nvPr/>
          </p:nvSpPr>
          <p:spPr>
            <a:xfrm>
              <a:off x="7660183" y="3855009"/>
              <a:ext cx="781200" cy="6664942"/>
            </a:xfrm>
            <a:prstGeom prst="rect">
              <a:avLst/>
            </a:prstGeom>
            <a:gradFill flip="none" rotWithShape="1">
              <a:gsLst>
                <a:gs pos="37500">
                  <a:schemeClr val="accent5"/>
                </a:gs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04" name="Block Arc 3">
              <a:extLst>
                <a:ext uri="{FF2B5EF4-FFF2-40B4-BE49-F238E27FC236}">
                  <a16:creationId xmlns:a16="http://schemas.microsoft.com/office/drawing/2014/main" id="{F05404BC-7BF2-4E2E-8E29-8056AF78429A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05" name="Block Arc 3604">
              <a:extLst>
                <a:ext uri="{FF2B5EF4-FFF2-40B4-BE49-F238E27FC236}">
                  <a16:creationId xmlns:a16="http://schemas.microsoft.com/office/drawing/2014/main" id="{5146A05F-4B92-4F48-89D0-2B81D0EB2A9F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06" name="Block Arc 3605">
              <a:extLst>
                <a:ext uri="{FF2B5EF4-FFF2-40B4-BE49-F238E27FC236}">
                  <a16:creationId xmlns:a16="http://schemas.microsoft.com/office/drawing/2014/main" id="{C24FB07D-4388-4FE6-8082-A1999F794676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07" name="Block Arc 3606">
              <a:extLst>
                <a:ext uri="{FF2B5EF4-FFF2-40B4-BE49-F238E27FC236}">
                  <a16:creationId xmlns:a16="http://schemas.microsoft.com/office/drawing/2014/main" id="{E511DA77-7A17-4010-9781-1251C22274CC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608" name="TextBox 3607">
            <a:extLst>
              <a:ext uri="{FF2B5EF4-FFF2-40B4-BE49-F238E27FC236}">
                <a16:creationId xmlns:a16="http://schemas.microsoft.com/office/drawing/2014/main" id="{8AE9FE8E-925C-4098-9609-105D98E264C1}"/>
              </a:ext>
            </a:extLst>
          </p:cNvPr>
          <p:cNvSpPr txBox="1"/>
          <p:nvPr/>
        </p:nvSpPr>
        <p:spPr>
          <a:xfrm>
            <a:off x="5144592" y="5385225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09" name="TextBox 3608">
            <a:extLst>
              <a:ext uri="{FF2B5EF4-FFF2-40B4-BE49-F238E27FC236}">
                <a16:creationId xmlns:a16="http://schemas.microsoft.com/office/drawing/2014/main" id="{E20F9BA3-F75A-4FCF-9373-60413AF4AD84}"/>
              </a:ext>
            </a:extLst>
          </p:cNvPr>
          <p:cNvSpPr txBox="1"/>
          <p:nvPr/>
        </p:nvSpPr>
        <p:spPr>
          <a:xfrm>
            <a:off x="8499067" y="342208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10" name="TextBox 3609">
            <a:extLst>
              <a:ext uri="{FF2B5EF4-FFF2-40B4-BE49-F238E27FC236}">
                <a16:creationId xmlns:a16="http://schemas.microsoft.com/office/drawing/2014/main" id="{D85DA286-B105-4441-8B46-103D18FB1707}"/>
              </a:ext>
            </a:extLst>
          </p:cNvPr>
          <p:cNvSpPr txBox="1"/>
          <p:nvPr/>
        </p:nvSpPr>
        <p:spPr>
          <a:xfrm>
            <a:off x="7456217" y="274615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11" name="TextBox 3610">
            <a:extLst>
              <a:ext uri="{FF2B5EF4-FFF2-40B4-BE49-F238E27FC236}">
                <a16:creationId xmlns:a16="http://schemas.microsoft.com/office/drawing/2014/main" id="{F4E9EC4A-20DB-467F-88BE-5B45957DD401}"/>
              </a:ext>
            </a:extLst>
          </p:cNvPr>
          <p:cNvSpPr txBox="1"/>
          <p:nvPr/>
        </p:nvSpPr>
        <p:spPr>
          <a:xfrm>
            <a:off x="6286974" y="3193654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12" name="TextBox 3611">
            <a:extLst>
              <a:ext uri="{FF2B5EF4-FFF2-40B4-BE49-F238E27FC236}">
                <a16:creationId xmlns:a16="http://schemas.microsoft.com/office/drawing/2014/main" id="{356042A1-727B-4B2B-98EB-2A48EC6C31E3}"/>
              </a:ext>
            </a:extLst>
          </p:cNvPr>
          <p:cNvSpPr txBox="1"/>
          <p:nvPr/>
        </p:nvSpPr>
        <p:spPr>
          <a:xfrm>
            <a:off x="9611671" y="537209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13" name="Group 3612">
            <a:extLst>
              <a:ext uri="{FF2B5EF4-FFF2-40B4-BE49-F238E27FC236}">
                <a16:creationId xmlns:a16="http://schemas.microsoft.com/office/drawing/2014/main" id="{51AD7A48-5DBB-4EA5-97E9-B44F5330D362}"/>
              </a:ext>
            </a:extLst>
          </p:cNvPr>
          <p:cNvGrpSpPr/>
          <p:nvPr/>
        </p:nvGrpSpPr>
        <p:grpSpPr>
          <a:xfrm>
            <a:off x="2127642" y="4095093"/>
            <a:ext cx="3182279" cy="923330"/>
            <a:chOff x="3021856" y="4283314"/>
            <a:chExt cx="1886852" cy="923330"/>
          </a:xfrm>
        </p:grpSpPr>
        <p:sp>
          <p:nvSpPr>
            <p:cNvPr id="3614" name="TextBox 3613">
              <a:extLst>
                <a:ext uri="{FF2B5EF4-FFF2-40B4-BE49-F238E27FC236}">
                  <a16:creationId xmlns:a16="http://schemas.microsoft.com/office/drawing/2014/main" id="{24BED4AD-1CC8-4562-A651-EDC9063CE68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15" name="TextBox 3614">
              <a:extLst>
                <a:ext uri="{FF2B5EF4-FFF2-40B4-BE49-F238E27FC236}">
                  <a16:creationId xmlns:a16="http://schemas.microsoft.com/office/drawing/2014/main" id="{1EA9E86B-C0C8-42AD-BBD9-D62DD272396A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16" name="Group 3615">
            <a:extLst>
              <a:ext uri="{FF2B5EF4-FFF2-40B4-BE49-F238E27FC236}">
                <a16:creationId xmlns:a16="http://schemas.microsoft.com/office/drawing/2014/main" id="{43BDA08B-BAD3-433E-BDC9-A17D9D51E435}"/>
              </a:ext>
            </a:extLst>
          </p:cNvPr>
          <p:cNvGrpSpPr/>
          <p:nvPr/>
        </p:nvGrpSpPr>
        <p:grpSpPr>
          <a:xfrm>
            <a:off x="2833552" y="2815543"/>
            <a:ext cx="3182279" cy="923330"/>
            <a:chOff x="3021856" y="4283314"/>
            <a:chExt cx="1886852" cy="923330"/>
          </a:xfrm>
        </p:grpSpPr>
        <p:sp>
          <p:nvSpPr>
            <p:cNvPr id="3617" name="TextBox 3616">
              <a:extLst>
                <a:ext uri="{FF2B5EF4-FFF2-40B4-BE49-F238E27FC236}">
                  <a16:creationId xmlns:a16="http://schemas.microsoft.com/office/drawing/2014/main" id="{EF5DAB0A-391A-429B-903B-7A6D582876D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18" name="TextBox 3617">
              <a:extLst>
                <a:ext uri="{FF2B5EF4-FFF2-40B4-BE49-F238E27FC236}">
                  <a16:creationId xmlns:a16="http://schemas.microsoft.com/office/drawing/2014/main" id="{136DF799-23B6-45DA-9973-4A494C92C160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19" name="Group 3618">
            <a:extLst>
              <a:ext uri="{FF2B5EF4-FFF2-40B4-BE49-F238E27FC236}">
                <a16:creationId xmlns:a16="http://schemas.microsoft.com/office/drawing/2014/main" id="{E944B80D-D253-4FB7-B86F-D9603001C175}"/>
              </a:ext>
            </a:extLst>
          </p:cNvPr>
          <p:cNvGrpSpPr/>
          <p:nvPr/>
        </p:nvGrpSpPr>
        <p:grpSpPr>
          <a:xfrm>
            <a:off x="4273938" y="1535993"/>
            <a:ext cx="3182279" cy="923330"/>
            <a:chOff x="3021856" y="4283314"/>
            <a:chExt cx="1886852" cy="923330"/>
          </a:xfrm>
        </p:grpSpPr>
        <p:sp>
          <p:nvSpPr>
            <p:cNvPr id="3620" name="TextBox 3619">
              <a:extLst>
                <a:ext uri="{FF2B5EF4-FFF2-40B4-BE49-F238E27FC236}">
                  <a16:creationId xmlns:a16="http://schemas.microsoft.com/office/drawing/2014/main" id="{6FB280ED-4BD7-46DE-9D4E-022250F16F5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1" name="TextBox 3620">
              <a:extLst>
                <a:ext uri="{FF2B5EF4-FFF2-40B4-BE49-F238E27FC236}">
                  <a16:creationId xmlns:a16="http://schemas.microsoft.com/office/drawing/2014/main" id="{B6C1D5B6-6899-4720-BCA4-2552922E5C28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22" name="Group 3621">
            <a:extLst>
              <a:ext uri="{FF2B5EF4-FFF2-40B4-BE49-F238E27FC236}">
                <a16:creationId xmlns:a16="http://schemas.microsoft.com/office/drawing/2014/main" id="{586384D3-6928-4FD7-AC13-9B52436944D4}"/>
              </a:ext>
            </a:extLst>
          </p:cNvPr>
          <p:cNvGrpSpPr/>
          <p:nvPr/>
        </p:nvGrpSpPr>
        <p:grpSpPr>
          <a:xfrm>
            <a:off x="9839559" y="2815543"/>
            <a:ext cx="1824260" cy="1292662"/>
            <a:chOff x="3021856" y="4283314"/>
            <a:chExt cx="1886852" cy="1292662"/>
          </a:xfrm>
        </p:grpSpPr>
        <p:sp>
          <p:nvSpPr>
            <p:cNvPr id="3623" name="TextBox 3622">
              <a:extLst>
                <a:ext uri="{FF2B5EF4-FFF2-40B4-BE49-F238E27FC236}">
                  <a16:creationId xmlns:a16="http://schemas.microsoft.com/office/drawing/2014/main" id="{C254825D-715D-4D7E-8190-3A161216283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4" name="TextBox 3623">
              <a:extLst>
                <a:ext uri="{FF2B5EF4-FFF2-40B4-BE49-F238E27FC236}">
                  <a16:creationId xmlns:a16="http://schemas.microsoft.com/office/drawing/2014/main" id="{B2EC844C-7B79-472F-A147-4DDF24373655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25" name="Group 3624">
            <a:extLst>
              <a:ext uri="{FF2B5EF4-FFF2-40B4-BE49-F238E27FC236}">
                <a16:creationId xmlns:a16="http://schemas.microsoft.com/office/drawing/2014/main" id="{8D4920D1-A619-4DA7-ACB9-B6808C66CFEF}"/>
              </a:ext>
            </a:extLst>
          </p:cNvPr>
          <p:cNvGrpSpPr/>
          <p:nvPr/>
        </p:nvGrpSpPr>
        <p:grpSpPr>
          <a:xfrm>
            <a:off x="6535049" y="5202821"/>
            <a:ext cx="3182279" cy="923330"/>
            <a:chOff x="3021856" y="4283314"/>
            <a:chExt cx="1886852" cy="923330"/>
          </a:xfrm>
        </p:grpSpPr>
        <p:sp>
          <p:nvSpPr>
            <p:cNvPr id="3626" name="TextBox 3625">
              <a:extLst>
                <a:ext uri="{FF2B5EF4-FFF2-40B4-BE49-F238E27FC236}">
                  <a16:creationId xmlns:a16="http://schemas.microsoft.com/office/drawing/2014/main" id="{06DB1692-A1D9-4BAD-A9FE-F6672294CE7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27" name="TextBox 3626">
              <a:extLst>
                <a:ext uri="{FF2B5EF4-FFF2-40B4-BE49-F238E27FC236}">
                  <a16:creationId xmlns:a16="http://schemas.microsoft.com/office/drawing/2014/main" id="{742EF075-5996-4CC6-A86E-11FAD77C96AB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11290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121</cp:revision>
  <dcterms:created xsi:type="dcterms:W3CDTF">2018-02-18T19:39:47Z</dcterms:created>
  <dcterms:modified xsi:type="dcterms:W3CDTF">2020-08-31T07:55:48Z</dcterms:modified>
</cp:coreProperties>
</file>