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5" name="Rounded Rectangle 3">
            <a:extLst>
              <a:ext uri="{FF2B5EF4-FFF2-40B4-BE49-F238E27FC236}">
                <a16:creationId xmlns:a16="http://schemas.microsoft.com/office/drawing/2014/main" id="{666398E7-7806-40FD-9B03-C94D27A917AC}"/>
              </a:ext>
            </a:extLst>
          </p:cNvPr>
          <p:cNvSpPr/>
          <p:nvPr/>
        </p:nvSpPr>
        <p:spPr>
          <a:xfrm>
            <a:off x="905346" y="4693468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6" name="Rounded Rectangle 4">
            <a:extLst>
              <a:ext uri="{FF2B5EF4-FFF2-40B4-BE49-F238E27FC236}">
                <a16:creationId xmlns:a16="http://schemas.microsoft.com/office/drawing/2014/main" id="{6B7827BF-2A86-4347-98E4-64410F8929D2}"/>
              </a:ext>
            </a:extLst>
          </p:cNvPr>
          <p:cNvSpPr/>
          <p:nvPr/>
        </p:nvSpPr>
        <p:spPr>
          <a:xfrm rot="18600000">
            <a:off x="2793223" y="4362796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7" name="Rounded Rectangle 11">
            <a:extLst>
              <a:ext uri="{FF2B5EF4-FFF2-40B4-BE49-F238E27FC236}">
                <a16:creationId xmlns:a16="http://schemas.microsoft.com/office/drawing/2014/main" id="{34ADAD9A-1038-43D5-BDB7-21EFCEF36381}"/>
              </a:ext>
            </a:extLst>
          </p:cNvPr>
          <p:cNvSpPr/>
          <p:nvPr/>
        </p:nvSpPr>
        <p:spPr>
          <a:xfrm>
            <a:off x="3496682" y="4031912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8" name="Rounded Rectangle 13">
            <a:extLst>
              <a:ext uri="{FF2B5EF4-FFF2-40B4-BE49-F238E27FC236}">
                <a16:creationId xmlns:a16="http://schemas.microsoft.com/office/drawing/2014/main" id="{5B85DB36-A0AA-4DD3-89CB-67D5D4FDAD7D}"/>
              </a:ext>
            </a:extLst>
          </p:cNvPr>
          <p:cNvSpPr/>
          <p:nvPr/>
        </p:nvSpPr>
        <p:spPr>
          <a:xfrm>
            <a:off x="6088018" y="3370356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9" name="Rounded Rectangle 15">
            <a:extLst>
              <a:ext uri="{FF2B5EF4-FFF2-40B4-BE49-F238E27FC236}">
                <a16:creationId xmlns:a16="http://schemas.microsoft.com/office/drawing/2014/main" id="{FA211586-3E94-4A88-B9CF-922CDA07DC92}"/>
              </a:ext>
            </a:extLst>
          </p:cNvPr>
          <p:cNvSpPr/>
          <p:nvPr/>
        </p:nvSpPr>
        <p:spPr>
          <a:xfrm>
            <a:off x="8703025" y="2708800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0" name="Group 17">
            <a:extLst>
              <a:ext uri="{FF2B5EF4-FFF2-40B4-BE49-F238E27FC236}">
                <a16:creationId xmlns:a16="http://schemas.microsoft.com/office/drawing/2014/main" id="{E172599D-ECED-4D18-8651-8C0A9638063A}"/>
              </a:ext>
            </a:extLst>
          </p:cNvPr>
          <p:cNvGrpSpPr/>
          <p:nvPr/>
        </p:nvGrpSpPr>
        <p:grpSpPr>
          <a:xfrm>
            <a:off x="7579164" y="1860888"/>
            <a:ext cx="3619748" cy="716616"/>
            <a:chOff x="302738" y="4417056"/>
            <a:chExt cx="3619748" cy="716616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E81E3571-571A-4FF3-B123-8ABB0184839D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E8BFF6EF-E3E1-486F-947C-FB044FF0EDFF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33" name="TextBox 232">
            <a:extLst>
              <a:ext uri="{FF2B5EF4-FFF2-40B4-BE49-F238E27FC236}">
                <a16:creationId xmlns:a16="http://schemas.microsoft.com/office/drawing/2014/main" id="{9F6D04F2-CC57-4367-9C99-EED4C9C7CC87}"/>
              </a:ext>
            </a:extLst>
          </p:cNvPr>
          <p:cNvSpPr txBox="1"/>
          <p:nvPr/>
        </p:nvSpPr>
        <p:spPr>
          <a:xfrm>
            <a:off x="9237269" y="2835124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4" name="Group 21">
            <a:extLst>
              <a:ext uri="{FF2B5EF4-FFF2-40B4-BE49-F238E27FC236}">
                <a16:creationId xmlns:a16="http://schemas.microsoft.com/office/drawing/2014/main" id="{52604C15-C276-46CE-8DBD-EE42628B4A9D}"/>
              </a:ext>
            </a:extLst>
          </p:cNvPr>
          <p:cNvGrpSpPr/>
          <p:nvPr/>
        </p:nvGrpSpPr>
        <p:grpSpPr>
          <a:xfrm>
            <a:off x="1947018" y="3179744"/>
            <a:ext cx="3619748" cy="716616"/>
            <a:chOff x="302738" y="4417056"/>
            <a:chExt cx="3619748" cy="716616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741D5470-7E7F-46FF-90CD-06DE6E727952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12DB8AE0-4F9F-49FF-8FA7-538446DD4A3D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37" name="TextBox 236">
            <a:extLst>
              <a:ext uri="{FF2B5EF4-FFF2-40B4-BE49-F238E27FC236}">
                <a16:creationId xmlns:a16="http://schemas.microsoft.com/office/drawing/2014/main" id="{B41A3A2A-F2C7-4D41-B5B4-A90F79C49251}"/>
              </a:ext>
            </a:extLst>
          </p:cNvPr>
          <p:cNvSpPr txBox="1"/>
          <p:nvPr/>
        </p:nvSpPr>
        <p:spPr>
          <a:xfrm>
            <a:off x="4054598" y="4172645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8" name="Group 25">
            <a:extLst>
              <a:ext uri="{FF2B5EF4-FFF2-40B4-BE49-F238E27FC236}">
                <a16:creationId xmlns:a16="http://schemas.microsoft.com/office/drawing/2014/main" id="{2DA895EB-B615-4B5B-B3B3-DC58E6F98BC9}"/>
              </a:ext>
            </a:extLst>
          </p:cNvPr>
          <p:cNvGrpSpPr/>
          <p:nvPr/>
        </p:nvGrpSpPr>
        <p:grpSpPr>
          <a:xfrm>
            <a:off x="7922964" y="4089506"/>
            <a:ext cx="3408061" cy="716616"/>
            <a:chOff x="302738" y="4417056"/>
            <a:chExt cx="3619748" cy="716616"/>
          </a:xfrm>
        </p:grpSpPr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347B5C81-C21B-4A53-AE4E-B59B2502C377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FE3CE4EC-4792-4A52-9504-014F267ED883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41" name="TextBox 240">
            <a:extLst>
              <a:ext uri="{FF2B5EF4-FFF2-40B4-BE49-F238E27FC236}">
                <a16:creationId xmlns:a16="http://schemas.microsoft.com/office/drawing/2014/main" id="{5C4EA43A-0FBE-4CCC-8D11-1CFA542F8DE5}"/>
              </a:ext>
            </a:extLst>
          </p:cNvPr>
          <p:cNvSpPr txBox="1"/>
          <p:nvPr/>
        </p:nvSpPr>
        <p:spPr>
          <a:xfrm>
            <a:off x="1463262" y="4832425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2" name="Group 29">
            <a:extLst>
              <a:ext uri="{FF2B5EF4-FFF2-40B4-BE49-F238E27FC236}">
                <a16:creationId xmlns:a16="http://schemas.microsoft.com/office/drawing/2014/main" id="{FFE0CF72-85C8-4F3C-A70C-3FA9F2EDE412}"/>
              </a:ext>
            </a:extLst>
          </p:cNvPr>
          <p:cNvGrpSpPr/>
          <p:nvPr/>
        </p:nvGrpSpPr>
        <p:grpSpPr>
          <a:xfrm>
            <a:off x="2772645" y="5414281"/>
            <a:ext cx="3549273" cy="716616"/>
            <a:chOff x="302738" y="4417056"/>
            <a:chExt cx="3619748" cy="716616"/>
          </a:xfrm>
        </p:grpSpPr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C9EA1837-6209-400C-B656-F87ADB81054B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61C473E8-1DB7-4123-84C9-D9F19343BD97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45" name="TextBox 244">
            <a:extLst>
              <a:ext uri="{FF2B5EF4-FFF2-40B4-BE49-F238E27FC236}">
                <a16:creationId xmlns:a16="http://schemas.microsoft.com/office/drawing/2014/main" id="{DA63B9A7-25A9-4019-8289-2DD03A858324}"/>
              </a:ext>
            </a:extLst>
          </p:cNvPr>
          <p:cNvSpPr txBox="1"/>
          <p:nvPr/>
        </p:nvSpPr>
        <p:spPr>
          <a:xfrm>
            <a:off x="6645934" y="3515987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46" name="Elbow Connector 34">
            <a:extLst>
              <a:ext uri="{FF2B5EF4-FFF2-40B4-BE49-F238E27FC236}">
                <a16:creationId xmlns:a16="http://schemas.microsoft.com/office/drawing/2014/main" id="{4D579D19-9672-4E13-A4E5-5B9522FCA02B}"/>
              </a:ext>
            </a:extLst>
          </p:cNvPr>
          <p:cNvCxnSpPr/>
          <p:nvPr/>
        </p:nvCxnSpPr>
        <p:spPr>
          <a:xfrm rot="16200000" flipH="1">
            <a:off x="2164450" y="5407528"/>
            <a:ext cx="465045" cy="360037"/>
          </a:xfrm>
          <a:prstGeom prst="bentConnector3">
            <a:avLst>
              <a:gd name="adj1" fmla="val 99156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Elbow Connector 44">
            <a:extLst>
              <a:ext uri="{FF2B5EF4-FFF2-40B4-BE49-F238E27FC236}">
                <a16:creationId xmlns:a16="http://schemas.microsoft.com/office/drawing/2014/main" id="{5057610A-0808-48EC-863A-6C6578A2A62B}"/>
              </a:ext>
            </a:extLst>
          </p:cNvPr>
          <p:cNvCxnSpPr/>
          <p:nvPr/>
        </p:nvCxnSpPr>
        <p:spPr>
          <a:xfrm rot="16200000" flipH="1">
            <a:off x="7340076" y="4087154"/>
            <a:ext cx="465045" cy="360037"/>
          </a:xfrm>
          <a:prstGeom prst="bentConnector3">
            <a:avLst>
              <a:gd name="adj1" fmla="val 99156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8" name="Rounded Rectangle 4">
            <a:extLst>
              <a:ext uri="{FF2B5EF4-FFF2-40B4-BE49-F238E27FC236}">
                <a16:creationId xmlns:a16="http://schemas.microsoft.com/office/drawing/2014/main" id="{3F52BE19-497A-4B60-A36D-FB7562771AED}"/>
              </a:ext>
            </a:extLst>
          </p:cNvPr>
          <p:cNvSpPr/>
          <p:nvPr/>
        </p:nvSpPr>
        <p:spPr>
          <a:xfrm rot="18600000">
            <a:off x="5378425" y="3698154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9" name="Rounded Rectangle 4">
            <a:extLst>
              <a:ext uri="{FF2B5EF4-FFF2-40B4-BE49-F238E27FC236}">
                <a16:creationId xmlns:a16="http://schemas.microsoft.com/office/drawing/2014/main" id="{252FC3CC-FB96-4A04-8FE4-8F09F1584BBC}"/>
              </a:ext>
            </a:extLst>
          </p:cNvPr>
          <p:cNvSpPr/>
          <p:nvPr/>
        </p:nvSpPr>
        <p:spPr>
          <a:xfrm rot="18600000">
            <a:off x="7985610" y="3045505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11176</TotalTime>
  <Words>104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2018-04-04T02:02:39Z</dcterms:modified>
</cp:coreProperties>
</file>