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D14CE28-7498-48E3-B39E-37DBFDE87F59}"/>
              </a:ext>
            </a:extLst>
          </p:cNvPr>
          <p:cNvGrpSpPr/>
          <p:nvPr/>
        </p:nvGrpSpPr>
        <p:grpSpPr>
          <a:xfrm>
            <a:off x="3975008" y="2642576"/>
            <a:ext cx="4275225" cy="2545769"/>
            <a:chOff x="3975008" y="2544025"/>
            <a:chExt cx="4275225" cy="254576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4223D9D-1FDB-4819-9DDE-C3C357553FDB}"/>
                </a:ext>
              </a:extLst>
            </p:cNvPr>
            <p:cNvGrpSpPr/>
            <p:nvPr/>
          </p:nvGrpSpPr>
          <p:grpSpPr>
            <a:xfrm>
              <a:off x="6066023" y="2670918"/>
              <a:ext cx="2184210" cy="2418876"/>
              <a:chOff x="6066023" y="2670918"/>
              <a:chExt cx="2184210" cy="2418876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701739F-F3B6-4F06-8FA3-4F77430C5D13}"/>
                  </a:ext>
                </a:extLst>
              </p:cNvPr>
              <p:cNvSpPr/>
              <p:nvPr/>
            </p:nvSpPr>
            <p:spPr>
              <a:xfrm rot="875726">
                <a:off x="6110346" y="3405193"/>
                <a:ext cx="68823" cy="192351"/>
              </a:xfrm>
              <a:custGeom>
                <a:avLst/>
                <a:gdLst>
                  <a:gd name="connsiteX0" fmla="*/ 0 w 166687"/>
                  <a:gd name="connsiteY0" fmla="*/ 61878 h 465870"/>
                  <a:gd name="connsiteX1" fmla="*/ 34290 w 166687"/>
                  <a:gd name="connsiteY1" fmla="*/ 23778 h 465870"/>
                  <a:gd name="connsiteX2" fmla="*/ 117158 w 166687"/>
                  <a:gd name="connsiteY2" fmla="*/ 5680 h 465870"/>
                  <a:gd name="connsiteX3" fmla="*/ 165735 w 166687"/>
                  <a:gd name="connsiteY3" fmla="*/ 74260 h 465870"/>
                  <a:gd name="connsiteX4" fmla="*/ 166688 w 166687"/>
                  <a:gd name="connsiteY4" fmla="*/ 387633 h 465870"/>
                  <a:gd name="connsiteX5" fmla="*/ 113348 w 166687"/>
                  <a:gd name="connsiteY5" fmla="*/ 460975 h 465870"/>
                  <a:gd name="connsiteX6" fmla="*/ 32385 w 166687"/>
                  <a:gd name="connsiteY6" fmla="*/ 438115 h 465870"/>
                  <a:gd name="connsiteX7" fmla="*/ 0 w 166687"/>
                  <a:gd name="connsiteY7" fmla="*/ 408588 h 465870"/>
                  <a:gd name="connsiteX8" fmla="*/ 0 w 166687"/>
                  <a:gd name="connsiteY8" fmla="*/ 61878 h 46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687" h="465870">
                    <a:moveTo>
                      <a:pt x="0" y="61878"/>
                    </a:moveTo>
                    <a:cubicBezTo>
                      <a:pt x="11430" y="49495"/>
                      <a:pt x="21908" y="36160"/>
                      <a:pt x="34290" y="23778"/>
                    </a:cubicBezTo>
                    <a:cubicBezTo>
                      <a:pt x="58103" y="-35"/>
                      <a:pt x="86678" y="-5750"/>
                      <a:pt x="117158" y="5680"/>
                    </a:cubicBezTo>
                    <a:cubicBezTo>
                      <a:pt x="147638" y="17110"/>
                      <a:pt x="165735" y="41875"/>
                      <a:pt x="165735" y="74260"/>
                    </a:cubicBezTo>
                    <a:cubicBezTo>
                      <a:pt x="166688" y="179035"/>
                      <a:pt x="166688" y="282858"/>
                      <a:pt x="166688" y="387633"/>
                    </a:cubicBezTo>
                    <a:cubicBezTo>
                      <a:pt x="166688" y="423828"/>
                      <a:pt x="146685" y="448593"/>
                      <a:pt x="113348" y="460975"/>
                    </a:cubicBezTo>
                    <a:cubicBezTo>
                      <a:pt x="80963" y="473358"/>
                      <a:pt x="55245" y="460975"/>
                      <a:pt x="32385" y="438115"/>
                    </a:cubicBezTo>
                    <a:cubicBezTo>
                      <a:pt x="20955" y="428590"/>
                      <a:pt x="10478" y="418113"/>
                      <a:pt x="0" y="408588"/>
                    </a:cubicBezTo>
                    <a:cubicBezTo>
                      <a:pt x="0" y="293335"/>
                      <a:pt x="0" y="177130"/>
                      <a:pt x="0" y="6187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2E7E00A-00E0-48D9-BA68-C37C2A9246A2}"/>
                  </a:ext>
                </a:extLst>
              </p:cNvPr>
              <p:cNvSpPr/>
              <p:nvPr/>
            </p:nvSpPr>
            <p:spPr>
              <a:xfrm rot="875726">
                <a:off x="8119388" y="4002349"/>
                <a:ext cx="72651" cy="191035"/>
              </a:xfrm>
              <a:custGeom>
                <a:avLst/>
                <a:gdLst>
                  <a:gd name="connsiteX0" fmla="*/ 171727 w 175960"/>
                  <a:gd name="connsiteY0" fmla="*/ 209567 h 462683"/>
                  <a:gd name="connsiteX1" fmla="*/ 153630 w 175960"/>
                  <a:gd name="connsiteY1" fmla="*/ 388637 h 462683"/>
                  <a:gd name="connsiteX2" fmla="*/ 67905 w 175960"/>
                  <a:gd name="connsiteY2" fmla="*/ 461980 h 462683"/>
                  <a:gd name="connsiteX3" fmla="*/ 277 w 175960"/>
                  <a:gd name="connsiteY3" fmla="*/ 370540 h 462683"/>
                  <a:gd name="connsiteX4" fmla="*/ 18374 w 175960"/>
                  <a:gd name="connsiteY4" fmla="*/ 85742 h 462683"/>
                  <a:gd name="connsiteX5" fmla="*/ 95527 w 175960"/>
                  <a:gd name="connsiteY5" fmla="*/ 17 h 462683"/>
                  <a:gd name="connsiteX6" fmla="*/ 175537 w 175960"/>
                  <a:gd name="connsiteY6" fmla="*/ 88600 h 462683"/>
                  <a:gd name="connsiteX7" fmla="*/ 175537 w 175960"/>
                  <a:gd name="connsiteY7" fmla="*/ 208615 h 462683"/>
                  <a:gd name="connsiteX8" fmla="*/ 171727 w 175960"/>
                  <a:gd name="connsiteY8" fmla="*/ 209567 h 462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5960" h="462683">
                    <a:moveTo>
                      <a:pt x="171727" y="209567"/>
                    </a:moveTo>
                    <a:cubicBezTo>
                      <a:pt x="166012" y="269575"/>
                      <a:pt x="160297" y="329582"/>
                      <a:pt x="153630" y="388637"/>
                    </a:cubicBezTo>
                    <a:cubicBezTo>
                      <a:pt x="146962" y="438167"/>
                      <a:pt x="119339" y="467695"/>
                      <a:pt x="67905" y="461980"/>
                    </a:cubicBezTo>
                    <a:cubicBezTo>
                      <a:pt x="16469" y="456265"/>
                      <a:pt x="-2581" y="420070"/>
                      <a:pt x="277" y="370540"/>
                    </a:cubicBezTo>
                    <a:cubicBezTo>
                      <a:pt x="5992" y="275290"/>
                      <a:pt x="11707" y="180992"/>
                      <a:pt x="18374" y="85742"/>
                    </a:cubicBezTo>
                    <a:cubicBezTo>
                      <a:pt x="22185" y="38117"/>
                      <a:pt x="44092" y="970"/>
                      <a:pt x="95527" y="17"/>
                    </a:cubicBezTo>
                    <a:cubicBezTo>
                      <a:pt x="150772" y="-935"/>
                      <a:pt x="174585" y="37165"/>
                      <a:pt x="175537" y="88600"/>
                    </a:cubicBezTo>
                    <a:cubicBezTo>
                      <a:pt x="176489" y="128605"/>
                      <a:pt x="175537" y="168610"/>
                      <a:pt x="175537" y="208615"/>
                    </a:cubicBezTo>
                    <a:cubicBezTo>
                      <a:pt x="173632" y="208615"/>
                      <a:pt x="172680" y="208615"/>
                      <a:pt x="171727" y="20956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5DF3025-B927-44C9-B6BA-1A63E8FBEDBA}"/>
                  </a:ext>
                </a:extLst>
              </p:cNvPr>
              <p:cNvSpPr/>
              <p:nvPr/>
            </p:nvSpPr>
            <p:spPr>
              <a:xfrm rot="875726">
                <a:off x="6331080" y="2965790"/>
                <a:ext cx="124633" cy="176594"/>
              </a:xfrm>
              <a:custGeom>
                <a:avLst/>
                <a:gdLst>
                  <a:gd name="connsiteX0" fmla="*/ 301681 w 301858"/>
                  <a:gd name="connsiteY0" fmla="*/ 89416 h 427708"/>
                  <a:gd name="connsiteX1" fmla="*/ 284536 w 301858"/>
                  <a:gd name="connsiteY1" fmla="*/ 131326 h 427708"/>
                  <a:gd name="connsiteX2" fmla="*/ 154996 w 301858"/>
                  <a:gd name="connsiteY2" fmla="*/ 368498 h 427708"/>
                  <a:gd name="connsiteX3" fmla="*/ 46411 w 301858"/>
                  <a:gd name="connsiteY3" fmla="*/ 418981 h 427708"/>
                  <a:gd name="connsiteX4" fmla="*/ 12121 w 301858"/>
                  <a:gd name="connsiteY4" fmla="*/ 304681 h 427708"/>
                  <a:gd name="connsiteX5" fmla="*/ 156901 w 301858"/>
                  <a:gd name="connsiteY5" fmla="*/ 41791 h 427708"/>
                  <a:gd name="connsiteX6" fmla="*/ 254056 w 301858"/>
                  <a:gd name="connsiteY6" fmla="*/ 5596 h 427708"/>
                  <a:gd name="connsiteX7" fmla="*/ 301681 w 301858"/>
                  <a:gd name="connsiteY7" fmla="*/ 89416 h 42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1858" h="427708">
                    <a:moveTo>
                      <a:pt x="301681" y="89416"/>
                    </a:moveTo>
                    <a:cubicBezTo>
                      <a:pt x="297871" y="98941"/>
                      <a:pt x="292156" y="116086"/>
                      <a:pt x="284536" y="131326"/>
                    </a:cubicBezTo>
                    <a:cubicBezTo>
                      <a:pt x="241674" y="210383"/>
                      <a:pt x="198811" y="289441"/>
                      <a:pt x="154996" y="368498"/>
                    </a:cubicBezTo>
                    <a:cubicBezTo>
                      <a:pt x="131184" y="412313"/>
                      <a:pt x="98799" y="443746"/>
                      <a:pt x="46411" y="418981"/>
                    </a:cubicBezTo>
                    <a:cubicBezTo>
                      <a:pt x="-4071" y="395169"/>
                      <a:pt x="-9786" y="353258"/>
                      <a:pt x="12121" y="304681"/>
                    </a:cubicBezTo>
                    <a:cubicBezTo>
                      <a:pt x="54031" y="213241"/>
                      <a:pt x="100704" y="124658"/>
                      <a:pt x="156901" y="41791"/>
                    </a:cubicBezTo>
                    <a:cubicBezTo>
                      <a:pt x="179761" y="7501"/>
                      <a:pt x="212146" y="-9644"/>
                      <a:pt x="254056" y="5596"/>
                    </a:cubicBezTo>
                    <a:cubicBezTo>
                      <a:pt x="290251" y="18931"/>
                      <a:pt x="303586" y="45601"/>
                      <a:pt x="301681" y="8941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4D3AD34-56A8-48AA-9328-134206A7AD20}"/>
                  </a:ext>
                </a:extLst>
              </p:cNvPr>
              <p:cNvSpPr/>
              <p:nvPr/>
            </p:nvSpPr>
            <p:spPr>
              <a:xfrm rot="875726">
                <a:off x="7710539" y="2881638"/>
                <a:ext cx="182598" cy="113669"/>
              </a:xfrm>
              <a:custGeom>
                <a:avLst/>
                <a:gdLst>
                  <a:gd name="connsiteX0" fmla="*/ 348374 w 442248"/>
                  <a:gd name="connsiteY0" fmla="*/ 275115 h 275303"/>
                  <a:gd name="connsiteX1" fmla="*/ 31191 w 442248"/>
                  <a:gd name="connsiteY1" fmla="*/ 135097 h 275303"/>
                  <a:gd name="connsiteX2" fmla="*/ 7379 w 442248"/>
                  <a:gd name="connsiteY2" fmla="*/ 49372 h 275303"/>
                  <a:gd name="connsiteX3" fmla="*/ 92151 w 442248"/>
                  <a:gd name="connsiteY3" fmla="*/ 2700 h 275303"/>
                  <a:gd name="connsiteX4" fmla="*/ 408381 w 442248"/>
                  <a:gd name="connsiteY4" fmla="*/ 138907 h 275303"/>
                  <a:gd name="connsiteX5" fmla="*/ 434099 w 442248"/>
                  <a:gd name="connsiteY5" fmla="*/ 231300 h 275303"/>
                  <a:gd name="connsiteX6" fmla="*/ 348374 w 442248"/>
                  <a:gd name="connsiteY6" fmla="*/ 275115 h 275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2248" h="275303">
                    <a:moveTo>
                      <a:pt x="348374" y="275115"/>
                    </a:moveTo>
                    <a:cubicBezTo>
                      <a:pt x="245504" y="230347"/>
                      <a:pt x="136919" y="185580"/>
                      <a:pt x="31191" y="135097"/>
                    </a:cubicBezTo>
                    <a:cubicBezTo>
                      <a:pt x="711" y="119857"/>
                      <a:pt x="-7861" y="83662"/>
                      <a:pt x="7379" y="49372"/>
                    </a:cubicBezTo>
                    <a:cubicBezTo>
                      <a:pt x="23572" y="13177"/>
                      <a:pt x="54051" y="-7778"/>
                      <a:pt x="92151" y="2700"/>
                    </a:cubicBezTo>
                    <a:cubicBezTo>
                      <a:pt x="203594" y="34132"/>
                      <a:pt x="309322" y="79852"/>
                      <a:pt x="408381" y="138907"/>
                    </a:cubicBezTo>
                    <a:cubicBezTo>
                      <a:pt x="442672" y="158910"/>
                      <a:pt x="450291" y="195105"/>
                      <a:pt x="434099" y="231300"/>
                    </a:cubicBezTo>
                    <a:cubicBezTo>
                      <a:pt x="418859" y="264637"/>
                      <a:pt x="389331" y="277020"/>
                      <a:pt x="348374" y="27511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83567AA-A1A4-4341-B36B-7BF67ECC9527}"/>
                  </a:ext>
                </a:extLst>
              </p:cNvPr>
              <p:cNvSpPr/>
              <p:nvPr/>
            </p:nvSpPr>
            <p:spPr>
              <a:xfrm rot="875726">
                <a:off x="8046546" y="3258633"/>
                <a:ext cx="143191" cy="165799"/>
              </a:xfrm>
              <a:custGeom>
                <a:avLst/>
                <a:gdLst>
                  <a:gd name="connsiteX0" fmla="*/ 51 w 346806"/>
                  <a:gd name="connsiteY0" fmla="*/ 84747 h 401562"/>
                  <a:gd name="connsiteX1" fmla="*/ 38151 w 346806"/>
                  <a:gd name="connsiteY1" fmla="*/ 11405 h 401562"/>
                  <a:gd name="connsiteX2" fmla="*/ 121971 w 346806"/>
                  <a:gd name="connsiteY2" fmla="*/ 19025 h 401562"/>
                  <a:gd name="connsiteX3" fmla="*/ 336284 w 346806"/>
                  <a:gd name="connsiteY3" fmla="*/ 288582 h 401562"/>
                  <a:gd name="connsiteX4" fmla="*/ 316281 w 346806"/>
                  <a:gd name="connsiteY4" fmla="*/ 381927 h 401562"/>
                  <a:gd name="connsiteX5" fmla="*/ 226746 w 346806"/>
                  <a:gd name="connsiteY5" fmla="*/ 383832 h 401562"/>
                  <a:gd name="connsiteX6" fmla="*/ 7671 w 346806"/>
                  <a:gd name="connsiteY6" fmla="*/ 108560 h 401562"/>
                  <a:gd name="connsiteX7" fmla="*/ 51 w 346806"/>
                  <a:gd name="connsiteY7" fmla="*/ 84747 h 40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6806" h="401562">
                    <a:moveTo>
                      <a:pt x="51" y="84747"/>
                    </a:moveTo>
                    <a:cubicBezTo>
                      <a:pt x="-902" y="49505"/>
                      <a:pt x="11481" y="26645"/>
                      <a:pt x="38151" y="11405"/>
                    </a:cubicBezTo>
                    <a:cubicBezTo>
                      <a:pt x="67679" y="-5740"/>
                      <a:pt x="99111" y="-3835"/>
                      <a:pt x="121971" y="19025"/>
                    </a:cubicBezTo>
                    <a:cubicBezTo>
                      <a:pt x="201981" y="101892"/>
                      <a:pt x="280086" y="186665"/>
                      <a:pt x="336284" y="288582"/>
                    </a:cubicBezTo>
                    <a:cubicBezTo>
                      <a:pt x="356286" y="323825"/>
                      <a:pt x="346761" y="357162"/>
                      <a:pt x="316281" y="381927"/>
                    </a:cubicBezTo>
                    <a:cubicBezTo>
                      <a:pt x="287706" y="404787"/>
                      <a:pt x="249606" y="410502"/>
                      <a:pt x="226746" y="383832"/>
                    </a:cubicBezTo>
                    <a:cubicBezTo>
                      <a:pt x="150546" y="294297"/>
                      <a:pt x="80061" y="200952"/>
                      <a:pt x="7671" y="108560"/>
                    </a:cubicBezTo>
                    <a:cubicBezTo>
                      <a:pt x="51" y="101892"/>
                      <a:pt x="1004" y="89510"/>
                      <a:pt x="51" y="847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1053E77-61A1-4672-9259-A778A5AF3C3A}"/>
                  </a:ext>
                </a:extLst>
              </p:cNvPr>
              <p:cNvSpPr/>
              <p:nvPr/>
            </p:nvSpPr>
            <p:spPr>
              <a:xfrm rot="875726">
                <a:off x="7237034" y="2696234"/>
                <a:ext cx="191479" cy="74374"/>
              </a:xfrm>
              <a:custGeom>
                <a:avLst/>
                <a:gdLst>
                  <a:gd name="connsiteX0" fmla="*/ 284466 w 463759"/>
                  <a:gd name="connsiteY0" fmla="*/ 847 h 180132"/>
                  <a:gd name="connsiteX1" fmla="*/ 389241 w 463759"/>
                  <a:gd name="connsiteY1" fmla="*/ 847 h 180132"/>
                  <a:gd name="connsiteX2" fmla="*/ 463537 w 463759"/>
                  <a:gd name="connsiteY2" fmla="*/ 71332 h 180132"/>
                  <a:gd name="connsiteX3" fmla="*/ 399719 w 463759"/>
                  <a:gd name="connsiteY3" fmla="*/ 151342 h 180132"/>
                  <a:gd name="connsiteX4" fmla="*/ 77774 w 463759"/>
                  <a:gd name="connsiteY4" fmla="*/ 179917 h 180132"/>
                  <a:gd name="connsiteX5" fmla="*/ 621 w 463759"/>
                  <a:gd name="connsiteY5" fmla="*/ 113242 h 180132"/>
                  <a:gd name="connsiteX6" fmla="*/ 60629 w 463759"/>
                  <a:gd name="connsiteY6" fmla="*/ 30374 h 180132"/>
                  <a:gd name="connsiteX7" fmla="*/ 284466 w 463759"/>
                  <a:gd name="connsiteY7" fmla="*/ 847 h 180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759" h="180132">
                    <a:moveTo>
                      <a:pt x="284466" y="847"/>
                    </a:moveTo>
                    <a:cubicBezTo>
                      <a:pt x="319709" y="847"/>
                      <a:pt x="354951" y="-1058"/>
                      <a:pt x="389241" y="847"/>
                    </a:cubicBezTo>
                    <a:cubicBezTo>
                      <a:pt x="432104" y="3704"/>
                      <a:pt x="460679" y="27517"/>
                      <a:pt x="463537" y="71332"/>
                    </a:cubicBezTo>
                    <a:cubicBezTo>
                      <a:pt x="466394" y="115147"/>
                      <a:pt x="441629" y="146579"/>
                      <a:pt x="399719" y="151342"/>
                    </a:cubicBezTo>
                    <a:cubicBezTo>
                      <a:pt x="293039" y="164677"/>
                      <a:pt x="185406" y="173249"/>
                      <a:pt x="77774" y="179917"/>
                    </a:cubicBezTo>
                    <a:cubicBezTo>
                      <a:pt x="35864" y="182774"/>
                      <a:pt x="5384" y="157057"/>
                      <a:pt x="621" y="113242"/>
                    </a:cubicBezTo>
                    <a:cubicBezTo>
                      <a:pt x="-4141" y="69427"/>
                      <a:pt x="18719" y="39899"/>
                      <a:pt x="60629" y="30374"/>
                    </a:cubicBezTo>
                    <a:cubicBezTo>
                      <a:pt x="134924" y="13229"/>
                      <a:pt x="209219" y="7514"/>
                      <a:pt x="284466" y="8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975346D6-6168-49B6-8E82-E550618BD11A}"/>
                  </a:ext>
                </a:extLst>
              </p:cNvPr>
              <p:cNvSpPr/>
              <p:nvPr/>
            </p:nvSpPr>
            <p:spPr>
              <a:xfrm rot="875726">
                <a:off x="6736876" y="2708430"/>
                <a:ext cx="172698" cy="133640"/>
              </a:xfrm>
              <a:custGeom>
                <a:avLst/>
                <a:gdLst>
                  <a:gd name="connsiteX0" fmla="*/ 79841 w 418272"/>
                  <a:gd name="connsiteY0" fmla="*/ 323675 h 323674"/>
                  <a:gd name="connsiteX1" fmla="*/ 6498 w 418272"/>
                  <a:gd name="connsiteY1" fmla="*/ 275097 h 323674"/>
                  <a:gd name="connsiteX2" fmla="*/ 25548 w 418272"/>
                  <a:gd name="connsiteY2" fmla="*/ 193182 h 323674"/>
                  <a:gd name="connsiteX3" fmla="*/ 307488 w 418272"/>
                  <a:gd name="connsiteY3" fmla="*/ 8397 h 323674"/>
                  <a:gd name="connsiteX4" fmla="*/ 400833 w 418272"/>
                  <a:gd name="connsiteY4" fmla="*/ 33162 h 323674"/>
                  <a:gd name="connsiteX5" fmla="*/ 394166 w 418272"/>
                  <a:gd name="connsiteY5" fmla="*/ 128412 h 323674"/>
                  <a:gd name="connsiteX6" fmla="*/ 105558 w 418272"/>
                  <a:gd name="connsiteY6" fmla="*/ 317007 h 323674"/>
                  <a:gd name="connsiteX7" fmla="*/ 79841 w 418272"/>
                  <a:gd name="connsiteY7" fmla="*/ 323675 h 32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8272" h="323674">
                    <a:moveTo>
                      <a:pt x="79841" y="323675"/>
                    </a:moveTo>
                    <a:cubicBezTo>
                      <a:pt x="43646" y="321770"/>
                      <a:pt x="18881" y="305577"/>
                      <a:pt x="6498" y="275097"/>
                    </a:cubicBezTo>
                    <a:cubicBezTo>
                      <a:pt x="-5884" y="244617"/>
                      <a:pt x="-1122" y="213185"/>
                      <a:pt x="25548" y="193182"/>
                    </a:cubicBezTo>
                    <a:cubicBezTo>
                      <a:pt x="115083" y="125555"/>
                      <a:pt x="204618" y="56975"/>
                      <a:pt x="307488" y="8397"/>
                    </a:cubicBezTo>
                    <a:cubicBezTo>
                      <a:pt x="343683" y="-8748"/>
                      <a:pt x="377021" y="777"/>
                      <a:pt x="400833" y="33162"/>
                    </a:cubicBezTo>
                    <a:cubicBezTo>
                      <a:pt x="424646" y="65547"/>
                      <a:pt x="425598" y="106505"/>
                      <a:pt x="394166" y="128412"/>
                    </a:cubicBezTo>
                    <a:cubicBezTo>
                      <a:pt x="300821" y="195087"/>
                      <a:pt x="202713" y="255095"/>
                      <a:pt x="105558" y="317007"/>
                    </a:cubicBezTo>
                    <a:cubicBezTo>
                      <a:pt x="97938" y="322722"/>
                      <a:pt x="86508" y="322722"/>
                      <a:pt x="79841" y="32367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8CEC613-77BF-4EA2-B2B6-6A7C5716C1AD}"/>
                  </a:ext>
                </a:extLst>
              </p:cNvPr>
              <p:cNvSpPr/>
              <p:nvPr/>
            </p:nvSpPr>
            <p:spPr>
              <a:xfrm rot="875726">
                <a:off x="7899995" y="3049681"/>
                <a:ext cx="167309" cy="141201"/>
              </a:xfrm>
              <a:custGeom>
                <a:avLst/>
                <a:gdLst>
                  <a:gd name="connsiteX0" fmla="*/ 405221 w 405220"/>
                  <a:gd name="connsiteY0" fmla="*/ 260943 h 341987"/>
                  <a:gd name="connsiteX1" fmla="*/ 290921 w 405220"/>
                  <a:gd name="connsiteY1" fmla="*/ 329523 h 341987"/>
                  <a:gd name="connsiteX2" fmla="*/ 26126 w 405220"/>
                  <a:gd name="connsiteY2" fmla="*/ 132355 h 341987"/>
                  <a:gd name="connsiteX3" fmla="*/ 14696 w 405220"/>
                  <a:gd name="connsiteY3" fmla="*/ 37105 h 341987"/>
                  <a:gd name="connsiteX4" fmla="*/ 99468 w 405220"/>
                  <a:gd name="connsiteY4" fmla="*/ 5673 h 341987"/>
                  <a:gd name="connsiteX5" fmla="*/ 390933 w 405220"/>
                  <a:gd name="connsiteY5" fmla="*/ 225700 h 341987"/>
                  <a:gd name="connsiteX6" fmla="*/ 405221 w 405220"/>
                  <a:gd name="connsiteY6" fmla="*/ 260943 h 341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220" h="341987">
                    <a:moveTo>
                      <a:pt x="405221" y="260943"/>
                    </a:moveTo>
                    <a:cubicBezTo>
                      <a:pt x="403316" y="325713"/>
                      <a:pt x="341403" y="362860"/>
                      <a:pt x="290921" y="329523"/>
                    </a:cubicBezTo>
                    <a:cubicBezTo>
                      <a:pt x="199481" y="267610"/>
                      <a:pt x="112803" y="199983"/>
                      <a:pt x="26126" y="132355"/>
                    </a:cubicBezTo>
                    <a:cubicBezTo>
                      <a:pt x="-4354" y="108543"/>
                      <a:pt x="-8164" y="71395"/>
                      <a:pt x="14696" y="37105"/>
                    </a:cubicBezTo>
                    <a:cubicBezTo>
                      <a:pt x="34698" y="7578"/>
                      <a:pt x="67083" y="-9567"/>
                      <a:pt x="99468" y="5673"/>
                    </a:cubicBezTo>
                    <a:cubicBezTo>
                      <a:pt x="210911" y="59013"/>
                      <a:pt x="304256" y="139975"/>
                      <a:pt x="390933" y="225700"/>
                    </a:cubicBezTo>
                    <a:cubicBezTo>
                      <a:pt x="401411" y="235225"/>
                      <a:pt x="402363" y="253323"/>
                      <a:pt x="405221" y="26094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C0533F1E-0ADD-4771-B1DA-56948088A071}"/>
                  </a:ext>
                </a:extLst>
              </p:cNvPr>
              <p:cNvSpPr/>
              <p:nvPr/>
            </p:nvSpPr>
            <p:spPr>
              <a:xfrm rot="875726">
                <a:off x="7814359" y="4442202"/>
                <a:ext cx="131631" cy="173556"/>
              </a:xfrm>
              <a:custGeom>
                <a:avLst/>
                <a:gdLst>
                  <a:gd name="connsiteX0" fmla="*/ 56 w 318807"/>
                  <a:gd name="connsiteY0" fmla="*/ 341377 h 420349"/>
                  <a:gd name="connsiteX1" fmla="*/ 22916 w 318807"/>
                  <a:gd name="connsiteY1" fmla="*/ 278512 h 420349"/>
                  <a:gd name="connsiteX2" fmla="*/ 166743 w 318807"/>
                  <a:gd name="connsiteY2" fmla="*/ 49912 h 420349"/>
                  <a:gd name="connsiteX3" fmla="*/ 273423 w 318807"/>
                  <a:gd name="connsiteY3" fmla="*/ 9907 h 420349"/>
                  <a:gd name="connsiteX4" fmla="*/ 302951 w 318807"/>
                  <a:gd name="connsiteY4" fmla="*/ 125160 h 420349"/>
                  <a:gd name="connsiteX5" fmla="*/ 138168 w 318807"/>
                  <a:gd name="connsiteY5" fmla="*/ 385192 h 420349"/>
                  <a:gd name="connsiteX6" fmla="*/ 45776 w 318807"/>
                  <a:gd name="connsiteY6" fmla="*/ 412815 h 420349"/>
                  <a:gd name="connsiteX7" fmla="*/ 56 w 318807"/>
                  <a:gd name="connsiteY7" fmla="*/ 341377 h 420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8807" h="420349">
                    <a:moveTo>
                      <a:pt x="56" y="341377"/>
                    </a:moveTo>
                    <a:cubicBezTo>
                      <a:pt x="-897" y="317565"/>
                      <a:pt x="10533" y="297562"/>
                      <a:pt x="22916" y="278512"/>
                    </a:cubicBezTo>
                    <a:cubicBezTo>
                      <a:pt x="70541" y="202312"/>
                      <a:pt x="119118" y="126112"/>
                      <a:pt x="166743" y="49912"/>
                    </a:cubicBezTo>
                    <a:cubicBezTo>
                      <a:pt x="192461" y="9907"/>
                      <a:pt x="225798" y="-14858"/>
                      <a:pt x="273423" y="9907"/>
                    </a:cubicBezTo>
                    <a:cubicBezTo>
                      <a:pt x="322953" y="35625"/>
                      <a:pt x="330573" y="79440"/>
                      <a:pt x="302951" y="125160"/>
                    </a:cubicBezTo>
                    <a:cubicBezTo>
                      <a:pt x="249611" y="212790"/>
                      <a:pt x="194366" y="299467"/>
                      <a:pt x="138168" y="385192"/>
                    </a:cubicBezTo>
                    <a:cubicBezTo>
                      <a:pt x="117213" y="416625"/>
                      <a:pt x="83876" y="429960"/>
                      <a:pt x="45776" y="412815"/>
                    </a:cubicBezTo>
                    <a:cubicBezTo>
                      <a:pt x="16248" y="399480"/>
                      <a:pt x="-897" y="375667"/>
                      <a:pt x="56" y="34137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EDDE9F4-C01F-4311-8CB8-B91B6BF14EA7}"/>
                  </a:ext>
                </a:extLst>
              </p:cNvPr>
              <p:cNvSpPr/>
              <p:nvPr/>
            </p:nvSpPr>
            <p:spPr>
              <a:xfrm rot="875726">
                <a:off x="7593319" y="4605319"/>
                <a:ext cx="156709" cy="151727"/>
              </a:xfrm>
              <a:custGeom>
                <a:avLst/>
                <a:gdLst>
                  <a:gd name="connsiteX0" fmla="*/ 379548 w 379547"/>
                  <a:gd name="connsiteY0" fmla="*/ 72889 h 367479"/>
                  <a:gd name="connsiteX1" fmla="*/ 350020 w 379547"/>
                  <a:gd name="connsiteY1" fmla="*/ 139564 h 367479"/>
                  <a:gd name="connsiteX2" fmla="*/ 145232 w 379547"/>
                  <a:gd name="connsiteY2" fmla="*/ 336732 h 367479"/>
                  <a:gd name="connsiteX3" fmla="*/ 19503 w 379547"/>
                  <a:gd name="connsiteY3" fmla="*/ 337685 h 367479"/>
                  <a:gd name="connsiteX4" fmla="*/ 45220 w 379547"/>
                  <a:gd name="connsiteY4" fmla="*/ 214812 h 367479"/>
                  <a:gd name="connsiteX5" fmla="*/ 240482 w 379547"/>
                  <a:gd name="connsiteY5" fmla="*/ 29074 h 367479"/>
                  <a:gd name="connsiteX6" fmla="*/ 335733 w 379547"/>
                  <a:gd name="connsiteY6" fmla="*/ 8120 h 367479"/>
                  <a:gd name="connsiteX7" fmla="*/ 379548 w 379547"/>
                  <a:gd name="connsiteY7" fmla="*/ 72889 h 3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9547" h="367479">
                    <a:moveTo>
                      <a:pt x="379548" y="72889"/>
                    </a:moveTo>
                    <a:cubicBezTo>
                      <a:pt x="379548" y="99560"/>
                      <a:pt x="367165" y="121467"/>
                      <a:pt x="350020" y="139564"/>
                    </a:cubicBezTo>
                    <a:cubicBezTo>
                      <a:pt x="284298" y="208145"/>
                      <a:pt x="219528" y="277677"/>
                      <a:pt x="145232" y="336732"/>
                    </a:cubicBezTo>
                    <a:cubicBezTo>
                      <a:pt x="103323" y="370070"/>
                      <a:pt x="57603" y="384357"/>
                      <a:pt x="19503" y="337685"/>
                    </a:cubicBezTo>
                    <a:cubicBezTo>
                      <a:pt x="-17645" y="291964"/>
                      <a:pt x="2357" y="247197"/>
                      <a:pt x="45220" y="214812"/>
                    </a:cubicBezTo>
                    <a:cubicBezTo>
                      <a:pt x="116657" y="159567"/>
                      <a:pt x="175713" y="90987"/>
                      <a:pt x="240482" y="29074"/>
                    </a:cubicBezTo>
                    <a:cubicBezTo>
                      <a:pt x="268105" y="2404"/>
                      <a:pt x="300490" y="-9026"/>
                      <a:pt x="335733" y="8120"/>
                    </a:cubicBezTo>
                    <a:cubicBezTo>
                      <a:pt x="362403" y="19549"/>
                      <a:pt x="376690" y="43362"/>
                      <a:pt x="379548" y="7288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A97DF14A-FC6D-497F-9DF6-997A656E5E2B}"/>
                  </a:ext>
                </a:extLst>
              </p:cNvPr>
              <p:cNvSpPr/>
              <p:nvPr/>
            </p:nvSpPr>
            <p:spPr>
              <a:xfrm rot="875726">
                <a:off x="8133171" y="3496313"/>
                <a:ext cx="117062" cy="180993"/>
              </a:xfrm>
              <a:custGeom>
                <a:avLst/>
                <a:gdLst>
                  <a:gd name="connsiteX0" fmla="*/ 283521 w 283521"/>
                  <a:gd name="connsiteY0" fmla="*/ 344682 h 438361"/>
                  <a:gd name="connsiteX1" fmla="*/ 231134 w 283521"/>
                  <a:gd name="connsiteY1" fmla="*/ 434217 h 438361"/>
                  <a:gd name="connsiteX2" fmla="*/ 146361 w 283521"/>
                  <a:gd name="connsiteY2" fmla="*/ 404689 h 438361"/>
                  <a:gd name="connsiteX3" fmla="*/ 5391 w 283521"/>
                  <a:gd name="connsiteY3" fmla="*/ 97984 h 438361"/>
                  <a:gd name="connsiteX4" fmla="*/ 37776 w 283521"/>
                  <a:gd name="connsiteY4" fmla="*/ 14164 h 438361"/>
                  <a:gd name="connsiteX5" fmla="*/ 127311 w 283521"/>
                  <a:gd name="connsiteY5" fmla="*/ 21784 h 438361"/>
                  <a:gd name="connsiteX6" fmla="*/ 283521 w 283521"/>
                  <a:gd name="connsiteY6" fmla="*/ 344682 h 438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3521" h="438361">
                    <a:moveTo>
                      <a:pt x="283521" y="344682"/>
                    </a:moveTo>
                    <a:cubicBezTo>
                      <a:pt x="282569" y="397069"/>
                      <a:pt x="267328" y="423739"/>
                      <a:pt x="231134" y="434217"/>
                    </a:cubicBezTo>
                    <a:cubicBezTo>
                      <a:pt x="196844" y="443742"/>
                      <a:pt x="162553" y="438027"/>
                      <a:pt x="146361" y="404689"/>
                    </a:cubicBezTo>
                    <a:cubicBezTo>
                      <a:pt x="96831" y="303724"/>
                      <a:pt x="50159" y="201807"/>
                      <a:pt x="5391" y="97984"/>
                    </a:cubicBezTo>
                    <a:cubicBezTo>
                      <a:pt x="-8896" y="64647"/>
                      <a:pt x="6344" y="34167"/>
                      <a:pt x="37776" y="14164"/>
                    </a:cubicBezTo>
                    <a:cubicBezTo>
                      <a:pt x="69209" y="-5838"/>
                      <a:pt x="105403" y="-5838"/>
                      <a:pt x="127311" y="21784"/>
                    </a:cubicBezTo>
                    <a:cubicBezTo>
                      <a:pt x="206369" y="121797"/>
                      <a:pt x="240659" y="243717"/>
                      <a:pt x="283521" y="34468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6115DE1-5A29-45E7-BA87-23FCB668CD85}"/>
                  </a:ext>
                </a:extLst>
              </p:cNvPr>
              <p:cNvSpPr/>
              <p:nvPr/>
            </p:nvSpPr>
            <p:spPr>
              <a:xfrm rot="875726">
                <a:off x="8162430" y="3750321"/>
                <a:ext cx="85632" cy="189225"/>
              </a:xfrm>
              <a:custGeom>
                <a:avLst/>
                <a:gdLst>
                  <a:gd name="connsiteX0" fmla="*/ 206672 w 207399"/>
                  <a:gd name="connsiteY0" fmla="*/ 361807 h 458298"/>
                  <a:gd name="connsiteX1" fmla="*/ 137140 w 207399"/>
                  <a:gd name="connsiteY1" fmla="*/ 458010 h 458298"/>
                  <a:gd name="connsiteX2" fmla="*/ 53320 w 207399"/>
                  <a:gd name="connsiteY2" fmla="*/ 379904 h 458298"/>
                  <a:gd name="connsiteX3" fmla="*/ 2837 w 207399"/>
                  <a:gd name="connsiteY3" fmla="*/ 107489 h 458298"/>
                  <a:gd name="connsiteX4" fmla="*/ 59987 w 207399"/>
                  <a:gd name="connsiteY4" fmla="*/ 2714 h 458298"/>
                  <a:gd name="connsiteX5" fmla="*/ 154284 w 207399"/>
                  <a:gd name="connsiteY5" fmla="*/ 67484 h 458298"/>
                  <a:gd name="connsiteX6" fmla="*/ 206672 w 207399"/>
                  <a:gd name="connsiteY6" fmla="*/ 361807 h 45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399" h="458298">
                    <a:moveTo>
                      <a:pt x="206672" y="361807"/>
                    </a:moveTo>
                    <a:cubicBezTo>
                      <a:pt x="211434" y="414194"/>
                      <a:pt x="193337" y="453247"/>
                      <a:pt x="137140" y="458010"/>
                    </a:cubicBezTo>
                    <a:cubicBezTo>
                      <a:pt x="85705" y="461819"/>
                      <a:pt x="61892" y="427529"/>
                      <a:pt x="53320" y="379904"/>
                    </a:cubicBezTo>
                    <a:cubicBezTo>
                      <a:pt x="37127" y="288464"/>
                      <a:pt x="20934" y="197977"/>
                      <a:pt x="2837" y="107489"/>
                    </a:cubicBezTo>
                    <a:cubicBezTo>
                      <a:pt x="-6688" y="56054"/>
                      <a:pt x="6647" y="15097"/>
                      <a:pt x="59987" y="2714"/>
                    </a:cubicBezTo>
                    <a:cubicBezTo>
                      <a:pt x="110470" y="-9668"/>
                      <a:pt x="141902" y="21764"/>
                      <a:pt x="154284" y="67484"/>
                    </a:cubicBezTo>
                    <a:cubicBezTo>
                      <a:pt x="180002" y="163687"/>
                      <a:pt x="197147" y="261794"/>
                      <a:pt x="206672" y="36180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6E1871C-D600-46DB-B9C9-04AA2DC152A4}"/>
                  </a:ext>
                </a:extLst>
              </p:cNvPr>
              <p:cNvSpPr/>
              <p:nvPr/>
            </p:nvSpPr>
            <p:spPr>
              <a:xfrm rot="875726">
                <a:off x="7485609" y="2765155"/>
                <a:ext cx="189178" cy="83358"/>
              </a:xfrm>
              <a:custGeom>
                <a:avLst/>
                <a:gdLst>
                  <a:gd name="connsiteX0" fmla="*/ 117967 w 458186"/>
                  <a:gd name="connsiteY0" fmla="*/ 194 h 201892"/>
                  <a:gd name="connsiteX1" fmla="*/ 381810 w 458186"/>
                  <a:gd name="connsiteY1" fmla="*/ 45914 h 201892"/>
                  <a:gd name="connsiteX2" fmla="*/ 456104 w 458186"/>
                  <a:gd name="connsiteY2" fmla="*/ 139259 h 201892"/>
                  <a:gd name="connsiteX3" fmla="*/ 346567 w 458186"/>
                  <a:gd name="connsiteY3" fmla="*/ 198314 h 201892"/>
                  <a:gd name="connsiteX4" fmla="*/ 79867 w 458186"/>
                  <a:gd name="connsiteY4" fmla="*/ 156404 h 201892"/>
                  <a:gd name="connsiteX5" fmla="*/ 810 w 458186"/>
                  <a:gd name="connsiteY5" fmla="*/ 66869 h 201892"/>
                  <a:gd name="connsiteX6" fmla="*/ 117967 w 458186"/>
                  <a:gd name="connsiteY6" fmla="*/ 194 h 201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8186" h="201892">
                    <a:moveTo>
                      <a:pt x="117967" y="194"/>
                    </a:moveTo>
                    <a:cubicBezTo>
                      <a:pt x="195119" y="13529"/>
                      <a:pt x="288465" y="27816"/>
                      <a:pt x="381810" y="45914"/>
                    </a:cubicBezTo>
                    <a:cubicBezTo>
                      <a:pt x="430387" y="55439"/>
                      <a:pt x="467535" y="83061"/>
                      <a:pt x="456104" y="139259"/>
                    </a:cubicBezTo>
                    <a:cubicBezTo>
                      <a:pt x="443722" y="198314"/>
                      <a:pt x="400860" y="208791"/>
                      <a:pt x="346567" y="198314"/>
                    </a:cubicBezTo>
                    <a:cubicBezTo>
                      <a:pt x="257985" y="182121"/>
                      <a:pt x="168450" y="170691"/>
                      <a:pt x="79867" y="156404"/>
                    </a:cubicBezTo>
                    <a:cubicBezTo>
                      <a:pt x="29385" y="148784"/>
                      <a:pt x="-5858" y="123066"/>
                      <a:pt x="810" y="66869"/>
                    </a:cubicBezTo>
                    <a:cubicBezTo>
                      <a:pt x="8429" y="9719"/>
                      <a:pt x="51292" y="-1711"/>
                      <a:pt x="117967" y="1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7C0F221-04E1-41E3-ABA2-30BBA6A236EA}"/>
                  </a:ext>
                </a:extLst>
              </p:cNvPr>
              <p:cNvSpPr/>
              <p:nvPr/>
            </p:nvSpPr>
            <p:spPr>
              <a:xfrm rot="875726">
                <a:off x="6982675" y="2670918"/>
                <a:ext cx="185365" cy="106003"/>
              </a:xfrm>
              <a:custGeom>
                <a:avLst/>
                <a:gdLst>
                  <a:gd name="connsiteX0" fmla="*/ 88956 w 448950"/>
                  <a:gd name="connsiteY0" fmla="*/ 256738 h 256738"/>
                  <a:gd name="connsiteX1" fmla="*/ 4183 w 448950"/>
                  <a:gd name="connsiteY1" fmla="*/ 201493 h 256738"/>
                  <a:gd name="connsiteX2" fmla="*/ 36568 w 448950"/>
                  <a:gd name="connsiteY2" fmla="*/ 116721 h 256738"/>
                  <a:gd name="connsiteX3" fmla="*/ 368038 w 448950"/>
                  <a:gd name="connsiteY3" fmla="*/ 1468 h 256738"/>
                  <a:gd name="connsiteX4" fmla="*/ 443286 w 448950"/>
                  <a:gd name="connsiteY4" fmla="*/ 50998 h 256738"/>
                  <a:gd name="connsiteX5" fmla="*/ 414711 w 448950"/>
                  <a:gd name="connsiteY5" fmla="*/ 135771 h 256738"/>
                  <a:gd name="connsiteX6" fmla="*/ 88956 w 448950"/>
                  <a:gd name="connsiteY6" fmla="*/ 256738 h 25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8950" h="256738">
                    <a:moveTo>
                      <a:pt x="88956" y="256738"/>
                    </a:moveTo>
                    <a:cubicBezTo>
                      <a:pt x="39426" y="255786"/>
                      <a:pt x="15613" y="235783"/>
                      <a:pt x="4183" y="201493"/>
                    </a:cubicBezTo>
                    <a:cubicBezTo>
                      <a:pt x="-7247" y="166251"/>
                      <a:pt x="5136" y="133866"/>
                      <a:pt x="36568" y="116721"/>
                    </a:cubicBezTo>
                    <a:cubicBezTo>
                      <a:pt x="140391" y="59571"/>
                      <a:pt x="253738" y="27186"/>
                      <a:pt x="368038" y="1468"/>
                    </a:cubicBezTo>
                    <a:cubicBezTo>
                      <a:pt x="403281" y="-6152"/>
                      <a:pt x="430903" y="16708"/>
                      <a:pt x="443286" y="50998"/>
                    </a:cubicBezTo>
                    <a:cubicBezTo>
                      <a:pt x="456621" y="86241"/>
                      <a:pt x="446143" y="122436"/>
                      <a:pt x="414711" y="135771"/>
                    </a:cubicBezTo>
                    <a:cubicBezTo>
                      <a:pt x="304221" y="180538"/>
                      <a:pt x="190873" y="218638"/>
                      <a:pt x="88956" y="2567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FCCFDAAE-0C0E-4741-B487-05C570FD5262}"/>
                  </a:ext>
                </a:extLst>
              </p:cNvPr>
              <p:cNvSpPr/>
              <p:nvPr/>
            </p:nvSpPr>
            <p:spPr>
              <a:xfrm rot="875726">
                <a:off x="6194671" y="3168006"/>
                <a:ext cx="95777" cy="187938"/>
              </a:xfrm>
              <a:custGeom>
                <a:avLst/>
                <a:gdLst>
                  <a:gd name="connsiteX0" fmla="*/ 0 w 231970"/>
                  <a:gd name="connsiteY0" fmla="*/ 373473 h 455182"/>
                  <a:gd name="connsiteX1" fmla="*/ 86677 w 231970"/>
                  <a:gd name="connsiteY1" fmla="*/ 45813 h 455182"/>
                  <a:gd name="connsiteX2" fmla="*/ 180023 w 231970"/>
                  <a:gd name="connsiteY2" fmla="*/ 5808 h 455182"/>
                  <a:gd name="connsiteX3" fmla="*/ 229553 w 231970"/>
                  <a:gd name="connsiteY3" fmla="*/ 96295 h 455182"/>
                  <a:gd name="connsiteX4" fmla="*/ 151448 w 231970"/>
                  <a:gd name="connsiteY4" fmla="*/ 401095 h 455182"/>
                  <a:gd name="connsiteX5" fmla="*/ 63818 w 231970"/>
                  <a:gd name="connsiteY5" fmla="*/ 453483 h 455182"/>
                  <a:gd name="connsiteX6" fmla="*/ 0 w 231970"/>
                  <a:gd name="connsiteY6" fmla="*/ 373473 h 455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970" h="455182">
                    <a:moveTo>
                      <a:pt x="0" y="373473"/>
                    </a:moveTo>
                    <a:cubicBezTo>
                      <a:pt x="21907" y="261078"/>
                      <a:pt x="42863" y="150588"/>
                      <a:pt x="86677" y="45813"/>
                    </a:cubicBezTo>
                    <a:cubicBezTo>
                      <a:pt x="102870" y="5808"/>
                      <a:pt x="139065" y="-9432"/>
                      <a:pt x="180023" y="5808"/>
                    </a:cubicBezTo>
                    <a:cubicBezTo>
                      <a:pt x="220028" y="20095"/>
                      <a:pt x="239078" y="54385"/>
                      <a:pt x="229553" y="96295"/>
                    </a:cubicBezTo>
                    <a:cubicBezTo>
                      <a:pt x="205740" y="198213"/>
                      <a:pt x="179070" y="300130"/>
                      <a:pt x="151448" y="401095"/>
                    </a:cubicBezTo>
                    <a:cubicBezTo>
                      <a:pt x="140018" y="443005"/>
                      <a:pt x="107633" y="461103"/>
                      <a:pt x="63818" y="453483"/>
                    </a:cubicBezTo>
                    <a:cubicBezTo>
                      <a:pt x="19050" y="444910"/>
                      <a:pt x="3810" y="412525"/>
                      <a:pt x="0" y="3734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32627B2F-0E94-407B-9653-A09E4ABDC75F}"/>
                  </a:ext>
                </a:extLst>
              </p:cNvPr>
              <p:cNvSpPr/>
              <p:nvPr/>
            </p:nvSpPr>
            <p:spPr>
              <a:xfrm rot="875726">
                <a:off x="7345357" y="4714461"/>
                <a:ext cx="175828" cy="127102"/>
              </a:xfrm>
              <a:custGeom>
                <a:avLst/>
                <a:gdLst>
                  <a:gd name="connsiteX0" fmla="*/ 96562 w 425851"/>
                  <a:gd name="connsiteY0" fmla="*/ 307839 h 307839"/>
                  <a:gd name="connsiteX1" fmla="*/ 7027 w 425851"/>
                  <a:gd name="connsiteY1" fmla="*/ 263072 h 307839"/>
                  <a:gd name="connsiteX2" fmla="*/ 28934 w 425851"/>
                  <a:gd name="connsiteY2" fmla="*/ 175442 h 307839"/>
                  <a:gd name="connsiteX3" fmla="*/ 321352 w 425851"/>
                  <a:gd name="connsiteY3" fmla="*/ 7802 h 307839"/>
                  <a:gd name="connsiteX4" fmla="*/ 408029 w 425851"/>
                  <a:gd name="connsiteY4" fmla="*/ 31614 h 307839"/>
                  <a:gd name="connsiteX5" fmla="*/ 411839 w 425851"/>
                  <a:gd name="connsiteY5" fmla="*/ 114482 h 307839"/>
                  <a:gd name="connsiteX6" fmla="*/ 96562 w 425851"/>
                  <a:gd name="connsiteY6" fmla="*/ 307839 h 307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5851" h="307839">
                    <a:moveTo>
                      <a:pt x="96562" y="307839"/>
                    </a:moveTo>
                    <a:cubicBezTo>
                      <a:pt x="45127" y="307839"/>
                      <a:pt x="19409" y="293552"/>
                      <a:pt x="7027" y="263072"/>
                    </a:cubicBezTo>
                    <a:cubicBezTo>
                      <a:pt x="-6308" y="229734"/>
                      <a:pt x="-1546" y="194492"/>
                      <a:pt x="28934" y="175442"/>
                    </a:cubicBezTo>
                    <a:cubicBezTo>
                      <a:pt x="125137" y="117339"/>
                      <a:pt x="222292" y="61142"/>
                      <a:pt x="321352" y="7802"/>
                    </a:cubicBezTo>
                    <a:cubicBezTo>
                      <a:pt x="351832" y="-8390"/>
                      <a:pt x="386122" y="1135"/>
                      <a:pt x="408029" y="31614"/>
                    </a:cubicBezTo>
                    <a:cubicBezTo>
                      <a:pt x="428032" y="58285"/>
                      <a:pt x="433747" y="91622"/>
                      <a:pt x="411839" y="114482"/>
                    </a:cubicBezTo>
                    <a:cubicBezTo>
                      <a:pt x="319447" y="210684"/>
                      <a:pt x="195622" y="253547"/>
                      <a:pt x="96562" y="30783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930EC9E6-7869-4D72-B1FE-6B654BE7C427}"/>
                  </a:ext>
                </a:extLst>
              </p:cNvPr>
              <p:cNvSpPr/>
              <p:nvPr/>
            </p:nvSpPr>
            <p:spPr>
              <a:xfrm rot="875726">
                <a:off x="7084793" y="4764882"/>
                <a:ext cx="187433" cy="98997"/>
              </a:xfrm>
              <a:custGeom>
                <a:avLst/>
                <a:gdLst>
                  <a:gd name="connsiteX0" fmla="*/ 82601 w 453958"/>
                  <a:gd name="connsiteY0" fmla="*/ 239770 h 239769"/>
                  <a:gd name="connsiteX1" fmla="*/ 2591 w 453958"/>
                  <a:gd name="connsiteY1" fmla="*/ 180715 h 239769"/>
                  <a:gd name="connsiteX2" fmla="*/ 44501 w 453958"/>
                  <a:gd name="connsiteY2" fmla="*/ 94038 h 239769"/>
                  <a:gd name="connsiteX3" fmla="*/ 361683 w 453958"/>
                  <a:gd name="connsiteY3" fmla="*/ 2597 h 239769"/>
                  <a:gd name="connsiteX4" fmla="*/ 449313 w 453958"/>
                  <a:gd name="connsiteY4" fmla="*/ 55938 h 239769"/>
                  <a:gd name="connsiteX5" fmla="*/ 411213 w 453958"/>
                  <a:gd name="connsiteY5" fmla="*/ 143568 h 239769"/>
                  <a:gd name="connsiteX6" fmla="*/ 82601 w 453958"/>
                  <a:gd name="connsiteY6" fmla="*/ 239770 h 239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3958" h="239769">
                    <a:moveTo>
                      <a:pt x="82601" y="239770"/>
                    </a:moveTo>
                    <a:cubicBezTo>
                      <a:pt x="40691" y="236913"/>
                      <a:pt x="12116" y="220720"/>
                      <a:pt x="2591" y="180715"/>
                    </a:cubicBezTo>
                    <a:cubicBezTo>
                      <a:pt x="-5982" y="141663"/>
                      <a:pt x="6401" y="106420"/>
                      <a:pt x="44501" y="94038"/>
                    </a:cubicBezTo>
                    <a:cubicBezTo>
                      <a:pt x="149276" y="60700"/>
                      <a:pt x="255003" y="29268"/>
                      <a:pt x="361683" y="2597"/>
                    </a:cubicBezTo>
                    <a:cubicBezTo>
                      <a:pt x="402641" y="-7880"/>
                      <a:pt x="435026" y="14027"/>
                      <a:pt x="449313" y="55938"/>
                    </a:cubicBezTo>
                    <a:cubicBezTo>
                      <a:pt x="462648" y="94990"/>
                      <a:pt x="446456" y="129280"/>
                      <a:pt x="411213" y="143568"/>
                    </a:cubicBezTo>
                    <a:cubicBezTo>
                      <a:pt x="304533" y="189288"/>
                      <a:pt x="193091" y="218815"/>
                      <a:pt x="82601" y="23977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87B5A341-2B78-474B-BF0D-357F8DEB1256}"/>
                  </a:ext>
                </a:extLst>
              </p:cNvPr>
              <p:cNvSpPr/>
              <p:nvPr/>
            </p:nvSpPr>
            <p:spPr>
              <a:xfrm rot="875726">
                <a:off x="6516287" y="2808312"/>
                <a:ext cx="149331" cy="159300"/>
              </a:xfrm>
              <a:custGeom>
                <a:avLst/>
                <a:gdLst>
                  <a:gd name="connsiteX0" fmla="*/ 361421 w 361676"/>
                  <a:gd name="connsiteY0" fmla="*/ 85972 h 385820"/>
                  <a:gd name="connsiteX1" fmla="*/ 88054 w 361676"/>
                  <a:gd name="connsiteY1" fmla="*/ 385057 h 385820"/>
                  <a:gd name="connsiteX2" fmla="*/ 15664 w 361676"/>
                  <a:gd name="connsiteY2" fmla="*/ 354577 h 385820"/>
                  <a:gd name="connsiteX3" fmla="*/ 9949 w 361676"/>
                  <a:gd name="connsiteY3" fmla="*/ 277424 h 385820"/>
                  <a:gd name="connsiteX4" fmla="*/ 245216 w 361676"/>
                  <a:gd name="connsiteY4" fmla="*/ 15487 h 385820"/>
                  <a:gd name="connsiteX5" fmla="*/ 329036 w 361676"/>
                  <a:gd name="connsiteY5" fmla="*/ 14534 h 385820"/>
                  <a:gd name="connsiteX6" fmla="*/ 361421 w 361676"/>
                  <a:gd name="connsiteY6" fmla="*/ 85972 h 385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676" h="385820">
                    <a:moveTo>
                      <a:pt x="361421" y="85972"/>
                    </a:moveTo>
                    <a:cubicBezTo>
                      <a:pt x="357611" y="124072"/>
                      <a:pt x="124249" y="380294"/>
                      <a:pt x="88054" y="385057"/>
                    </a:cubicBezTo>
                    <a:cubicBezTo>
                      <a:pt x="58526" y="388867"/>
                      <a:pt x="33761" y="378389"/>
                      <a:pt x="15664" y="354577"/>
                    </a:cubicBezTo>
                    <a:cubicBezTo>
                      <a:pt x="-1481" y="329812"/>
                      <a:pt x="-6244" y="303142"/>
                      <a:pt x="9949" y="277424"/>
                    </a:cubicBezTo>
                    <a:cubicBezTo>
                      <a:pt x="72814" y="175507"/>
                      <a:pt x="156634" y="93592"/>
                      <a:pt x="245216" y="15487"/>
                    </a:cubicBezTo>
                    <a:cubicBezTo>
                      <a:pt x="269981" y="-6421"/>
                      <a:pt x="301414" y="-3563"/>
                      <a:pt x="329036" y="14534"/>
                    </a:cubicBezTo>
                    <a:cubicBezTo>
                      <a:pt x="354754" y="31679"/>
                      <a:pt x="363326" y="56444"/>
                      <a:pt x="361421" y="859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DAE7C239-F95E-4BD9-A2A7-56C60F959181}"/>
                  </a:ext>
                </a:extLst>
              </p:cNvPr>
              <p:cNvSpPr/>
              <p:nvPr/>
            </p:nvSpPr>
            <p:spPr>
              <a:xfrm rot="875726">
                <a:off x="7993658" y="4237489"/>
                <a:ext cx="100936" cy="185320"/>
              </a:xfrm>
              <a:custGeom>
                <a:avLst/>
                <a:gdLst>
                  <a:gd name="connsiteX0" fmla="*/ 0 w 244465"/>
                  <a:gd name="connsiteY0" fmla="*/ 357831 h 448841"/>
                  <a:gd name="connsiteX1" fmla="*/ 107632 w 244465"/>
                  <a:gd name="connsiteY1" fmla="*/ 36838 h 448841"/>
                  <a:gd name="connsiteX2" fmla="*/ 190500 w 244465"/>
                  <a:gd name="connsiteY2" fmla="*/ 3501 h 448841"/>
                  <a:gd name="connsiteX3" fmla="*/ 243840 w 244465"/>
                  <a:gd name="connsiteY3" fmla="*/ 74938 h 448841"/>
                  <a:gd name="connsiteX4" fmla="*/ 136207 w 244465"/>
                  <a:gd name="connsiteY4" fmla="*/ 415933 h 448841"/>
                  <a:gd name="connsiteX5" fmla="*/ 51435 w 244465"/>
                  <a:gd name="connsiteY5" fmla="*/ 444508 h 448841"/>
                  <a:gd name="connsiteX6" fmla="*/ 0 w 244465"/>
                  <a:gd name="connsiteY6" fmla="*/ 357831 h 448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4465" h="448841">
                    <a:moveTo>
                      <a:pt x="0" y="357831"/>
                    </a:moveTo>
                    <a:cubicBezTo>
                      <a:pt x="32385" y="258771"/>
                      <a:pt x="67627" y="146376"/>
                      <a:pt x="107632" y="36838"/>
                    </a:cubicBezTo>
                    <a:cubicBezTo>
                      <a:pt x="120015" y="3501"/>
                      <a:pt x="155257" y="-6024"/>
                      <a:pt x="190500" y="3501"/>
                    </a:cubicBezTo>
                    <a:cubicBezTo>
                      <a:pt x="225742" y="13026"/>
                      <a:pt x="248602" y="38743"/>
                      <a:pt x="243840" y="74938"/>
                    </a:cubicBezTo>
                    <a:cubicBezTo>
                      <a:pt x="229552" y="194953"/>
                      <a:pt x="186690" y="307348"/>
                      <a:pt x="136207" y="415933"/>
                    </a:cubicBezTo>
                    <a:cubicBezTo>
                      <a:pt x="120967" y="449271"/>
                      <a:pt x="85725" y="454033"/>
                      <a:pt x="51435" y="444508"/>
                    </a:cubicBezTo>
                    <a:cubicBezTo>
                      <a:pt x="15240" y="434031"/>
                      <a:pt x="0" y="407361"/>
                      <a:pt x="0" y="35783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48" name="Graphic 47">
                <a:extLst>
                  <a:ext uri="{FF2B5EF4-FFF2-40B4-BE49-F238E27FC236}">
                    <a16:creationId xmlns:a16="http://schemas.microsoft.com/office/drawing/2014/main" id="{2F7413AB-9AF3-4F74-91D1-52472FFB7A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10800000">
                <a:off x="6819058" y="4564174"/>
                <a:ext cx="355950" cy="525620"/>
              </a:xfrm>
              <a:prstGeom prst="rect">
                <a:avLst/>
              </a:prstGeom>
            </p:spPr>
          </p:pic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CEB9886-7A92-4B9D-B3C4-E061A0DA8F51}"/>
                  </a:ext>
                </a:extLst>
              </p:cNvPr>
              <p:cNvSpPr/>
              <p:nvPr/>
            </p:nvSpPr>
            <p:spPr>
              <a:xfrm rot="875726">
                <a:off x="6066023" y="3663329"/>
                <a:ext cx="95678" cy="188388"/>
              </a:xfrm>
              <a:custGeom>
                <a:avLst/>
                <a:gdLst>
                  <a:gd name="connsiteX0" fmla="*/ 32 w 231730"/>
                  <a:gd name="connsiteY0" fmla="*/ 87447 h 456272"/>
                  <a:gd name="connsiteX1" fmla="*/ 60992 w 231730"/>
                  <a:gd name="connsiteY1" fmla="*/ 2675 h 456272"/>
                  <a:gd name="connsiteX2" fmla="*/ 148622 w 231730"/>
                  <a:gd name="connsiteY2" fmla="*/ 54110 h 456272"/>
                  <a:gd name="connsiteX3" fmla="*/ 229585 w 231730"/>
                  <a:gd name="connsiteY3" fmla="*/ 366530 h 456272"/>
                  <a:gd name="connsiteX4" fmla="*/ 174340 w 231730"/>
                  <a:gd name="connsiteY4" fmla="*/ 452255 h 456272"/>
                  <a:gd name="connsiteX5" fmla="*/ 83852 w 231730"/>
                  <a:gd name="connsiteY5" fmla="*/ 405583 h 456272"/>
                  <a:gd name="connsiteX6" fmla="*/ 32 w 231730"/>
                  <a:gd name="connsiteY6" fmla="*/ 87447 h 456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730" h="456272">
                    <a:moveTo>
                      <a:pt x="32" y="87447"/>
                    </a:moveTo>
                    <a:cubicBezTo>
                      <a:pt x="-920" y="43633"/>
                      <a:pt x="19082" y="13152"/>
                      <a:pt x="60992" y="2675"/>
                    </a:cubicBezTo>
                    <a:cubicBezTo>
                      <a:pt x="103855" y="-7803"/>
                      <a:pt x="137192" y="13152"/>
                      <a:pt x="148622" y="54110"/>
                    </a:cubicBezTo>
                    <a:cubicBezTo>
                      <a:pt x="178150" y="157933"/>
                      <a:pt x="205772" y="261755"/>
                      <a:pt x="229585" y="366530"/>
                    </a:cubicBezTo>
                    <a:cubicBezTo>
                      <a:pt x="239110" y="408440"/>
                      <a:pt x="216250" y="439872"/>
                      <a:pt x="174340" y="452255"/>
                    </a:cubicBezTo>
                    <a:cubicBezTo>
                      <a:pt x="130525" y="465590"/>
                      <a:pt x="100045" y="444635"/>
                      <a:pt x="83852" y="405583"/>
                    </a:cubicBezTo>
                    <a:cubicBezTo>
                      <a:pt x="40990" y="302712"/>
                      <a:pt x="18130" y="195080"/>
                      <a:pt x="32" y="8744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FFF769C-92D3-4C3D-BE88-3A9DB51E7A2A}"/>
                </a:ext>
              </a:extLst>
            </p:cNvPr>
            <p:cNvGrpSpPr/>
            <p:nvPr/>
          </p:nvGrpSpPr>
          <p:grpSpPr>
            <a:xfrm>
              <a:off x="3975008" y="2544025"/>
              <a:ext cx="2161585" cy="2386766"/>
              <a:chOff x="3975008" y="2544025"/>
              <a:chExt cx="2161585" cy="2386766"/>
            </a:xfrm>
          </p:grpSpPr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C27558A7-3433-4694-8976-DB7DE2EF64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940415" y="2544025"/>
                <a:ext cx="355952" cy="525618"/>
              </a:xfrm>
              <a:prstGeom prst="rect">
                <a:avLst/>
              </a:prstGeom>
            </p:spPr>
          </p:pic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400CFFD8-027B-4275-80DA-0F043491CBF0}"/>
                  </a:ext>
                </a:extLst>
              </p:cNvPr>
              <p:cNvSpPr/>
              <p:nvPr/>
            </p:nvSpPr>
            <p:spPr>
              <a:xfrm rot="11335383">
                <a:off x="6067770" y="3915818"/>
                <a:ext cx="68823" cy="192351"/>
              </a:xfrm>
              <a:custGeom>
                <a:avLst/>
                <a:gdLst>
                  <a:gd name="connsiteX0" fmla="*/ 0 w 166687"/>
                  <a:gd name="connsiteY0" fmla="*/ 61878 h 465870"/>
                  <a:gd name="connsiteX1" fmla="*/ 34290 w 166687"/>
                  <a:gd name="connsiteY1" fmla="*/ 23778 h 465870"/>
                  <a:gd name="connsiteX2" fmla="*/ 117158 w 166687"/>
                  <a:gd name="connsiteY2" fmla="*/ 5680 h 465870"/>
                  <a:gd name="connsiteX3" fmla="*/ 165735 w 166687"/>
                  <a:gd name="connsiteY3" fmla="*/ 74260 h 465870"/>
                  <a:gd name="connsiteX4" fmla="*/ 166688 w 166687"/>
                  <a:gd name="connsiteY4" fmla="*/ 387633 h 465870"/>
                  <a:gd name="connsiteX5" fmla="*/ 113348 w 166687"/>
                  <a:gd name="connsiteY5" fmla="*/ 460975 h 465870"/>
                  <a:gd name="connsiteX6" fmla="*/ 32385 w 166687"/>
                  <a:gd name="connsiteY6" fmla="*/ 438115 h 465870"/>
                  <a:gd name="connsiteX7" fmla="*/ 0 w 166687"/>
                  <a:gd name="connsiteY7" fmla="*/ 408588 h 465870"/>
                  <a:gd name="connsiteX8" fmla="*/ 0 w 166687"/>
                  <a:gd name="connsiteY8" fmla="*/ 61878 h 465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6687" h="465870">
                    <a:moveTo>
                      <a:pt x="0" y="61878"/>
                    </a:moveTo>
                    <a:cubicBezTo>
                      <a:pt x="11430" y="49495"/>
                      <a:pt x="21908" y="36160"/>
                      <a:pt x="34290" y="23778"/>
                    </a:cubicBezTo>
                    <a:cubicBezTo>
                      <a:pt x="58103" y="-35"/>
                      <a:pt x="86678" y="-5750"/>
                      <a:pt x="117158" y="5680"/>
                    </a:cubicBezTo>
                    <a:cubicBezTo>
                      <a:pt x="147638" y="17110"/>
                      <a:pt x="165735" y="41875"/>
                      <a:pt x="165735" y="74260"/>
                    </a:cubicBezTo>
                    <a:cubicBezTo>
                      <a:pt x="166688" y="179035"/>
                      <a:pt x="166688" y="282858"/>
                      <a:pt x="166688" y="387633"/>
                    </a:cubicBezTo>
                    <a:cubicBezTo>
                      <a:pt x="166688" y="423828"/>
                      <a:pt x="146685" y="448593"/>
                      <a:pt x="113348" y="460975"/>
                    </a:cubicBezTo>
                    <a:cubicBezTo>
                      <a:pt x="80963" y="473358"/>
                      <a:pt x="55245" y="460975"/>
                      <a:pt x="32385" y="438115"/>
                    </a:cubicBezTo>
                    <a:cubicBezTo>
                      <a:pt x="20955" y="428590"/>
                      <a:pt x="10478" y="418113"/>
                      <a:pt x="0" y="408588"/>
                    </a:cubicBezTo>
                    <a:cubicBezTo>
                      <a:pt x="0" y="293335"/>
                      <a:pt x="0" y="177130"/>
                      <a:pt x="0" y="6187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B77A765-FA3B-4736-86B2-818152F21E5E}"/>
                  </a:ext>
                </a:extLst>
              </p:cNvPr>
              <p:cNvSpPr/>
              <p:nvPr/>
            </p:nvSpPr>
            <p:spPr>
              <a:xfrm rot="11335383">
                <a:off x="4005788" y="3521662"/>
                <a:ext cx="72651" cy="191035"/>
              </a:xfrm>
              <a:custGeom>
                <a:avLst/>
                <a:gdLst>
                  <a:gd name="connsiteX0" fmla="*/ 171727 w 175960"/>
                  <a:gd name="connsiteY0" fmla="*/ 209567 h 462683"/>
                  <a:gd name="connsiteX1" fmla="*/ 153630 w 175960"/>
                  <a:gd name="connsiteY1" fmla="*/ 388637 h 462683"/>
                  <a:gd name="connsiteX2" fmla="*/ 67905 w 175960"/>
                  <a:gd name="connsiteY2" fmla="*/ 461980 h 462683"/>
                  <a:gd name="connsiteX3" fmla="*/ 277 w 175960"/>
                  <a:gd name="connsiteY3" fmla="*/ 370540 h 462683"/>
                  <a:gd name="connsiteX4" fmla="*/ 18374 w 175960"/>
                  <a:gd name="connsiteY4" fmla="*/ 85742 h 462683"/>
                  <a:gd name="connsiteX5" fmla="*/ 95527 w 175960"/>
                  <a:gd name="connsiteY5" fmla="*/ 17 h 462683"/>
                  <a:gd name="connsiteX6" fmla="*/ 175537 w 175960"/>
                  <a:gd name="connsiteY6" fmla="*/ 88600 h 462683"/>
                  <a:gd name="connsiteX7" fmla="*/ 175537 w 175960"/>
                  <a:gd name="connsiteY7" fmla="*/ 208615 h 462683"/>
                  <a:gd name="connsiteX8" fmla="*/ 171727 w 175960"/>
                  <a:gd name="connsiteY8" fmla="*/ 209567 h 462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5960" h="462683">
                    <a:moveTo>
                      <a:pt x="171727" y="209567"/>
                    </a:moveTo>
                    <a:cubicBezTo>
                      <a:pt x="166012" y="269575"/>
                      <a:pt x="160297" y="329582"/>
                      <a:pt x="153630" y="388637"/>
                    </a:cubicBezTo>
                    <a:cubicBezTo>
                      <a:pt x="146962" y="438167"/>
                      <a:pt x="119339" y="467695"/>
                      <a:pt x="67905" y="461980"/>
                    </a:cubicBezTo>
                    <a:cubicBezTo>
                      <a:pt x="16469" y="456265"/>
                      <a:pt x="-2581" y="420070"/>
                      <a:pt x="277" y="370540"/>
                    </a:cubicBezTo>
                    <a:cubicBezTo>
                      <a:pt x="5992" y="275290"/>
                      <a:pt x="11707" y="180992"/>
                      <a:pt x="18374" y="85742"/>
                    </a:cubicBezTo>
                    <a:cubicBezTo>
                      <a:pt x="22185" y="38117"/>
                      <a:pt x="44092" y="970"/>
                      <a:pt x="95527" y="17"/>
                    </a:cubicBezTo>
                    <a:cubicBezTo>
                      <a:pt x="150772" y="-935"/>
                      <a:pt x="174585" y="37165"/>
                      <a:pt x="175537" y="88600"/>
                    </a:cubicBezTo>
                    <a:cubicBezTo>
                      <a:pt x="176489" y="128605"/>
                      <a:pt x="175537" y="168610"/>
                      <a:pt x="175537" y="208615"/>
                    </a:cubicBezTo>
                    <a:cubicBezTo>
                      <a:pt x="173632" y="208615"/>
                      <a:pt x="172680" y="208615"/>
                      <a:pt x="171727" y="20956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74997E4-52F4-4D36-8AA1-EDC7C35E1C1B}"/>
                  </a:ext>
                </a:extLst>
              </p:cNvPr>
              <p:cNvSpPr/>
              <p:nvPr/>
            </p:nvSpPr>
            <p:spPr>
              <a:xfrm rot="11335383">
                <a:off x="5836652" y="4393363"/>
                <a:ext cx="124633" cy="176594"/>
              </a:xfrm>
              <a:custGeom>
                <a:avLst/>
                <a:gdLst>
                  <a:gd name="connsiteX0" fmla="*/ 301681 w 301858"/>
                  <a:gd name="connsiteY0" fmla="*/ 89416 h 427708"/>
                  <a:gd name="connsiteX1" fmla="*/ 284536 w 301858"/>
                  <a:gd name="connsiteY1" fmla="*/ 131326 h 427708"/>
                  <a:gd name="connsiteX2" fmla="*/ 154996 w 301858"/>
                  <a:gd name="connsiteY2" fmla="*/ 368498 h 427708"/>
                  <a:gd name="connsiteX3" fmla="*/ 46411 w 301858"/>
                  <a:gd name="connsiteY3" fmla="*/ 418981 h 427708"/>
                  <a:gd name="connsiteX4" fmla="*/ 12121 w 301858"/>
                  <a:gd name="connsiteY4" fmla="*/ 304681 h 427708"/>
                  <a:gd name="connsiteX5" fmla="*/ 156901 w 301858"/>
                  <a:gd name="connsiteY5" fmla="*/ 41791 h 427708"/>
                  <a:gd name="connsiteX6" fmla="*/ 254056 w 301858"/>
                  <a:gd name="connsiteY6" fmla="*/ 5596 h 427708"/>
                  <a:gd name="connsiteX7" fmla="*/ 301681 w 301858"/>
                  <a:gd name="connsiteY7" fmla="*/ 89416 h 427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1858" h="427708">
                    <a:moveTo>
                      <a:pt x="301681" y="89416"/>
                    </a:moveTo>
                    <a:cubicBezTo>
                      <a:pt x="297871" y="98941"/>
                      <a:pt x="292156" y="116086"/>
                      <a:pt x="284536" y="131326"/>
                    </a:cubicBezTo>
                    <a:cubicBezTo>
                      <a:pt x="241674" y="210383"/>
                      <a:pt x="198811" y="289441"/>
                      <a:pt x="154996" y="368498"/>
                    </a:cubicBezTo>
                    <a:cubicBezTo>
                      <a:pt x="131184" y="412313"/>
                      <a:pt x="98799" y="443746"/>
                      <a:pt x="46411" y="418981"/>
                    </a:cubicBezTo>
                    <a:cubicBezTo>
                      <a:pt x="-4071" y="395169"/>
                      <a:pt x="-9786" y="353258"/>
                      <a:pt x="12121" y="304681"/>
                    </a:cubicBezTo>
                    <a:cubicBezTo>
                      <a:pt x="54031" y="213241"/>
                      <a:pt x="100704" y="124658"/>
                      <a:pt x="156901" y="41791"/>
                    </a:cubicBezTo>
                    <a:cubicBezTo>
                      <a:pt x="179761" y="7501"/>
                      <a:pt x="212146" y="-9644"/>
                      <a:pt x="254056" y="5596"/>
                    </a:cubicBezTo>
                    <a:cubicBezTo>
                      <a:pt x="290251" y="18931"/>
                      <a:pt x="303586" y="45601"/>
                      <a:pt x="301681" y="8941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6DA1696-ED37-4BDD-9F11-1E5EAAB2C6E2}"/>
                  </a:ext>
                </a:extLst>
              </p:cNvPr>
              <p:cNvSpPr/>
              <p:nvPr/>
            </p:nvSpPr>
            <p:spPr>
              <a:xfrm rot="11335383">
                <a:off x="4417552" y="4679086"/>
                <a:ext cx="182598" cy="113669"/>
              </a:xfrm>
              <a:custGeom>
                <a:avLst/>
                <a:gdLst>
                  <a:gd name="connsiteX0" fmla="*/ 348374 w 442248"/>
                  <a:gd name="connsiteY0" fmla="*/ 275115 h 275303"/>
                  <a:gd name="connsiteX1" fmla="*/ 31191 w 442248"/>
                  <a:gd name="connsiteY1" fmla="*/ 135097 h 275303"/>
                  <a:gd name="connsiteX2" fmla="*/ 7379 w 442248"/>
                  <a:gd name="connsiteY2" fmla="*/ 49372 h 275303"/>
                  <a:gd name="connsiteX3" fmla="*/ 92151 w 442248"/>
                  <a:gd name="connsiteY3" fmla="*/ 2700 h 275303"/>
                  <a:gd name="connsiteX4" fmla="*/ 408381 w 442248"/>
                  <a:gd name="connsiteY4" fmla="*/ 138907 h 275303"/>
                  <a:gd name="connsiteX5" fmla="*/ 434099 w 442248"/>
                  <a:gd name="connsiteY5" fmla="*/ 231300 h 275303"/>
                  <a:gd name="connsiteX6" fmla="*/ 348374 w 442248"/>
                  <a:gd name="connsiteY6" fmla="*/ 275115 h 2753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2248" h="275303">
                    <a:moveTo>
                      <a:pt x="348374" y="275115"/>
                    </a:moveTo>
                    <a:cubicBezTo>
                      <a:pt x="245504" y="230347"/>
                      <a:pt x="136919" y="185580"/>
                      <a:pt x="31191" y="135097"/>
                    </a:cubicBezTo>
                    <a:cubicBezTo>
                      <a:pt x="711" y="119857"/>
                      <a:pt x="-7861" y="83662"/>
                      <a:pt x="7379" y="49372"/>
                    </a:cubicBezTo>
                    <a:cubicBezTo>
                      <a:pt x="23572" y="13177"/>
                      <a:pt x="54051" y="-7778"/>
                      <a:pt x="92151" y="2700"/>
                    </a:cubicBezTo>
                    <a:cubicBezTo>
                      <a:pt x="203594" y="34132"/>
                      <a:pt x="309322" y="79852"/>
                      <a:pt x="408381" y="138907"/>
                    </a:cubicBezTo>
                    <a:cubicBezTo>
                      <a:pt x="442672" y="158910"/>
                      <a:pt x="450291" y="195105"/>
                      <a:pt x="434099" y="231300"/>
                    </a:cubicBezTo>
                    <a:cubicBezTo>
                      <a:pt x="418859" y="264637"/>
                      <a:pt x="389331" y="277020"/>
                      <a:pt x="348374" y="27511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1879431-8254-4DF3-9ED7-3AE0477DBC52}"/>
                  </a:ext>
                </a:extLst>
              </p:cNvPr>
              <p:cNvSpPr/>
              <p:nvPr/>
            </p:nvSpPr>
            <p:spPr>
              <a:xfrm rot="11335383">
                <a:off x="4082663" y="4283197"/>
                <a:ext cx="143191" cy="165799"/>
              </a:xfrm>
              <a:custGeom>
                <a:avLst/>
                <a:gdLst>
                  <a:gd name="connsiteX0" fmla="*/ 51 w 346806"/>
                  <a:gd name="connsiteY0" fmla="*/ 84747 h 401562"/>
                  <a:gd name="connsiteX1" fmla="*/ 38151 w 346806"/>
                  <a:gd name="connsiteY1" fmla="*/ 11405 h 401562"/>
                  <a:gd name="connsiteX2" fmla="*/ 121971 w 346806"/>
                  <a:gd name="connsiteY2" fmla="*/ 19025 h 401562"/>
                  <a:gd name="connsiteX3" fmla="*/ 336284 w 346806"/>
                  <a:gd name="connsiteY3" fmla="*/ 288582 h 401562"/>
                  <a:gd name="connsiteX4" fmla="*/ 316281 w 346806"/>
                  <a:gd name="connsiteY4" fmla="*/ 381927 h 401562"/>
                  <a:gd name="connsiteX5" fmla="*/ 226746 w 346806"/>
                  <a:gd name="connsiteY5" fmla="*/ 383832 h 401562"/>
                  <a:gd name="connsiteX6" fmla="*/ 7671 w 346806"/>
                  <a:gd name="connsiteY6" fmla="*/ 108560 h 401562"/>
                  <a:gd name="connsiteX7" fmla="*/ 51 w 346806"/>
                  <a:gd name="connsiteY7" fmla="*/ 84747 h 401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6806" h="401562">
                    <a:moveTo>
                      <a:pt x="51" y="84747"/>
                    </a:moveTo>
                    <a:cubicBezTo>
                      <a:pt x="-902" y="49505"/>
                      <a:pt x="11481" y="26645"/>
                      <a:pt x="38151" y="11405"/>
                    </a:cubicBezTo>
                    <a:cubicBezTo>
                      <a:pt x="67679" y="-5740"/>
                      <a:pt x="99111" y="-3835"/>
                      <a:pt x="121971" y="19025"/>
                    </a:cubicBezTo>
                    <a:cubicBezTo>
                      <a:pt x="201981" y="101892"/>
                      <a:pt x="280086" y="186665"/>
                      <a:pt x="336284" y="288582"/>
                    </a:cubicBezTo>
                    <a:cubicBezTo>
                      <a:pt x="356286" y="323825"/>
                      <a:pt x="346761" y="357162"/>
                      <a:pt x="316281" y="381927"/>
                    </a:cubicBezTo>
                    <a:cubicBezTo>
                      <a:pt x="287706" y="404787"/>
                      <a:pt x="249606" y="410502"/>
                      <a:pt x="226746" y="383832"/>
                    </a:cubicBezTo>
                    <a:cubicBezTo>
                      <a:pt x="150546" y="294297"/>
                      <a:pt x="80061" y="200952"/>
                      <a:pt x="7671" y="108560"/>
                    </a:cubicBezTo>
                    <a:cubicBezTo>
                      <a:pt x="51" y="101892"/>
                      <a:pt x="1004" y="89510"/>
                      <a:pt x="51" y="8474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8C3A402A-4F59-410D-A1CC-8620646B908F}"/>
                  </a:ext>
                </a:extLst>
              </p:cNvPr>
              <p:cNvSpPr/>
              <p:nvPr/>
            </p:nvSpPr>
            <p:spPr>
              <a:xfrm rot="11335383">
                <a:off x="4900146" y="4856417"/>
                <a:ext cx="191479" cy="74374"/>
              </a:xfrm>
              <a:custGeom>
                <a:avLst/>
                <a:gdLst>
                  <a:gd name="connsiteX0" fmla="*/ 284466 w 463759"/>
                  <a:gd name="connsiteY0" fmla="*/ 847 h 180132"/>
                  <a:gd name="connsiteX1" fmla="*/ 389241 w 463759"/>
                  <a:gd name="connsiteY1" fmla="*/ 847 h 180132"/>
                  <a:gd name="connsiteX2" fmla="*/ 463537 w 463759"/>
                  <a:gd name="connsiteY2" fmla="*/ 71332 h 180132"/>
                  <a:gd name="connsiteX3" fmla="*/ 399719 w 463759"/>
                  <a:gd name="connsiteY3" fmla="*/ 151342 h 180132"/>
                  <a:gd name="connsiteX4" fmla="*/ 77774 w 463759"/>
                  <a:gd name="connsiteY4" fmla="*/ 179917 h 180132"/>
                  <a:gd name="connsiteX5" fmla="*/ 621 w 463759"/>
                  <a:gd name="connsiteY5" fmla="*/ 113242 h 180132"/>
                  <a:gd name="connsiteX6" fmla="*/ 60629 w 463759"/>
                  <a:gd name="connsiteY6" fmla="*/ 30374 h 180132"/>
                  <a:gd name="connsiteX7" fmla="*/ 284466 w 463759"/>
                  <a:gd name="connsiteY7" fmla="*/ 847 h 180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63759" h="180132">
                    <a:moveTo>
                      <a:pt x="284466" y="847"/>
                    </a:moveTo>
                    <a:cubicBezTo>
                      <a:pt x="319709" y="847"/>
                      <a:pt x="354951" y="-1058"/>
                      <a:pt x="389241" y="847"/>
                    </a:cubicBezTo>
                    <a:cubicBezTo>
                      <a:pt x="432104" y="3704"/>
                      <a:pt x="460679" y="27517"/>
                      <a:pt x="463537" y="71332"/>
                    </a:cubicBezTo>
                    <a:cubicBezTo>
                      <a:pt x="466394" y="115147"/>
                      <a:pt x="441629" y="146579"/>
                      <a:pt x="399719" y="151342"/>
                    </a:cubicBezTo>
                    <a:cubicBezTo>
                      <a:pt x="293039" y="164677"/>
                      <a:pt x="185406" y="173249"/>
                      <a:pt x="77774" y="179917"/>
                    </a:cubicBezTo>
                    <a:cubicBezTo>
                      <a:pt x="35864" y="182774"/>
                      <a:pt x="5384" y="157057"/>
                      <a:pt x="621" y="113242"/>
                    </a:cubicBezTo>
                    <a:cubicBezTo>
                      <a:pt x="-4141" y="69427"/>
                      <a:pt x="18719" y="39899"/>
                      <a:pt x="60629" y="30374"/>
                    </a:cubicBezTo>
                    <a:cubicBezTo>
                      <a:pt x="134924" y="13229"/>
                      <a:pt x="209219" y="7514"/>
                      <a:pt x="284466" y="84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30A6490-E35F-42C3-B4AC-DBF6359BDD56}"/>
                  </a:ext>
                </a:extLst>
              </p:cNvPr>
              <p:cNvSpPr/>
              <p:nvPr/>
            </p:nvSpPr>
            <p:spPr>
              <a:xfrm rot="11335383">
                <a:off x="5412456" y="4734797"/>
                <a:ext cx="172698" cy="133640"/>
              </a:xfrm>
              <a:custGeom>
                <a:avLst/>
                <a:gdLst>
                  <a:gd name="connsiteX0" fmla="*/ 79841 w 418272"/>
                  <a:gd name="connsiteY0" fmla="*/ 323675 h 323674"/>
                  <a:gd name="connsiteX1" fmla="*/ 6498 w 418272"/>
                  <a:gd name="connsiteY1" fmla="*/ 275097 h 323674"/>
                  <a:gd name="connsiteX2" fmla="*/ 25548 w 418272"/>
                  <a:gd name="connsiteY2" fmla="*/ 193182 h 323674"/>
                  <a:gd name="connsiteX3" fmla="*/ 307488 w 418272"/>
                  <a:gd name="connsiteY3" fmla="*/ 8397 h 323674"/>
                  <a:gd name="connsiteX4" fmla="*/ 400833 w 418272"/>
                  <a:gd name="connsiteY4" fmla="*/ 33162 h 323674"/>
                  <a:gd name="connsiteX5" fmla="*/ 394166 w 418272"/>
                  <a:gd name="connsiteY5" fmla="*/ 128412 h 323674"/>
                  <a:gd name="connsiteX6" fmla="*/ 105558 w 418272"/>
                  <a:gd name="connsiteY6" fmla="*/ 317007 h 323674"/>
                  <a:gd name="connsiteX7" fmla="*/ 79841 w 418272"/>
                  <a:gd name="connsiteY7" fmla="*/ 323675 h 323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8272" h="323674">
                    <a:moveTo>
                      <a:pt x="79841" y="323675"/>
                    </a:moveTo>
                    <a:cubicBezTo>
                      <a:pt x="43646" y="321770"/>
                      <a:pt x="18881" y="305577"/>
                      <a:pt x="6498" y="275097"/>
                    </a:cubicBezTo>
                    <a:cubicBezTo>
                      <a:pt x="-5884" y="244617"/>
                      <a:pt x="-1122" y="213185"/>
                      <a:pt x="25548" y="193182"/>
                    </a:cubicBezTo>
                    <a:cubicBezTo>
                      <a:pt x="115083" y="125555"/>
                      <a:pt x="204618" y="56975"/>
                      <a:pt x="307488" y="8397"/>
                    </a:cubicBezTo>
                    <a:cubicBezTo>
                      <a:pt x="343683" y="-8748"/>
                      <a:pt x="377021" y="777"/>
                      <a:pt x="400833" y="33162"/>
                    </a:cubicBezTo>
                    <a:cubicBezTo>
                      <a:pt x="424646" y="65547"/>
                      <a:pt x="425598" y="106505"/>
                      <a:pt x="394166" y="128412"/>
                    </a:cubicBezTo>
                    <a:cubicBezTo>
                      <a:pt x="300821" y="195087"/>
                      <a:pt x="202713" y="255095"/>
                      <a:pt x="105558" y="317007"/>
                    </a:cubicBezTo>
                    <a:cubicBezTo>
                      <a:pt x="97938" y="322722"/>
                      <a:pt x="86508" y="322722"/>
                      <a:pt x="79841" y="32367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C79FEC8-ACFE-462A-9D21-674D64CEF77D}"/>
                  </a:ext>
                </a:extLst>
              </p:cNvPr>
              <p:cNvSpPr/>
              <p:nvPr/>
            </p:nvSpPr>
            <p:spPr>
              <a:xfrm rot="11335383">
                <a:off x="4226305" y="4502370"/>
                <a:ext cx="167309" cy="141201"/>
              </a:xfrm>
              <a:custGeom>
                <a:avLst/>
                <a:gdLst>
                  <a:gd name="connsiteX0" fmla="*/ 405221 w 405220"/>
                  <a:gd name="connsiteY0" fmla="*/ 260943 h 341987"/>
                  <a:gd name="connsiteX1" fmla="*/ 290921 w 405220"/>
                  <a:gd name="connsiteY1" fmla="*/ 329523 h 341987"/>
                  <a:gd name="connsiteX2" fmla="*/ 26126 w 405220"/>
                  <a:gd name="connsiteY2" fmla="*/ 132355 h 341987"/>
                  <a:gd name="connsiteX3" fmla="*/ 14696 w 405220"/>
                  <a:gd name="connsiteY3" fmla="*/ 37105 h 341987"/>
                  <a:gd name="connsiteX4" fmla="*/ 99468 w 405220"/>
                  <a:gd name="connsiteY4" fmla="*/ 5673 h 341987"/>
                  <a:gd name="connsiteX5" fmla="*/ 390933 w 405220"/>
                  <a:gd name="connsiteY5" fmla="*/ 225700 h 341987"/>
                  <a:gd name="connsiteX6" fmla="*/ 405221 w 405220"/>
                  <a:gd name="connsiteY6" fmla="*/ 260943 h 341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5220" h="341987">
                    <a:moveTo>
                      <a:pt x="405221" y="260943"/>
                    </a:moveTo>
                    <a:cubicBezTo>
                      <a:pt x="403316" y="325713"/>
                      <a:pt x="341403" y="362860"/>
                      <a:pt x="290921" y="329523"/>
                    </a:cubicBezTo>
                    <a:cubicBezTo>
                      <a:pt x="199481" y="267610"/>
                      <a:pt x="112803" y="199983"/>
                      <a:pt x="26126" y="132355"/>
                    </a:cubicBezTo>
                    <a:cubicBezTo>
                      <a:pt x="-4354" y="108543"/>
                      <a:pt x="-8164" y="71395"/>
                      <a:pt x="14696" y="37105"/>
                    </a:cubicBezTo>
                    <a:cubicBezTo>
                      <a:pt x="34698" y="7578"/>
                      <a:pt x="67083" y="-9567"/>
                      <a:pt x="99468" y="5673"/>
                    </a:cubicBezTo>
                    <a:cubicBezTo>
                      <a:pt x="210911" y="59013"/>
                      <a:pt x="304256" y="139975"/>
                      <a:pt x="390933" y="225700"/>
                    </a:cubicBezTo>
                    <a:cubicBezTo>
                      <a:pt x="401411" y="235225"/>
                      <a:pt x="402363" y="253323"/>
                      <a:pt x="405221" y="2609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8223DA3-4B7D-4B99-A29B-EE2730418721}"/>
                  </a:ext>
                </a:extLst>
              </p:cNvPr>
              <p:cNvSpPr/>
              <p:nvPr/>
            </p:nvSpPr>
            <p:spPr>
              <a:xfrm rot="11335383">
                <a:off x="4207877" y="3074165"/>
                <a:ext cx="131631" cy="173556"/>
              </a:xfrm>
              <a:custGeom>
                <a:avLst/>
                <a:gdLst>
                  <a:gd name="connsiteX0" fmla="*/ 56 w 318807"/>
                  <a:gd name="connsiteY0" fmla="*/ 341377 h 420349"/>
                  <a:gd name="connsiteX1" fmla="*/ 22916 w 318807"/>
                  <a:gd name="connsiteY1" fmla="*/ 278512 h 420349"/>
                  <a:gd name="connsiteX2" fmla="*/ 166743 w 318807"/>
                  <a:gd name="connsiteY2" fmla="*/ 49912 h 420349"/>
                  <a:gd name="connsiteX3" fmla="*/ 273423 w 318807"/>
                  <a:gd name="connsiteY3" fmla="*/ 9907 h 420349"/>
                  <a:gd name="connsiteX4" fmla="*/ 302951 w 318807"/>
                  <a:gd name="connsiteY4" fmla="*/ 125160 h 420349"/>
                  <a:gd name="connsiteX5" fmla="*/ 138168 w 318807"/>
                  <a:gd name="connsiteY5" fmla="*/ 385192 h 420349"/>
                  <a:gd name="connsiteX6" fmla="*/ 45776 w 318807"/>
                  <a:gd name="connsiteY6" fmla="*/ 412815 h 420349"/>
                  <a:gd name="connsiteX7" fmla="*/ 56 w 318807"/>
                  <a:gd name="connsiteY7" fmla="*/ 341377 h 420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18807" h="420349">
                    <a:moveTo>
                      <a:pt x="56" y="341377"/>
                    </a:moveTo>
                    <a:cubicBezTo>
                      <a:pt x="-897" y="317565"/>
                      <a:pt x="10533" y="297562"/>
                      <a:pt x="22916" y="278512"/>
                    </a:cubicBezTo>
                    <a:cubicBezTo>
                      <a:pt x="70541" y="202312"/>
                      <a:pt x="119118" y="126112"/>
                      <a:pt x="166743" y="49912"/>
                    </a:cubicBezTo>
                    <a:cubicBezTo>
                      <a:pt x="192461" y="9907"/>
                      <a:pt x="225798" y="-14858"/>
                      <a:pt x="273423" y="9907"/>
                    </a:cubicBezTo>
                    <a:cubicBezTo>
                      <a:pt x="322953" y="35625"/>
                      <a:pt x="330573" y="79440"/>
                      <a:pt x="302951" y="125160"/>
                    </a:cubicBezTo>
                    <a:cubicBezTo>
                      <a:pt x="249611" y="212790"/>
                      <a:pt x="194366" y="299467"/>
                      <a:pt x="138168" y="385192"/>
                    </a:cubicBezTo>
                    <a:cubicBezTo>
                      <a:pt x="117213" y="416625"/>
                      <a:pt x="83876" y="429960"/>
                      <a:pt x="45776" y="412815"/>
                    </a:cubicBezTo>
                    <a:cubicBezTo>
                      <a:pt x="16248" y="399480"/>
                      <a:pt x="-897" y="375667"/>
                      <a:pt x="56" y="3413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3D32C96-A678-4533-B104-C874DA6E8322}"/>
                  </a:ext>
                </a:extLst>
              </p:cNvPr>
              <p:cNvSpPr/>
              <p:nvPr/>
            </p:nvSpPr>
            <p:spPr>
              <a:xfrm rot="11335383">
                <a:off x="4387773" y="2913014"/>
                <a:ext cx="156709" cy="151727"/>
              </a:xfrm>
              <a:custGeom>
                <a:avLst/>
                <a:gdLst>
                  <a:gd name="connsiteX0" fmla="*/ 379548 w 379547"/>
                  <a:gd name="connsiteY0" fmla="*/ 72889 h 367479"/>
                  <a:gd name="connsiteX1" fmla="*/ 350020 w 379547"/>
                  <a:gd name="connsiteY1" fmla="*/ 139564 h 367479"/>
                  <a:gd name="connsiteX2" fmla="*/ 145232 w 379547"/>
                  <a:gd name="connsiteY2" fmla="*/ 336732 h 367479"/>
                  <a:gd name="connsiteX3" fmla="*/ 19503 w 379547"/>
                  <a:gd name="connsiteY3" fmla="*/ 337685 h 367479"/>
                  <a:gd name="connsiteX4" fmla="*/ 45220 w 379547"/>
                  <a:gd name="connsiteY4" fmla="*/ 214812 h 367479"/>
                  <a:gd name="connsiteX5" fmla="*/ 240482 w 379547"/>
                  <a:gd name="connsiteY5" fmla="*/ 29074 h 367479"/>
                  <a:gd name="connsiteX6" fmla="*/ 335733 w 379547"/>
                  <a:gd name="connsiteY6" fmla="*/ 8120 h 367479"/>
                  <a:gd name="connsiteX7" fmla="*/ 379548 w 379547"/>
                  <a:gd name="connsiteY7" fmla="*/ 72889 h 36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79547" h="367479">
                    <a:moveTo>
                      <a:pt x="379548" y="72889"/>
                    </a:moveTo>
                    <a:cubicBezTo>
                      <a:pt x="379548" y="99560"/>
                      <a:pt x="367165" y="121467"/>
                      <a:pt x="350020" y="139564"/>
                    </a:cubicBezTo>
                    <a:cubicBezTo>
                      <a:pt x="284298" y="208145"/>
                      <a:pt x="219528" y="277677"/>
                      <a:pt x="145232" y="336732"/>
                    </a:cubicBezTo>
                    <a:cubicBezTo>
                      <a:pt x="103323" y="370070"/>
                      <a:pt x="57603" y="384357"/>
                      <a:pt x="19503" y="337685"/>
                    </a:cubicBezTo>
                    <a:cubicBezTo>
                      <a:pt x="-17645" y="291964"/>
                      <a:pt x="2357" y="247197"/>
                      <a:pt x="45220" y="214812"/>
                    </a:cubicBezTo>
                    <a:cubicBezTo>
                      <a:pt x="116657" y="159567"/>
                      <a:pt x="175713" y="90987"/>
                      <a:pt x="240482" y="29074"/>
                    </a:cubicBezTo>
                    <a:cubicBezTo>
                      <a:pt x="268105" y="2404"/>
                      <a:pt x="300490" y="-9026"/>
                      <a:pt x="335733" y="8120"/>
                    </a:cubicBezTo>
                    <a:cubicBezTo>
                      <a:pt x="362403" y="19549"/>
                      <a:pt x="376690" y="43362"/>
                      <a:pt x="379548" y="7288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C9E7FC8-2361-4ED4-ACA4-AD505F3D7701}"/>
                  </a:ext>
                </a:extLst>
              </p:cNvPr>
              <p:cNvSpPr/>
              <p:nvPr/>
            </p:nvSpPr>
            <p:spPr>
              <a:xfrm rot="11335383">
                <a:off x="3998284" y="4038795"/>
                <a:ext cx="117062" cy="180993"/>
              </a:xfrm>
              <a:custGeom>
                <a:avLst/>
                <a:gdLst>
                  <a:gd name="connsiteX0" fmla="*/ 283521 w 283521"/>
                  <a:gd name="connsiteY0" fmla="*/ 344682 h 438361"/>
                  <a:gd name="connsiteX1" fmla="*/ 231134 w 283521"/>
                  <a:gd name="connsiteY1" fmla="*/ 434217 h 438361"/>
                  <a:gd name="connsiteX2" fmla="*/ 146361 w 283521"/>
                  <a:gd name="connsiteY2" fmla="*/ 404689 h 438361"/>
                  <a:gd name="connsiteX3" fmla="*/ 5391 w 283521"/>
                  <a:gd name="connsiteY3" fmla="*/ 97984 h 438361"/>
                  <a:gd name="connsiteX4" fmla="*/ 37776 w 283521"/>
                  <a:gd name="connsiteY4" fmla="*/ 14164 h 438361"/>
                  <a:gd name="connsiteX5" fmla="*/ 127311 w 283521"/>
                  <a:gd name="connsiteY5" fmla="*/ 21784 h 438361"/>
                  <a:gd name="connsiteX6" fmla="*/ 283521 w 283521"/>
                  <a:gd name="connsiteY6" fmla="*/ 344682 h 438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3521" h="438361">
                    <a:moveTo>
                      <a:pt x="283521" y="344682"/>
                    </a:moveTo>
                    <a:cubicBezTo>
                      <a:pt x="282569" y="397069"/>
                      <a:pt x="267328" y="423739"/>
                      <a:pt x="231134" y="434217"/>
                    </a:cubicBezTo>
                    <a:cubicBezTo>
                      <a:pt x="196844" y="443742"/>
                      <a:pt x="162553" y="438027"/>
                      <a:pt x="146361" y="404689"/>
                    </a:cubicBezTo>
                    <a:cubicBezTo>
                      <a:pt x="96831" y="303724"/>
                      <a:pt x="50159" y="201807"/>
                      <a:pt x="5391" y="97984"/>
                    </a:cubicBezTo>
                    <a:cubicBezTo>
                      <a:pt x="-8896" y="64647"/>
                      <a:pt x="6344" y="34167"/>
                      <a:pt x="37776" y="14164"/>
                    </a:cubicBezTo>
                    <a:cubicBezTo>
                      <a:pt x="69209" y="-5838"/>
                      <a:pt x="105403" y="-5838"/>
                      <a:pt x="127311" y="21784"/>
                    </a:cubicBezTo>
                    <a:cubicBezTo>
                      <a:pt x="206369" y="121797"/>
                      <a:pt x="240659" y="243717"/>
                      <a:pt x="283521" y="344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E2DB07E-1587-4F71-8720-9CF4D9952E7E}"/>
                  </a:ext>
                </a:extLst>
              </p:cNvPr>
              <p:cNvSpPr/>
              <p:nvPr/>
            </p:nvSpPr>
            <p:spPr>
              <a:xfrm rot="11335383">
                <a:off x="3975008" y="3779158"/>
                <a:ext cx="85632" cy="189225"/>
              </a:xfrm>
              <a:custGeom>
                <a:avLst/>
                <a:gdLst>
                  <a:gd name="connsiteX0" fmla="*/ 206672 w 207399"/>
                  <a:gd name="connsiteY0" fmla="*/ 361807 h 458298"/>
                  <a:gd name="connsiteX1" fmla="*/ 137140 w 207399"/>
                  <a:gd name="connsiteY1" fmla="*/ 458010 h 458298"/>
                  <a:gd name="connsiteX2" fmla="*/ 53320 w 207399"/>
                  <a:gd name="connsiteY2" fmla="*/ 379904 h 458298"/>
                  <a:gd name="connsiteX3" fmla="*/ 2837 w 207399"/>
                  <a:gd name="connsiteY3" fmla="*/ 107489 h 458298"/>
                  <a:gd name="connsiteX4" fmla="*/ 59987 w 207399"/>
                  <a:gd name="connsiteY4" fmla="*/ 2714 h 458298"/>
                  <a:gd name="connsiteX5" fmla="*/ 154284 w 207399"/>
                  <a:gd name="connsiteY5" fmla="*/ 67484 h 458298"/>
                  <a:gd name="connsiteX6" fmla="*/ 206672 w 207399"/>
                  <a:gd name="connsiteY6" fmla="*/ 361807 h 45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7399" h="458298">
                    <a:moveTo>
                      <a:pt x="206672" y="361807"/>
                    </a:moveTo>
                    <a:cubicBezTo>
                      <a:pt x="211434" y="414194"/>
                      <a:pt x="193337" y="453247"/>
                      <a:pt x="137140" y="458010"/>
                    </a:cubicBezTo>
                    <a:cubicBezTo>
                      <a:pt x="85705" y="461819"/>
                      <a:pt x="61892" y="427529"/>
                      <a:pt x="53320" y="379904"/>
                    </a:cubicBezTo>
                    <a:cubicBezTo>
                      <a:pt x="37127" y="288464"/>
                      <a:pt x="20934" y="197977"/>
                      <a:pt x="2837" y="107489"/>
                    </a:cubicBezTo>
                    <a:cubicBezTo>
                      <a:pt x="-6688" y="56054"/>
                      <a:pt x="6647" y="15097"/>
                      <a:pt x="59987" y="2714"/>
                    </a:cubicBezTo>
                    <a:cubicBezTo>
                      <a:pt x="110470" y="-9668"/>
                      <a:pt x="141902" y="21764"/>
                      <a:pt x="154284" y="67484"/>
                    </a:cubicBezTo>
                    <a:cubicBezTo>
                      <a:pt x="180002" y="163687"/>
                      <a:pt x="197147" y="261794"/>
                      <a:pt x="206672" y="36180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2046D3B1-74EB-4F69-93A6-AB395250C0BA}"/>
                  </a:ext>
                </a:extLst>
              </p:cNvPr>
              <p:cNvSpPr/>
              <p:nvPr/>
            </p:nvSpPr>
            <p:spPr>
              <a:xfrm rot="11335383">
                <a:off x="4647828" y="4803328"/>
                <a:ext cx="189178" cy="83358"/>
              </a:xfrm>
              <a:custGeom>
                <a:avLst/>
                <a:gdLst>
                  <a:gd name="connsiteX0" fmla="*/ 117967 w 458186"/>
                  <a:gd name="connsiteY0" fmla="*/ 194 h 201892"/>
                  <a:gd name="connsiteX1" fmla="*/ 381810 w 458186"/>
                  <a:gd name="connsiteY1" fmla="*/ 45914 h 201892"/>
                  <a:gd name="connsiteX2" fmla="*/ 456104 w 458186"/>
                  <a:gd name="connsiteY2" fmla="*/ 139259 h 201892"/>
                  <a:gd name="connsiteX3" fmla="*/ 346567 w 458186"/>
                  <a:gd name="connsiteY3" fmla="*/ 198314 h 201892"/>
                  <a:gd name="connsiteX4" fmla="*/ 79867 w 458186"/>
                  <a:gd name="connsiteY4" fmla="*/ 156404 h 201892"/>
                  <a:gd name="connsiteX5" fmla="*/ 810 w 458186"/>
                  <a:gd name="connsiteY5" fmla="*/ 66869 h 201892"/>
                  <a:gd name="connsiteX6" fmla="*/ 117967 w 458186"/>
                  <a:gd name="connsiteY6" fmla="*/ 194 h 201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8186" h="201892">
                    <a:moveTo>
                      <a:pt x="117967" y="194"/>
                    </a:moveTo>
                    <a:cubicBezTo>
                      <a:pt x="195119" y="13529"/>
                      <a:pt x="288465" y="27816"/>
                      <a:pt x="381810" y="45914"/>
                    </a:cubicBezTo>
                    <a:cubicBezTo>
                      <a:pt x="430387" y="55439"/>
                      <a:pt x="467535" y="83061"/>
                      <a:pt x="456104" y="139259"/>
                    </a:cubicBezTo>
                    <a:cubicBezTo>
                      <a:pt x="443722" y="198314"/>
                      <a:pt x="400860" y="208791"/>
                      <a:pt x="346567" y="198314"/>
                    </a:cubicBezTo>
                    <a:cubicBezTo>
                      <a:pt x="257985" y="182121"/>
                      <a:pt x="168450" y="170691"/>
                      <a:pt x="79867" y="156404"/>
                    </a:cubicBezTo>
                    <a:cubicBezTo>
                      <a:pt x="29385" y="148784"/>
                      <a:pt x="-5858" y="123066"/>
                      <a:pt x="810" y="66869"/>
                    </a:cubicBezTo>
                    <a:cubicBezTo>
                      <a:pt x="8429" y="9719"/>
                      <a:pt x="51292" y="-1711"/>
                      <a:pt x="117967" y="19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84947B1-1C60-426E-BF79-AAB82D16B7A8}"/>
                  </a:ext>
                </a:extLst>
              </p:cNvPr>
              <p:cNvSpPr/>
              <p:nvPr/>
            </p:nvSpPr>
            <p:spPr>
              <a:xfrm rot="11335383">
                <a:off x="5160298" y="4824614"/>
                <a:ext cx="185365" cy="106003"/>
              </a:xfrm>
              <a:custGeom>
                <a:avLst/>
                <a:gdLst>
                  <a:gd name="connsiteX0" fmla="*/ 88956 w 448950"/>
                  <a:gd name="connsiteY0" fmla="*/ 256738 h 256738"/>
                  <a:gd name="connsiteX1" fmla="*/ 4183 w 448950"/>
                  <a:gd name="connsiteY1" fmla="*/ 201493 h 256738"/>
                  <a:gd name="connsiteX2" fmla="*/ 36568 w 448950"/>
                  <a:gd name="connsiteY2" fmla="*/ 116721 h 256738"/>
                  <a:gd name="connsiteX3" fmla="*/ 368038 w 448950"/>
                  <a:gd name="connsiteY3" fmla="*/ 1468 h 256738"/>
                  <a:gd name="connsiteX4" fmla="*/ 443286 w 448950"/>
                  <a:gd name="connsiteY4" fmla="*/ 50998 h 256738"/>
                  <a:gd name="connsiteX5" fmla="*/ 414711 w 448950"/>
                  <a:gd name="connsiteY5" fmla="*/ 135771 h 256738"/>
                  <a:gd name="connsiteX6" fmla="*/ 88956 w 448950"/>
                  <a:gd name="connsiteY6" fmla="*/ 256738 h 25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8950" h="256738">
                    <a:moveTo>
                      <a:pt x="88956" y="256738"/>
                    </a:moveTo>
                    <a:cubicBezTo>
                      <a:pt x="39426" y="255786"/>
                      <a:pt x="15613" y="235783"/>
                      <a:pt x="4183" y="201493"/>
                    </a:cubicBezTo>
                    <a:cubicBezTo>
                      <a:pt x="-7247" y="166251"/>
                      <a:pt x="5136" y="133866"/>
                      <a:pt x="36568" y="116721"/>
                    </a:cubicBezTo>
                    <a:cubicBezTo>
                      <a:pt x="140391" y="59571"/>
                      <a:pt x="253738" y="27186"/>
                      <a:pt x="368038" y="1468"/>
                    </a:cubicBezTo>
                    <a:cubicBezTo>
                      <a:pt x="403281" y="-6152"/>
                      <a:pt x="430903" y="16708"/>
                      <a:pt x="443286" y="50998"/>
                    </a:cubicBezTo>
                    <a:cubicBezTo>
                      <a:pt x="456621" y="86241"/>
                      <a:pt x="446143" y="122436"/>
                      <a:pt x="414711" y="135771"/>
                    </a:cubicBezTo>
                    <a:cubicBezTo>
                      <a:pt x="304221" y="180538"/>
                      <a:pt x="190873" y="218638"/>
                      <a:pt x="88956" y="2567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32F52E4-0FA5-4C1B-8CD7-9E3BE006047F}"/>
                  </a:ext>
                </a:extLst>
              </p:cNvPr>
              <p:cNvSpPr/>
              <p:nvPr/>
            </p:nvSpPr>
            <p:spPr>
              <a:xfrm rot="11335383">
                <a:off x="5980631" y="4165913"/>
                <a:ext cx="95777" cy="187938"/>
              </a:xfrm>
              <a:custGeom>
                <a:avLst/>
                <a:gdLst>
                  <a:gd name="connsiteX0" fmla="*/ 0 w 231970"/>
                  <a:gd name="connsiteY0" fmla="*/ 373473 h 455182"/>
                  <a:gd name="connsiteX1" fmla="*/ 86677 w 231970"/>
                  <a:gd name="connsiteY1" fmla="*/ 45813 h 455182"/>
                  <a:gd name="connsiteX2" fmla="*/ 180023 w 231970"/>
                  <a:gd name="connsiteY2" fmla="*/ 5808 h 455182"/>
                  <a:gd name="connsiteX3" fmla="*/ 229553 w 231970"/>
                  <a:gd name="connsiteY3" fmla="*/ 96295 h 455182"/>
                  <a:gd name="connsiteX4" fmla="*/ 151448 w 231970"/>
                  <a:gd name="connsiteY4" fmla="*/ 401095 h 455182"/>
                  <a:gd name="connsiteX5" fmla="*/ 63818 w 231970"/>
                  <a:gd name="connsiteY5" fmla="*/ 453483 h 455182"/>
                  <a:gd name="connsiteX6" fmla="*/ 0 w 231970"/>
                  <a:gd name="connsiteY6" fmla="*/ 373473 h 455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970" h="455182">
                    <a:moveTo>
                      <a:pt x="0" y="373473"/>
                    </a:moveTo>
                    <a:cubicBezTo>
                      <a:pt x="21907" y="261078"/>
                      <a:pt x="42863" y="150588"/>
                      <a:pt x="86677" y="45813"/>
                    </a:cubicBezTo>
                    <a:cubicBezTo>
                      <a:pt x="102870" y="5808"/>
                      <a:pt x="139065" y="-9432"/>
                      <a:pt x="180023" y="5808"/>
                    </a:cubicBezTo>
                    <a:cubicBezTo>
                      <a:pt x="220028" y="20095"/>
                      <a:pt x="239078" y="54385"/>
                      <a:pt x="229553" y="96295"/>
                    </a:cubicBezTo>
                    <a:cubicBezTo>
                      <a:pt x="205740" y="198213"/>
                      <a:pt x="179070" y="300130"/>
                      <a:pt x="151448" y="401095"/>
                    </a:cubicBezTo>
                    <a:cubicBezTo>
                      <a:pt x="140018" y="443005"/>
                      <a:pt x="107633" y="461103"/>
                      <a:pt x="63818" y="453483"/>
                    </a:cubicBezTo>
                    <a:cubicBezTo>
                      <a:pt x="19050" y="444910"/>
                      <a:pt x="3810" y="412525"/>
                      <a:pt x="0" y="37347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4DB5A7D-2743-415B-A0B0-8BEBC93B9CE2}"/>
                  </a:ext>
                </a:extLst>
              </p:cNvPr>
              <p:cNvSpPr/>
              <p:nvPr/>
            </p:nvSpPr>
            <p:spPr>
              <a:xfrm rot="11335383">
                <a:off x="4605879" y="2805407"/>
                <a:ext cx="175828" cy="127102"/>
              </a:xfrm>
              <a:custGeom>
                <a:avLst/>
                <a:gdLst>
                  <a:gd name="connsiteX0" fmla="*/ 96562 w 425851"/>
                  <a:gd name="connsiteY0" fmla="*/ 307839 h 307839"/>
                  <a:gd name="connsiteX1" fmla="*/ 7027 w 425851"/>
                  <a:gd name="connsiteY1" fmla="*/ 263072 h 307839"/>
                  <a:gd name="connsiteX2" fmla="*/ 28934 w 425851"/>
                  <a:gd name="connsiteY2" fmla="*/ 175442 h 307839"/>
                  <a:gd name="connsiteX3" fmla="*/ 321352 w 425851"/>
                  <a:gd name="connsiteY3" fmla="*/ 7802 h 307839"/>
                  <a:gd name="connsiteX4" fmla="*/ 408029 w 425851"/>
                  <a:gd name="connsiteY4" fmla="*/ 31614 h 307839"/>
                  <a:gd name="connsiteX5" fmla="*/ 411839 w 425851"/>
                  <a:gd name="connsiteY5" fmla="*/ 114482 h 307839"/>
                  <a:gd name="connsiteX6" fmla="*/ 96562 w 425851"/>
                  <a:gd name="connsiteY6" fmla="*/ 307839 h 307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5851" h="307839">
                    <a:moveTo>
                      <a:pt x="96562" y="307839"/>
                    </a:moveTo>
                    <a:cubicBezTo>
                      <a:pt x="45127" y="307839"/>
                      <a:pt x="19409" y="293552"/>
                      <a:pt x="7027" y="263072"/>
                    </a:cubicBezTo>
                    <a:cubicBezTo>
                      <a:pt x="-6308" y="229734"/>
                      <a:pt x="-1546" y="194492"/>
                      <a:pt x="28934" y="175442"/>
                    </a:cubicBezTo>
                    <a:cubicBezTo>
                      <a:pt x="125137" y="117339"/>
                      <a:pt x="222292" y="61142"/>
                      <a:pt x="321352" y="7802"/>
                    </a:cubicBezTo>
                    <a:cubicBezTo>
                      <a:pt x="351832" y="-8390"/>
                      <a:pt x="386122" y="1135"/>
                      <a:pt x="408029" y="31614"/>
                    </a:cubicBezTo>
                    <a:cubicBezTo>
                      <a:pt x="428032" y="58285"/>
                      <a:pt x="433747" y="91622"/>
                      <a:pt x="411839" y="114482"/>
                    </a:cubicBezTo>
                    <a:cubicBezTo>
                      <a:pt x="319447" y="210684"/>
                      <a:pt x="195622" y="253547"/>
                      <a:pt x="96562" y="3078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6F9EA4E-5D64-44B3-B811-0054F537C155}"/>
                  </a:ext>
                </a:extLst>
              </p:cNvPr>
              <p:cNvSpPr/>
              <p:nvPr/>
            </p:nvSpPr>
            <p:spPr>
              <a:xfrm rot="11335383">
                <a:off x="4849996" y="2758089"/>
                <a:ext cx="187433" cy="98997"/>
              </a:xfrm>
              <a:custGeom>
                <a:avLst/>
                <a:gdLst>
                  <a:gd name="connsiteX0" fmla="*/ 82601 w 453958"/>
                  <a:gd name="connsiteY0" fmla="*/ 239770 h 239769"/>
                  <a:gd name="connsiteX1" fmla="*/ 2591 w 453958"/>
                  <a:gd name="connsiteY1" fmla="*/ 180715 h 239769"/>
                  <a:gd name="connsiteX2" fmla="*/ 44501 w 453958"/>
                  <a:gd name="connsiteY2" fmla="*/ 94038 h 239769"/>
                  <a:gd name="connsiteX3" fmla="*/ 361683 w 453958"/>
                  <a:gd name="connsiteY3" fmla="*/ 2597 h 239769"/>
                  <a:gd name="connsiteX4" fmla="*/ 449313 w 453958"/>
                  <a:gd name="connsiteY4" fmla="*/ 55938 h 239769"/>
                  <a:gd name="connsiteX5" fmla="*/ 411213 w 453958"/>
                  <a:gd name="connsiteY5" fmla="*/ 143568 h 239769"/>
                  <a:gd name="connsiteX6" fmla="*/ 82601 w 453958"/>
                  <a:gd name="connsiteY6" fmla="*/ 239770 h 239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53958" h="239769">
                    <a:moveTo>
                      <a:pt x="82601" y="239770"/>
                    </a:moveTo>
                    <a:cubicBezTo>
                      <a:pt x="40691" y="236913"/>
                      <a:pt x="12116" y="220720"/>
                      <a:pt x="2591" y="180715"/>
                    </a:cubicBezTo>
                    <a:cubicBezTo>
                      <a:pt x="-5982" y="141663"/>
                      <a:pt x="6401" y="106420"/>
                      <a:pt x="44501" y="94038"/>
                    </a:cubicBezTo>
                    <a:cubicBezTo>
                      <a:pt x="149276" y="60700"/>
                      <a:pt x="255003" y="29268"/>
                      <a:pt x="361683" y="2597"/>
                    </a:cubicBezTo>
                    <a:cubicBezTo>
                      <a:pt x="402641" y="-7880"/>
                      <a:pt x="435026" y="14027"/>
                      <a:pt x="449313" y="55938"/>
                    </a:cubicBezTo>
                    <a:cubicBezTo>
                      <a:pt x="462648" y="94990"/>
                      <a:pt x="446456" y="129280"/>
                      <a:pt x="411213" y="143568"/>
                    </a:cubicBezTo>
                    <a:cubicBezTo>
                      <a:pt x="304533" y="189288"/>
                      <a:pt x="193091" y="218815"/>
                      <a:pt x="82601" y="239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1065312C-FEEE-432F-BB4D-B091A29B46D2}"/>
                  </a:ext>
                </a:extLst>
              </p:cNvPr>
              <p:cNvSpPr/>
              <p:nvPr/>
            </p:nvSpPr>
            <p:spPr>
              <a:xfrm rot="11335383">
                <a:off x="5644134" y="4586850"/>
                <a:ext cx="149331" cy="159300"/>
              </a:xfrm>
              <a:custGeom>
                <a:avLst/>
                <a:gdLst>
                  <a:gd name="connsiteX0" fmla="*/ 361421 w 361676"/>
                  <a:gd name="connsiteY0" fmla="*/ 85972 h 385820"/>
                  <a:gd name="connsiteX1" fmla="*/ 88054 w 361676"/>
                  <a:gd name="connsiteY1" fmla="*/ 385057 h 385820"/>
                  <a:gd name="connsiteX2" fmla="*/ 15664 w 361676"/>
                  <a:gd name="connsiteY2" fmla="*/ 354577 h 385820"/>
                  <a:gd name="connsiteX3" fmla="*/ 9949 w 361676"/>
                  <a:gd name="connsiteY3" fmla="*/ 277424 h 385820"/>
                  <a:gd name="connsiteX4" fmla="*/ 245216 w 361676"/>
                  <a:gd name="connsiteY4" fmla="*/ 15487 h 385820"/>
                  <a:gd name="connsiteX5" fmla="*/ 329036 w 361676"/>
                  <a:gd name="connsiteY5" fmla="*/ 14534 h 385820"/>
                  <a:gd name="connsiteX6" fmla="*/ 361421 w 361676"/>
                  <a:gd name="connsiteY6" fmla="*/ 85972 h 385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676" h="385820">
                    <a:moveTo>
                      <a:pt x="361421" y="85972"/>
                    </a:moveTo>
                    <a:cubicBezTo>
                      <a:pt x="357611" y="124072"/>
                      <a:pt x="124249" y="380294"/>
                      <a:pt x="88054" y="385057"/>
                    </a:cubicBezTo>
                    <a:cubicBezTo>
                      <a:pt x="58526" y="388867"/>
                      <a:pt x="33761" y="378389"/>
                      <a:pt x="15664" y="354577"/>
                    </a:cubicBezTo>
                    <a:cubicBezTo>
                      <a:pt x="-1481" y="329812"/>
                      <a:pt x="-6244" y="303142"/>
                      <a:pt x="9949" y="277424"/>
                    </a:cubicBezTo>
                    <a:cubicBezTo>
                      <a:pt x="72814" y="175507"/>
                      <a:pt x="156634" y="93592"/>
                      <a:pt x="245216" y="15487"/>
                    </a:cubicBezTo>
                    <a:cubicBezTo>
                      <a:pt x="269981" y="-6421"/>
                      <a:pt x="301414" y="-3563"/>
                      <a:pt x="329036" y="14534"/>
                    </a:cubicBezTo>
                    <a:cubicBezTo>
                      <a:pt x="354754" y="31679"/>
                      <a:pt x="363326" y="56444"/>
                      <a:pt x="361421" y="8597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FF87055-7F72-4414-B824-AB78BCF4DFB8}"/>
                  </a:ext>
                </a:extLst>
              </p:cNvPr>
              <p:cNvSpPr/>
              <p:nvPr/>
            </p:nvSpPr>
            <p:spPr>
              <a:xfrm rot="11335383">
                <a:off x="4079728" y="3282346"/>
                <a:ext cx="100936" cy="185320"/>
              </a:xfrm>
              <a:custGeom>
                <a:avLst/>
                <a:gdLst>
                  <a:gd name="connsiteX0" fmla="*/ 0 w 244465"/>
                  <a:gd name="connsiteY0" fmla="*/ 357831 h 448841"/>
                  <a:gd name="connsiteX1" fmla="*/ 107632 w 244465"/>
                  <a:gd name="connsiteY1" fmla="*/ 36838 h 448841"/>
                  <a:gd name="connsiteX2" fmla="*/ 190500 w 244465"/>
                  <a:gd name="connsiteY2" fmla="*/ 3501 h 448841"/>
                  <a:gd name="connsiteX3" fmla="*/ 243840 w 244465"/>
                  <a:gd name="connsiteY3" fmla="*/ 74938 h 448841"/>
                  <a:gd name="connsiteX4" fmla="*/ 136207 w 244465"/>
                  <a:gd name="connsiteY4" fmla="*/ 415933 h 448841"/>
                  <a:gd name="connsiteX5" fmla="*/ 51435 w 244465"/>
                  <a:gd name="connsiteY5" fmla="*/ 444508 h 448841"/>
                  <a:gd name="connsiteX6" fmla="*/ 0 w 244465"/>
                  <a:gd name="connsiteY6" fmla="*/ 357831 h 448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4465" h="448841">
                    <a:moveTo>
                      <a:pt x="0" y="357831"/>
                    </a:moveTo>
                    <a:cubicBezTo>
                      <a:pt x="32385" y="258771"/>
                      <a:pt x="67627" y="146376"/>
                      <a:pt x="107632" y="36838"/>
                    </a:cubicBezTo>
                    <a:cubicBezTo>
                      <a:pt x="120015" y="3501"/>
                      <a:pt x="155257" y="-6024"/>
                      <a:pt x="190500" y="3501"/>
                    </a:cubicBezTo>
                    <a:cubicBezTo>
                      <a:pt x="225742" y="13026"/>
                      <a:pt x="248602" y="38743"/>
                      <a:pt x="243840" y="74938"/>
                    </a:cubicBezTo>
                    <a:cubicBezTo>
                      <a:pt x="229552" y="194953"/>
                      <a:pt x="186690" y="307348"/>
                      <a:pt x="136207" y="415933"/>
                    </a:cubicBezTo>
                    <a:cubicBezTo>
                      <a:pt x="120967" y="449271"/>
                      <a:pt x="85725" y="454033"/>
                      <a:pt x="51435" y="444508"/>
                    </a:cubicBezTo>
                    <a:cubicBezTo>
                      <a:pt x="15240" y="434031"/>
                      <a:pt x="0" y="407361"/>
                      <a:pt x="0" y="3578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Rounded Rectangle 5">
                <a:extLst>
                  <a:ext uri="{FF2B5EF4-FFF2-40B4-BE49-F238E27FC236}">
                    <a16:creationId xmlns:a16="http://schemas.microsoft.com/office/drawing/2014/main" id="{8D3EFB3E-EF6F-46F7-A67D-F2C9784AE6B3}"/>
                  </a:ext>
                </a:extLst>
              </p:cNvPr>
              <p:cNvSpPr/>
              <p:nvPr/>
            </p:nvSpPr>
            <p:spPr>
              <a:xfrm flipH="1">
                <a:off x="4683667" y="3580539"/>
                <a:ext cx="669096" cy="551962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50" name="Rectangle 130">
            <a:extLst>
              <a:ext uri="{FF2B5EF4-FFF2-40B4-BE49-F238E27FC236}">
                <a16:creationId xmlns:a16="http://schemas.microsoft.com/office/drawing/2014/main" id="{11D50753-9E08-42BF-8DDD-AAE5CB8FE65D}"/>
              </a:ext>
            </a:extLst>
          </p:cNvPr>
          <p:cNvSpPr/>
          <p:nvPr/>
        </p:nvSpPr>
        <p:spPr>
          <a:xfrm>
            <a:off x="6869625" y="3625114"/>
            <a:ext cx="578072" cy="58069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9C8665F-3C75-4D4B-A55D-AC82CDE8963F}"/>
              </a:ext>
            </a:extLst>
          </p:cNvPr>
          <p:cNvGrpSpPr/>
          <p:nvPr/>
        </p:nvGrpSpPr>
        <p:grpSpPr>
          <a:xfrm>
            <a:off x="896248" y="1588887"/>
            <a:ext cx="3401085" cy="1303361"/>
            <a:chOff x="8006841" y="4240144"/>
            <a:chExt cx="3401085" cy="130336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303B2AA-95E6-417F-8E75-45B04A5CBF3F}"/>
                </a:ext>
              </a:extLst>
            </p:cNvPr>
            <p:cNvSpPr txBox="1"/>
            <p:nvPr/>
          </p:nvSpPr>
          <p:spPr>
            <a:xfrm>
              <a:off x="8006841" y="4240144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62E7F0D-3FD9-4116-931F-FEF0E16DB6D2}"/>
                </a:ext>
              </a:extLst>
            </p:cNvPr>
            <p:cNvSpPr txBox="1"/>
            <p:nvPr/>
          </p:nvSpPr>
          <p:spPr>
            <a:xfrm>
              <a:off x="8006841" y="4527842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65B2AF4-030C-4C42-9C44-6E6124063CE8}"/>
              </a:ext>
            </a:extLst>
          </p:cNvPr>
          <p:cNvGrpSpPr/>
          <p:nvPr/>
        </p:nvGrpSpPr>
        <p:grpSpPr>
          <a:xfrm>
            <a:off x="7965734" y="4941466"/>
            <a:ext cx="3401085" cy="1303361"/>
            <a:chOff x="8006841" y="4240144"/>
            <a:chExt cx="3401085" cy="130336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BC5CD60-B7E6-4B01-A08A-3E4C735A1477}"/>
                </a:ext>
              </a:extLst>
            </p:cNvPr>
            <p:cNvSpPr txBox="1"/>
            <p:nvPr/>
          </p:nvSpPr>
          <p:spPr>
            <a:xfrm>
              <a:off x="8006841" y="4240144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69E3AA2-91A9-4946-83CF-99A5718F1895}"/>
                </a:ext>
              </a:extLst>
            </p:cNvPr>
            <p:cNvSpPr txBox="1"/>
            <p:nvPr/>
          </p:nvSpPr>
          <p:spPr>
            <a:xfrm>
              <a:off x="8006841" y="4527842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FFC49AB-B5F4-4601-99C9-1464041AACE5}"/>
              </a:ext>
            </a:extLst>
          </p:cNvPr>
          <p:cNvGrpSpPr/>
          <p:nvPr/>
        </p:nvGrpSpPr>
        <p:grpSpPr>
          <a:xfrm>
            <a:off x="8767354" y="2400754"/>
            <a:ext cx="1819571" cy="1172701"/>
            <a:chOff x="3676506" y="3488664"/>
            <a:chExt cx="1819571" cy="117270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E4B6DD0-99FA-49BE-95AE-69CA65A40765}"/>
                </a:ext>
              </a:extLst>
            </p:cNvPr>
            <p:cNvSpPr txBox="1"/>
            <p:nvPr/>
          </p:nvSpPr>
          <p:spPr>
            <a:xfrm>
              <a:off x="3676506" y="3488664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C8BB4BF-1879-48F4-A258-E42FAC0D213D}"/>
                </a:ext>
              </a:extLst>
            </p:cNvPr>
            <p:cNvSpPr txBox="1"/>
            <p:nvPr/>
          </p:nvSpPr>
          <p:spPr>
            <a:xfrm>
              <a:off x="3676506" y="3921126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8B65BFA-647D-441D-BA81-B1980827DB91}"/>
                </a:ext>
              </a:extLst>
            </p:cNvPr>
            <p:cNvSpPr txBox="1"/>
            <p:nvPr/>
          </p:nvSpPr>
          <p:spPr>
            <a:xfrm>
              <a:off x="3676506" y="4353588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711E095-62A6-4016-9439-7ECF766EB086}"/>
              </a:ext>
            </a:extLst>
          </p:cNvPr>
          <p:cNvGrpSpPr/>
          <p:nvPr/>
        </p:nvGrpSpPr>
        <p:grpSpPr>
          <a:xfrm>
            <a:off x="1605075" y="4260160"/>
            <a:ext cx="1819571" cy="1172701"/>
            <a:chOff x="3676506" y="3488664"/>
            <a:chExt cx="1819571" cy="1172701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7509FBC-6DC3-4CD6-84DE-1AD7B9DA0790}"/>
                </a:ext>
              </a:extLst>
            </p:cNvPr>
            <p:cNvSpPr txBox="1"/>
            <p:nvPr/>
          </p:nvSpPr>
          <p:spPr>
            <a:xfrm>
              <a:off x="3676506" y="3488664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CF1A659-086A-41C1-9846-D96EADB1C406}"/>
                </a:ext>
              </a:extLst>
            </p:cNvPr>
            <p:cNvSpPr txBox="1"/>
            <p:nvPr/>
          </p:nvSpPr>
          <p:spPr>
            <a:xfrm>
              <a:off x="3676506" y="3921126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5CB0A70-594B-4266-84B2-4BB2E3126636}"/>
                </a:ext>
              </a:extLst>
            </p:cNvPr>
            <p:cNvSpPr txBox="1"/>
            <p:nvPr/>
          </p:nvSpPr>
          <p:spPr>
            <a:xfrm>
              <a:off x="3676506" y="4353588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11</cp:revision>
  <dcterms:created xsi:type="dcterms:W3CDTF">2018-02-18T19:39:47Z</dcterms:created>
  <dcterms:modified xsi:type="dcterms:W3CDTF">2021-04-19T04:11:12Z</dcterms:modified>
</cp:coreProperties>
</file>