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19FFF"/>
    <a:srgbClr val="CAB4EA"/>
    <a:srgbClr val="D3B5E9"/>
    <a:srgbClr val="D68B1C"/>
    <a:srgbClr val="FFE0A3"/>
    <a:srgbClr val="D0005E"/>
    <a:srgbClr val="BE0260"/>
    <a:srgbClr val="018ACF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8965" y="5566870"/>
            <a:ext cx="7772400" cy="7635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rgbClr val="C19F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5" y="5108755"/>
            <a:ext cx="6400800" cy="458115"/>
          </a:xfrm>
        </p:spPr>
        <p:txBody>
          <a:bodyPr>
            <a:normAutofit/>
          </a:bodyPr>
          <a:lstStyle>
            <a:lvl1pPr marL="0" indent="0" algn="l">
              <a:buNone/>
              <a:defRPr sz="26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291130"/>
            <a:ext cx="8229600" cy="45811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C19F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1749245"/>
            <a:ext cx="8229600" cy="391880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3310" y="527605"/>
            <a:ext cx="7016195" cy="61082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C19F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3311" y="1138425"/>
            <a:ext cx="7016195" cy="427574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8140" y="1291130"/>
            <a:ext cx="8229600" cy="61082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C19F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1670" y="2035612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670" y="2665475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2035612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665475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58</Words>
  <Application>Microsoft Office PowerPoint</Application>
  <PresentationFormat>Presentación en pantalla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29</cp:revision>
  <dcterms:created xsi:type="dcterms:W3CDTF">2013-08-21T19:17:07Z</dcterms:created>
  <dcterms:modified xsi:type="dcterms:W3CDTF">2013-10-03T23:50:25Z</dcterms:modified>
</cp:coreProperties>
</file>