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grpSp>
        <p:nvGrpSpPr>
          <p:cNvPr id="1818" name="Group 13">
            <a:extLst>
              <a:ext uri="{FF2B5EF4-FFF2-40B4-BE49-F238E27FC236}">
                <a16:creationId xmlns:a16="http://schemas.microsoft.com/office/drawing/2014/main" id="{697D321E-835D-4589-81F4-A73EA0E41B65}"/>
              </a:ext>
            </a:extLst>
          </p:cNvPr>
          <p:cNvGrpSpPr/>
          <p:nvPr/>
        </p:nvGrpSpPr>
        <p:grpSpPr>
          <a:xfrm>
            <a:off x="802684" y="4456860"/>
            <a:ext cx="2062728" cy="1659528"/>
            <a:chOff x="803640" y="3362835"/>
            <a:chExt cx="2059657" cy="1659528"/>
          </a:xfrm>
        </p:grpSpPr>
        <p:sp>
          <p:nvSpPr>
            <p:cNvPr id="1819" name="TextBox 1818">
              <a:extLst>
                <a:ext uri="{FF2B5EF4-FFF2-40B4-BE49-F238E27FC236}">
                  <a16:creationId xmlns:a16="http://schemas.microsoft.com/office/drawing/2014/main" id="{1D406335-67DD-49D3-AC92-C53BFDE0076F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0" name="TextBox 1819">
              <a:extLst>
                <a:ext uri="{FF2B5EF4-FFF2-40B4-BE49-F238E27FC236}">
                  <a16:creationId xmlns:a16="http://schemas.microsoft.com/office/drawing/2014/main" id="{28FB41D8-C937-407F-B503-3CEFC3C086C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21" name="Group 16">
            <a:extLst>
              <a:ext uri="{FF2B5EF4-FFF2-40B4-BE49-F238E27FC236}">
                <a16:creationId xmlns:a16="http://schemas.microsoft.com/office/drawing/2014/main" id="{10433783-A439-4010-80A6-F65724A84C0D}"/>
              </a:ext>
            </a:extLst>
          </p:cNvPr>
          <p:cNvGrpSpPr/>
          <p:nvPr/>
        </p:nvGrpSpPr>
        <p:grpSpPr>
          <a:xfrm>
            <a:off x="9334119" y="4456860"/>
            <a:ext cx="2062728" cy="1659528"/>
            <a:chOff x="803640" y="3362835"/>
            <a:chExt cx="2059657" cy="1659528"/>
          </a:xfrm>
        </p:grpSpPr>
        <p:sp>
          <p:nvSpPr>
            <p:cNvPr id="1822" name="TextBox 1821">
              <a:extLst>
                <a:ext uri="{FF2B5EF4-FFF2-40B4-BE49-F238E27FC236}">
                  <a16:creationId xmlns:a16="http://schemas.microsoft.com/office/drawing/2014/main" id="{AA19F365-C9B2-4310-955B-5217D6BFE4A6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3" name="TextBox 1822">
              <a:extLst>
                <a:ext uri="{FF2B5EF4-FFF2-40B4-BE49-F238E27FC236}">
                  <a16:creationId xmlns:a16="http://schemas.microsoft.com/office/drawing/2014/main" id="{E3D139D3-FD05-4C37-8A4E-EECC15B4867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824" name="Diamond 19">
            <a:extLst>
              <a:ext uri="{FF2B5EF4-FFF2-40B4-BE49-F238E27FC236}">
                <a16:creationId xmlns:a16="http://schemas.microsoft.com/office/drawing/2014/main" id="{E5FA5E2B-02BC-4F01-ACAE-77F37743052A}"/>
              </a:ext>
            </a:extLst>
          </p:cNvPr>
          <p:cNvSpPr/>
          <p:nvPr/>
        </p:nvSpPr>
        <p:spPr>
          <a:xfrm>
            <a:off x="9989704" y="3535208"/>
            <a:ext cx="751552" cy="751552"/>
          </a:xfrm>
          <a:prstGeom prst="diamond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25" name="Pie 2">
            <a:extLst>
              <a:ext uri="{FF2B5EF4-FFF2-40B4-BE49-F238E27FC236}">
                <a16:creationId xmlns:a16="http://schemas.microsoft.com/office/drawing/2014/main" id="{FAD2D8F6-4E76-4AF3-B34F-94D9422526CE}"/>
              </a:ext>
            </a:extLst>
          </p:cNvPr>
          <p:cNvSpPr/>
          <p:nvPr/>
        </p:nvSpPr>
        <p:spPr>
          <a:xfrm>
            <a:off x="10238428" y="3793867"/>
            <a:ext cx="254103" cy="24984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826" name="Diamond 21">
            <a:extLst>
              <a:ext uri="{FF2B5EF4-FFF2-40B4-BE49-F238E27FC236}">
                <a16:creationId xmlns:a16="http://schemas.microsoft.com/office/drawing/2014/main" id="{494FF483-2375-457C-A17D-4561FFE7E3E5}"/>
              </a:ext>
            </a:extLst>
          </p:cNvPr>
          <p:cNvSpPr/>
          <p:nvPr/>
        </p:nvSpPr>
        <p:spPr>
          <a:xfrm>
            <a:off x="1458269" y="3563848"/>
            <a:ext cx="751552" cy="751552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27" name="Down Arrow 1">
            <a:extLst>
              <a:ext uri="{FF2B5EF4-FFF2-40B4-BE49-F238E27FC236}">
                <a16:creationId xmlns:a16="http://schemas.microsoft.com/office/drawing/2014/main" id="{9AB1A76A-2E2B-4D4E-93FC-F06EBC2E4A89}"/>
              </a:ext>
            </a:extLst>
          </p:cNvPr>
          <p:cNvSpPr/>
          <p:nvPr/>
        </p:nvSpPr>
        <p:spPr>
          <a:xfrm rot="10800000" flipH="1">
            <a:off x="1695990" y="3784591"/>
            <a:ext cx="276114" cy="310074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28" name="Freeform 5123">
            <a:extLst>
              <a:ext uri="{FF2B5EF4-FFF2-40B4-BE49-F238E27FC236}">
                <a16:creationId xmlns:a16="http://schemas.microsoft.com/office/drawing/2014/main" id="{76EF0373-1B62-41F8-A192-379F780E83B7}"/>
              </a:ext>
            </a:extLst>
          </p:cNvPr>
          <p:cNvSpPr/>
          <p:nvPr/>
        </p:nvSpPr>
        <p:spPr>
          <a:xfrm>
            <a:off x="1839013" y="2562016"/>
            <a:ext cx="2952000" cy="818707"/>
          </a:xfrm>
          <a:custGeom>
            <a:avLst/>
            <a:gdLst>
              <a:gd name="connsiteX0" fmla="*/ 0 w 2711302"/>
              <a:gd name="connsiteY0" fmla="*/ 988828 h 999461"/>
              <a:gd name="connsiteX1" fmla="*/ 21265 w 2711302"/>
              <a:gd name="connsiteY1" fmla="*/ 31898 h 999461"/>
              <a:gd name="connsiteX2" fmla="*/ 2711302 w 2711302"/>
              <a:gd name="connsiteY2" fmla="*/ 0 h 999461"/>
              <a:gd name="connsiteX3" fmla="*/ 2711302 w 2711302"/>
              <a:gd name="connsiteY3" fmla="*/ 999461 h 999461"/>
              <a:gd name="connsiteX0" fmla="*/ 0 w 2711302"/>
              <a:gd name="connsiteY0" fmla="*/ 999460 h 1010093"/>
              <a:gd name="connsiteX1" fmla="*/ 10632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0 w 2711302"/>
              <a:gd name="connsiteY0" fmla="*/ 999460 h 1010093"/>
              <a:gd name="connsiteX1" fmla="*/ 435935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10633 w 2275367"/>
              <a:gd name="connsiteY0" fmla="*/ 1244009 h 1244009"/>
              <a:gd name="connsiteX1" fmla="*/ 0 w 2275367"/>
              <a:gd name="connsiteY1" fmla="*/ 0 h 1244009"/>
              <a:gd name="connsiteX2" fmla="*/ 2275367 w 2275367"/>
              <a:gd name="connsiteY2" fmla="*/ 10632 h 1244009"/>
              <a:gd name="connsiteX3" fmla="*/ 2275367 w 2275367"/>
              <a:gd name="connsiteY3" fmla="*/ 1010093 h 1244009"/>
              <a:gd name="connsiteX0" fmla="*/ 10633 w 2286000"/>
              <a:gd name="connsiteY0" fmla="*/ 1244009 h 1244009"/>
              <a:gd name="connsiteX1" fmla="*/ 0 w 2286000"/>
              <a:gd name="connsiteY1" fmla="*/ 0 h 1244009"/>
              <a:gd name="connsiteX2" fmla="*/ 2275367 w 2286000"/>
              <a:gd name="connsiteY2" fmla="*/ 10632 h 1244009"/>
              <a:gd name="connsiteX3" fmla="*/ 2286000 w 2286000"/>
              <a:gd name="connsiteY3" fmla="*/ 584790 h 1244009"/>
              <a:gd name="connsiteX0" fmla="*/ 1023 w 2287022"/>
              <a:gd name="connsiteY0" fmla="*/ 818707 h 818707"/>
              <a:gd name="connsiteX1" fmla="*/ 1022 w 2287022"/>
              <a:gd name="connsiteY1" fmla="*/ 0 h 818707"/>
              <a:gd name="connsiteX2" fmla="*/ 2276389 w 2287022"/>
              <a:gd name="connsiteY2" fmla="*/ 10632 h 818707"/>
              <a:gd name="connsiteX3" fmla="*/ 2287022 w 2287022"/>
              <a:gd name="connsiteY3" fmla="*/ 584790 h 8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7022" h="818707">
                <a:moveTo>
                  <a:pt x="1023" y="818707"/>
                </a:moveTo>
                <a:cubicBezTo>
                  <a:pt x="-2521" y="404037"/>
                  <a:pt x="4566" y="414670"/>
                  <a:pt x="1022" y="0"/>
                </a:cubicBezTo>
                <a:lnTo>
                  <a:pt x="2276389" y="10632"/>
                </a:lnTo>
                <a:lnTo>
                  <a:pt x="2287022" y="584790"/>
                </a:lnTo>
              </a:path>
            </a:pathLst>
          </a:custGeom>
          <a:ln w="38100">
            <a:solidFill>
              <a:schemeClr val="accent4"/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4"/>
              </a:solidFill>
            </a:endParaRPr>
          </a:p>
        </p:txBody>
      </p:sp>
      <p:sp>
        <p:nvSpPr>
          <p:cNvPr id="1829" name="Freeform 36">
            <a:extLst>
              <a:ext uri="{FF2B5EF4-FFF2-40B4-BE49-F238E27FC236}">
                <a16:creationId xmlns:a16="http://schemas.microsoft.com/office/drawing/2014/main" id="{948A89B9-DEDB-447F-B33F-D18CC10835C8}"/>
              </a:ext>
            </a:extLst>
          </p:cNvPr>
          <p:cNvSpPr/>
          <p:nvPr/>
        </p:nvSpPr>
        <p:spPr>
          <a:xfrm flipH="1">
            <a:off x="7400987" y="2562016"/>
            <a:ext cx="2952000" cy="818707"/>
          </a:xfrm>
          <a:custGeom>
            <a:avLst/>
            <a:gdLst>
              <a:gd name="connsiteX0" fmla="*/ 0 w 2711302"/>
              <a:gd name="connsiteY0" fmla="*/ 988828 h 999461"/>
              <a:gd name="connsiteX1" fmla="*/ 21265 w 2711302"/>
              <a:gd name="connsiteY1" fmla="*/ 31898 h 999461"/>
              <a:gd name="connsiteX2" fmla="*/ 2711302 w 2711302"/>
              <a:gd name="connsiteY2" fmla="*/ 0 h 999461"/>
              <a:gd name="connsiteX3" fmla="*/ 2711302 w 2711302"/>
              <a:gd name="connsiteY3" fmla="*/ 999461 h 999461"/>
              <a:gd name="connsiteX0" fmla="*/ 0 w 2711302"/>
              <a:gd name="connsiteY0" fmla="*/ 999460 h 1010093"/>
              <a:gd name="connsiteX1" fmla="*/ 10632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0 w 2711302"/>
              <a:gd name="connsiteY0" fmla="*/ 999460 h 1010093"/>
              <a:gd name="connsiteX1" fmla="*/ 435935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10633 w 2275367"/>
              <a:gd name="connsiteY0" fmla="*/ 1244009 h 1244009"/>
              <a:gd name="connsiteX1" fmla="*/ 0 w 2275367"/>
              <a:gd name="connsiteY1" fmla="*/ 0 h 1244009"/>
              <a:gd name="connsiteX2" fmla="*/ 2275367 w 2275367"/>
              <a:gd name="connsiteY2" fmla="*/ 10632 h 1244009"/>
              <a:gd name="connsiteX3" fmla="*/ 2275367 w 2275367"/>
              <a:gd name="connsiteY3" fmla="*/ 1010093 h 1244009"/>
              <a:gd name="connsiteX0" fmla="*/ 10633 w 2286000"/>
              <a:gd name="connsiteY0" fmla="*/ 1244009 h 1244009"/>
              <a:gd name="connsiteX1" fmla="*/ 0 w 2286000"/>
              <a:gd name="connsiteY1" fmla="*/ 0 h 1244009"/>
              <a:gd name="connsiteX2" fmla="*/ 2275367 w 2286000"/>
              <a:gd name="connsiteY2" fmla="*/ 10632 h 1244009"/>
              <a:gd name="connsiteX3" fmla="*/ 2286000 w 2286000"/>
              <a:gd name="connsiteY3" fmla="*/ 584790 h 1244009"/>
              <a:gd name="connsiteX0" fmla="*/ 1023 w 2287022"/>
              <a:gd name="connsiteY0" fmla="*/ 818707 h 818707"/>
              <a:gd name="connsiteX1" fmla="*/ 1022 w 2287022"/>
              <a:gd name="connsiteY1" fmla="*/ 0 h 818707"/>
              <a:gd name="connsiteX2" fmla="*/ 2276389 w 2287022"/>
              <a:gd name="connsiteY2" fmla="*/ 10632 h 818707"/>
              <a:gd name="connsiteX3" fmla="*/ 2287022 w 2287022"/>
              <a:gd name="connsiteY3" fmla="*/ 584790 h 8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7022" h="818707">
                <a:moveTo>
                  <a:pt x="1023" y="818707"/>
                </a:moveTo>
                <a:cubicBezTo>
                  <a:pt x="-2521" y="404037"/>
                  <a:pt x="4566" y="414670"/>
                  <a:pt x="1022" y="0"/>
                </a:cubicBezTo>
                <a:lnTo>
                  <a:pt x="2276389" y="10632"/>
                </a:lnTo>
                <a:lnTo>
                  <a:pt x="2287022" y="584790"/>
                </a:lnTo>
              </a:path>
            </a:pathLst>
          </a:custGeom>
          <a:ln w="38100">
            <a:solidFill>
              <a:schemeClr val="accent1"/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30" name="TextBox 1829">
            <a:extLst>
              <a:ext uri="{FF2B5EF4-FFF2-40B4-BE49-F238E27FC236}">
                <a16:creationId xmlns:a16="http://schemas.microsoft.com/office/drawing/2014/main" id="{60CB93C9-292F-4C04-905A-36848C05751F}"/>
              </a:ext>
            </a:extLst>
          </p:cNvPr>
          <p:cNvSpPr txBox="1"/>
          <p:nvPr/>
        </p:nvSpPr>
        <p:spPr>
          <a:xfrm>
            <a:off x="2209821" y="1743241"/>
            <a:ext cx="7791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31" name="Group 26">
            <a:extLst>
              <a:ext uri="{FF2B5EF4-FFF2-40B4-BE49-F238E27FC236}">
                <a16:creationId xmlns:a16="http://schemas.microsoft.com/office/drawing/2014/main" id="{C4F09B1D-FDA2-47EF-99CB-D21B0820DF4F}"/>
              </a:ext>
            </a:extLst>
          </p:cNvPr>
          <p:cNvGrpSpPr/>
          <p:nvPr/>
        </p:nvGrpSpPr>
        <p:grpSpPr>
          <a:xfrm>
            <a:off x="4286385" y="2562016"/>
            <a:ext cx="3811984" cy="3417624"/>
            <a:chOff x="4794869" y="2803448"/>
            <a:chExt cx="2781228" cy="2493501"/>
          </a:xfrm>
        </p:grpSpPr>
        <p:sp>
          <p:nvSpPr>
            <p:cNvPr id="1832" name="Freeform: Shape 27">
              <a:extLst>
                <a:ext uri="{FF2B5EF4-FFF2-40B4-BE49-F238E27FC236}">
                  <a16:creationId xmlns:a16="http://schemas.microsoft.com/office/drawing/2014/main" id="{BFF0E7BD-0C5D-4D0D-90DF-90A707518F6C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2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33" name="Freeform: Shape 28">
              <a:extLst>
                <a:ext uri="{FF2B5EF4-FFF2-40B4-BE49-F238E27FC236}">
                  <a16:creationId xmlns:a16="http://schemas.microsoft.com/office/drawing/2014/main" id="{CB5102D8-41F9-41F9-84A6-8CC3B1A92793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3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11315</TotalTime>
  <Words>135</Words>
  <Application>Microsoft Office PowerPoint</Application>
  <PresentationFormat>와이드스크린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63</cp:revision>
  <dcterms:created xsi:type="dcterms:W3CDTF">2018-02-18T19:39:47Z</dcterms:created>
  <dcterms:modified xsi:type="dcterms:W3CDTF">2022-10-24T04:46:28Z</dcterms:modified>
</cp:coreProperties>
</file>