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2014-06-26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92089" y="1752947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792088" y="777354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92088" y="3075806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051720" y="1131590"/>
            <a:ext cx="6635080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11</cp:revision>
  <dcterms:created xsi:type="dcterms:W3CDTF">2014-04-01T16:27:38Z</dcterms:created>
  <dcterms:modified xsi:type="dcterms:W3CDTF">2014-06-26T07:45:27Z</dcterms:modified>
</cp:coreProperties>
</file>