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FE6-4FC0-99BC-26FB2EC8F1D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FE6-4FC0-99BC-26FB2EC8F1D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E6-4FC0-99BC-26FB2EC8F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A85-41C8-807B-92FF05203F7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A85-41C8-807B-92FF05203F7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85-41C8-807B-92FF05203F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38" name="그룹 4337">
            <a:extLst>
              <a:ext uri="{FF2B5EF4-FFF2-40B4-BE49-F238E27FC236}">
                <a16:creationId xmlns:a16="http://schemas.microsoft.com/office/drawing/2014/main" id="{5188F7DC-9EBC-451F-88D0-7DA98DBD8AE4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4339" name="자유형: 도형 4338">
              <a:extLst>
                <a:ext uri="{FF2B5EF4-FFF2-40B4-BE49-F238E27FC236}">
                  <a16:creationId xmlns:a16="http://schemas.microsoft.com/office/drawing/2014/main" id="{B6D90865-B1E0-41F5-80E2-1D06A667F3B2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340" name="자유형: 도형 4339">
              <a:extLst>
                <a:ext uri="{FF2B5EF4-FFF2-40B4-BE49-F238E27FC236}">
                  <a16:creationId xmlns:a16="http://schemas.microsoft.com/office/drawing/2014/main" id="{E685DD1D-FC90-4DDC-A2BB-3C5B594F661A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341" name="자유형: 도형 4340">
              <a:extLst>
                <a:ext uri="{FF2B5EF4-FFF2-40B4-BE49-F238E27FC236}">
                  <a16:creationId xmlns:a16="http://schemas.microsoft.com/office/drawing/2014/main" id="{9DC3C114-6E1E-43BD-9AF0-ACF2B9FEB4B3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42" name="자유형: 도형 4341">
              <a:extLst>
                <a:ext uri="{FF2B5EF4-FFF2-40B4-BE49-F238E27FC236}">
                  <a16:creationId xmlns:a16="http://schemas.microsoft.com/office/drawing/2014/main" id="{6AD55E33-1452-4C0C-99CE-905072BA15C4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343" name="자유형: 도형 4342">
              <a:extLst>
                <a:ext uri="{FF2B5EF4-FFF2-40B4-BE49-F238E27FC236}">
                  <a16:creationId xmlns:a16="http://schemas.microsoft.com/office/drawing/2014/main" id="{2C9E1651-9387-400D-AE75-1A650803A42D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344" name="그룹 4343">
            <a:extLst>
              <a:ext uri="{FF2B5EF4-FFF2-40B4-BE49-F238E27FC236}">
                <a16:creationId xmlns:a16="http://schemas.microsoft.com/office/drawing/2014/main" id="{13FEE993-0AA3-4319-ABFA-47A6CBBCBCB5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4345" name="자유형: 도형 4344">
              <a:extLst>
                <a:ext uri="{FF2B5EF4-FFF2-40B4-BE49-F238E27FC236}">
                  <a16:creationId xmlns:a16="http://schemas.microsoft.com/office/drawing/2014/main" id="{6343D9C3-3F16-429F-AAAD-15B34EBA2F17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346" name="자유형: 도형 4345">
              <a:extLst>
                <a:ext uri="{FF2B5EF4-FFF2-40B4-BE49-F238E27FC236}">
                  <a16:creationId xmlns:a16="http://schemas.microsoft.com/office/drawing/2014/main" id="{11A3F01F-5440-47D1-AAE8-20972D0A88B2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7" name="자유형: 도형 4346">
              <a:extLst>
                <a:ext uri="{FF2B5EF4-FFF2-40B4-BE49-F238E27FC236}">
                  <a16:creationId xmlns:a16="http://schemas.microsoft.com/office/drawing/2014/main" id="{FFAE93FC-37E4-4D6A-9F67-4AB334A399B9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48" name="그룹 4347">
            <a:extLst>
              <a:ext uri="{FF2B5EF4-FFF2-40B4-BE49-F238E27FC236}">
                <a16:creationId xmlns:a16="http://schemas.microsoft.com/office/drawing/2014/main" id="{66B1E9E6-2AD9-4871-B0D4-9E98B941457A}"/>
              </a:ext>
            </a:extLst>
          </p:cNvPr>
          <p:cNvGrpSpPr/>
          <p:nvPr/>
        </p:nvGrpSpPr>
        <p:grpSpPr>
          <a:xfrm>
            <a:off x="4612199" y="4955043"/>
            <a:ext cx="1081518" cy="1120930"/>
            <a:chOff x="1268847" y="3603170"/>
            <a:chExt cx="1456611" cy="1509692"/>
          </a:xfrm>
        </p:grpSpPr>
        <p:graphicFrame>
          <p:nvGraphicFramePr>
            <p:cNvPr id="4349" name="Chart 7">
              <a:extLst>
                <a:ext uri="{FF2B5EF4-FFF2-40B4-BE49-F238E27FC236}">
                  <a16:creationId xmlns:a16="http://schemas.microsoft.com/office/drawing/2014/main" id="{BD9D6500-7F06-4BC3-A35C-469702A4BCD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45600756"/>
                </p:ext>
              </p:extLst>
            </p:nvPr>
          </p:nvGraphicFramePr>
          <p:xfrm>
            <a:off x="1268847" y="3603170"/>
            <a:ext cx="1456611" cy="15096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350" name="Oval 14">
              <a:extLst>
                <a:ext uri="{FF2B5EF4-FFF2-40B4-BE49-F238E27FC236}">
                  <a16:creationId xmlns:a16="http://schemas.microsoft.com/office/drawing/2014/main" id="{7F5E3831-2F18-441B-90BD-9BE3EC73F157}"/>
                </a:ext>
              </a:extLst>
            </p:cNvPr>
            <p:cNvSpPr/>
            <p:nvPr/>
          </p:nvSpPr>
          <p:spPr>
            <a:xfrm>
              <a:off x="1596127" y="3941272"/>
              <a:ext cx="802051" cy="80205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351" name="TextBox 4350">
            <a:extLst>
              <a:ext uri="{FF2B5EF4-FFF2-40B4-BE49-F238E27FC236}">
                <a16:creationId xmlns:a16="http://schemas.microsoft.com/office/drawing/2014/main" id="{9415889D-A5A7-46BA-AD80-C60A2D46BB22}"/>
              </a:ext>
            </a:extLst>
          </p:cNvPr>
          <p:cNvSpPr txBox="1"/>
          <p:nvPr/>
        </p:nvSpPr>
        <p:spPr>
          <a:xfrm>
            <a:off x="4756063" y="5344867"/>
            <a:ext cx="8210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52" name="그룹 4351">
            <a:extLst>
              <a:ext uri="{FF2B5EF4-FFF2-40B4-BE49-F238E27FC236}">
                <a16:creationId xmlns:a16="http://schemas.microsoft.com/office/drawing/2014/main" id="{F1A6B5C7-E6B0-4809-8C2C-FD04759FD85A}"/>
              </a:ext>
            </a:extLst>
          </p:cNvPr>
          <p:cNvGrpSpPr/>
          <p:nvPr/>
        </p:nvGrpSpPr>
        <p:grpSpPr>
          <a:xfrm>
            <a:off x="6526537" y="4572578"/>
            <a:ext cx="1081518" cy="1120930"/>
            <a:chOff x="4000229" y="3603170"/>
            <a:chExt cx="1456611" cy="1509692"/>
          </a:xfrm>
        </p:grpSpPr>
        <p:graphicFrame>
          <p:nvGraphicFramePr>
            <p:cNvPr id="4353" name="Chart 7">
              <a:extLst>
                <a:ext uri="{FF2B5EF4-FFF2-40B4-BE49-F238E27FC236}">
                  <a16:creationId xmlns:a16="http://schemas.microsoft.com/office/drawing/2014/main" id="{8871F2CB-C6B5-41A3-A67C-A4C63A88AD4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20265241"/>
                </p:ext>
              </p:extLst>
            </p:nvPr>
          </p:nvGraphicFramePr>
          <p:xfrm>
            <a:off x="4000229" y="3603170"/>
            <a:ext cx="1456611" cy="15096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354" name="Oval 11">
              <a:extLst>
                <a:ext uri="{FF2B5EF4-FFF2-40B4-BE49-F238E27FC236}">
                  <a16:creationId xmlns:a16="http://schemas.microsoft.com/office/drawing/2014/main" id="{865A5366-A5D6-4A11-9184-CD1896870EF3}"/>
                </a:ext>
              </a:extLst>
            </p:cNvPr>
            <p:cNvSpPr/>
            <p:nvPr/>
          </p:nvSpPr>
          <p:spPr>
            <a:xfrm>
              <a:off x="4327509" y="3941272"/>
              <a:ext cx="802051" cy="80205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355" name="TextBox 4354">
            <a:extLst>
              <a:ext uri="{FF2B5EF4-FFF2-40B4-BE49-F238E27FC236}">
                <a16:creationId xmlns:a16="http://schemas.microsoft.com/office/drawing/2014/main" id="{1F966909-57A0-43E7-8C5D-F673E0D11EAA}"/>
              </a:ext>
            </a:extLst>
          </p:cNvPr>
          <p:cNvSpPr txBox="1"/>
          <p:nvPr/>
        </p:nvSpPr>
        <p:spPr>
          <a:xfrm>
            <a:off x="6661655" y="4967483"/>
            <a:ext cx="8210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56" name="Arrow: Up 54">
            <a:extLst>
              <a:ext uri="{FF2B5EF4-FFF2-40B4-BE49-F238E27FC236}">
                <a16:creationId xmlns:a16="http://schemas.microsoft.com/office/drawing/2014/main" id="{D1C66F52-97ED-4F0D-BE98-B6B47F629133}"/>
              </a:ext>
            </a:extLst>
          </p:cNvPr>
          <p:cNvSpPr/>
          <p:nvPr/>
        </p:nvSpPr>
        <p:spPr>
          <a:xfrm>
            <a:off x="2850463" y="1718023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57" name="Arrow: Up 55">
            <a:extLst>
              <a:ext uri="{FF2B5EF4-FFF2-40B4-BE49-F238E27FC236}">
                <a16:creationId xmlns:a16="http://schemas.microsoft.com/office/drawing/2014/main" id="{293FC32B-36C6-489F-886A-49142E686FA0}"/>
              </a:ext>
            </a:extLst>
          </p:cNvPr>
          <p:cNvSpPr/>
          <p:nvPr/>
        </p:nvSpPr>
        <p:spPr>
          <a:xfrm rot="10800000">
            <a:off x="8519257" y="4889222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58" name="Group 56">
            <a:extLst>
              <a:ext uri="{FF2B5EF4-FFF2-40B4-BE49-F238E27FC236}">
                <a16:creationId xmlns:a16="http://schemas.microsoft.com/office/drawing/2014/main" id="{5B1934B5-40AD-46DB-A7B1-F6C32BE8CF09}"/>
              </a:ext>
            </a:extLst>
          </p:cNvPr>
          <p:cNvGrpSpPr/>
          <p:nvPr/>
        </p:nvGrpSpPr>
        <p:grpSpPr>
          <a:xfrm>
            <a:off x="705391" y="3970199"/>
            <a:ext cx="2268000" cy="678649"/>
            <a:chOff x="3106071" y="1954419"/>
            <a:chExt cx="1520942" cy="678649"/>
          </a:xfrm>
        </p:grpSpPr>
        <p:sp>
          <p:nvSpPr>
            <p:cNvPr id="4359" name="TextBox 4358">
              <a:extLst>
                <a:ext uri="{FF2B5EF4-FFF2-40B4-BE49-F238E27FC236}">
                  <a16:creationId xmlns:a16="http://schemas.microsoft.com/office/drawing/2014/main" id="{E9E4CED0-932E-44E0-951C-F371A4B46A5A}"/>
                </a:ext>
              </a:extLst>
            </p:cNvPr>
            <p:cNvSpPr txBox="1"/>
            <p:nvPr/>
          </p:nvSpPr>
          <p:spPr>
            <a:xfrm>
              <a:off x="3106071" y="1954419"/>
              <a:ext cx="1520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60" name="TextBox 4359">
              <a:extLst>
                <a:ext uri="{FF2B5EF4-FFF2-40B4-BE49-F238E27FC236}">
                  <a16:creationId xmlns:a16="http://schemas.microsoft.com/office/drawing/2014/main" id="{22F82610-BF5E-4E53-8E05-1C40A58C5154}"/>
                </a:ext>
              </a:extLst>
            </p:cNvPr>
            <p:cNvSpPr txBox="1"/>
            <p:nvPr/>
          </p:nvSpPr>
          <p:spPr>
            <a:xfrm>
              <a:off x="3106071" y="2171403"/>
              <a:ext cx="1520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61" name="Group 59">
            <a:extLst>
              <a:ext uri="{FF2B5EF4-FFF2-40B4-BE49-F238E27FC236}">
                <a16:creationId xmlns:a16="http://schemas.microsoft.com/office/drawing/2014/main" id="{79B5EEE0-8C60-485B-AB44-0D47FEB18B82}"/>
              </a:ext>
            </a:extLst>
          </p:cNvPr>
          <p:cNvGrpSpPr/>
          <p:nvPr/>
        </p:nvGrpSpPr>
        <p:grpSpPr>
          <a:xfrm>
            <a:off x="705391" y="4755919"/>
            <a:ext cx="2268000" cy="678649"/>
            <a:chOff x="3106071" y="1954419"/>
            <a:chExt cx="1520942" cy="678649"/>
          </a:xfrm>
        </p:grpSpPr>
        <p:sp>
          <p:nvSpPr>
            <p:cNvPr id="4362" name="TextBox 4361">
              <a:extLst>
                <a:ext uri="{FF2B5EF4-FFF2-40B4-BE49-F238E27FC236}">
                  <a16:creationId xmlns:a16="http://schemas.microsoft.com/office/drawing/2014/main" id="{329099FF-9D46-42FD-9575-2ABFA38EF3C2}"/>
                </a:ext>
              </a:extLst>
            </p:cNvPr>
            <p:cNvSpPr txBox="1"/>
            <p:nvPr/>
          </p:nvSpPr>
          <p:spPr>
            <a:xfrm>
              <a:off x="3106071" y="1954419"/>
              <a:ext cx="1520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63" name="TextBox 4362">
              <a:extLst>
                <a:ext uri="{FF2B5EF4-FFF2-40B4-BE49-F238E27FC236}">
                  <a16:creationId xmlns:a16="http://schemas.microsoft.com/office/drawing/2014/main" id="{745B0A0F-A406-473B-9F20-F3BCB824FD95}"/>
                </a:ext>
              </a:extLst>
            </p:cNvPr>
            <p:cNvSpPr txBox="1"/>
            <p:nvPr/>
          </p:nvSpPr>
          <p:spPr>
            <a:xfrm>
              <a:off x="3106071" y="2171403"/>
              <a:ext cx="1520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64" name="Group 62">
            <a:extLst>
              <a:ext uri="{FF2B5EF4-FFF2-40B4-BE49-F238E27FC236}">
                <a16:creationId xmlns:a16="http://schemas.microsoft.com/office/drawing/2014/main" id="{929E36F3-C62B-4CFA-9651-E33FD13BB531}"/>
              </a:ext>
            </a:extLst>
          </p:cNvPr>
          <p:cNvGrpSpPr/>
          <p:nvPr/>
        </p:nvGrpSpPr>
        <p:grpSpPr>
          <a:xfrm>
            <a:off x="705391" y="5541637"/>
            <a:ext cx="2268000" cy="678649"/>
            <a:chOff x="3106071" y="1954419"/>
            <a:chExt cx="1520942" cy="678649"/>
          </a:xfrm>
        </p:grpSpPr>
        <p:sp>
          <p:nvSpPr>
            <p:cNvPr id="4365" name="TextBox 4364">
              <a:extLst>
                <a:ext uri="{FF2B5EF4-FFF2-40B4-BE49-F238E27FC236}">
                  <a16:creationId xmlns:a16="http://schemas.microsoft.com/office/drawing/2014/main" id="{F22458F9-B73F-4294-A977-728E20C099CF}"/>
                </a:ext>
              </a:extLst>
            </p:cNvPr>
            <p:cNvSpPr txBox="1"/>
            <p:nvPr/>
          </p:nvSpPr>
          <p:spPr>
            <a:xfrm>
              <a:off x="3106071" y="1954419"/>
              <a:ext cx="1520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66" name="TextBox 4365">
              <a:extLst>
                <a:ext uri="{FF2B5EF4-FFF2-40B4-BE49-F238E27FC236}">
                  <a16:creationId xmlns:a16="http://schemas.microsoft.com/office/drawing/2014/main" id="{F8E57072-5139-450E-93EE-9DABF696D05B}"/>
                </a:ext>
              </a:extLst>
            </p:cNvPr>
            <p:cNvSpPr txBox="1"/>
            <p:nvPr/>
          </p:nvSpPr>
          <p:spPr>
            <a:xfrm>
              <a:off x="3106071" y="2171403"/>
              <a:ext cx="1520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67" name="Rounded Rectangle 5">
            <a:extLst>
              <a:ext uri="{FF2B5EF4-FFF2-40B4-BE49-F238E27FC236}">
                <a16:creationId xmlns:a16="http://schemas.microsoft.com/office/drawing/2014/main" id="{25FF3FE0-6D9A-4D31-B51E-2D7011DD51FC}"/>
              </a:ext>
            </a:extLst>
          </p:cNvPr>
          <p:cNvSpPr/>
          <p:nvPr/>
        </p:nvSpPr>
        <p:spPr>
          <a:xfrm flipH="1">
            <a:off x="3139972" y="575862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68" name="Rounded Rectangle 27">
            <a:extLst>
              <a:ext uri="{FF2B5EF4-FFF2-40B4-BE49-F238E27FC236}">
                <a16:creationId xmlns:a16="http://schemas.microsoft.com/office/drawing/2014/main" id="{350850F0-EE4C-4539-884A-F7398FC0791B}"/>
              </a:ext>
            </a:extLst>
          </p:cNvPr>
          <p:cNvSpPr/>
          <p:nvPr/>
        </p:nvSpPr>
        <p:spPr>
          <a:xfrm>
            <a:off x="3162615" y="497290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69" name="Oval 7">
            <a:extLst>
              <a:ext uri="{FF2B5EF4-FFF2-40B4-BE49-F238E27FC236}">
                <a16:creationId xmlns:a16="http://schemas.microsoft.com/office/drawing/2014/main" id="{7B6E2264-08F4-465D-9FAE-11F1486201A2}"/>
              </a:ext>
            </a:extLst>
          </p:cNvPr>
          <p:cNvSpPr/>
          <p:nvPr/>
        </p:nvSpPr>
        <p:spPr>
          <a:xfrm>
            <a:off x="3142227" y="414119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370" name="Group 69">
            <a:extLst>
              <a:ext uri="{FF2B5EF4-FFF2-40B4-BE49-F238E27FC236}">
                <a16:creationId xmlns:a16="http://schemas.microsoft.com/office/drawing/2014/main" id="{2491DA99-1EB8-4932-98AA-9650CF73D2D6}"/>
              </a:ext>
            </a:extLst>
          </p:cNvPr>
          <p:cNvGrpSpPr/>
          <p:nvPr/>
        </p:nvGrpSpPr>
        <p:grpSpPr>
          <a:xfrm>
            <a:off x="9231808" y="1915043"/>
            <a:ext cx="2282082" cy="678649"/>
            <a:chOff x="3233964" y="1954419"/>
            <a:chExt cx="1543448" cy="678649"/>
          </a:xfrm>
        </p:grpSpPr>
        <p:sp>
          <p:nvSpPr>
            <p:cNvPr id="4371" name="TextBox 4370">
              <a:extLst>
                <a:ext uri="{FF2B5EF4-FFF2-40B4-BE49-F238E27FC236}">
                  <a16:creationId xmlns:a16="http://schemas.microsoft.com/office/drawing/2014/main" id="{20500E6F-155D-49B1-A4A9-1D75F807E985}"/>
                </a:ext>
              </a:extLst>
            </p:cNvPr>
            <p:cNvSpPr txBox="1"/>
            <p:nvPr/>
          </p:nvSpPr>
          <p:spPr>
            <a:xfrm>
              <a:off x="3233964" y="1954419"/>
              <a:ext cx="1533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2" name="TextBox 4371">
              <a:extLst>
                <a:ext uri="{FF2B5EF4-FFF2-40B4-BE49-F238E27FC236}">
                  <a16:creationId xmlns:a16="http://schemas.microsoft.com/office/drawing/2014/main" id="{25942F98-9E68-4360-9DBD-75ABE29ECF36}"/>
                </a:ext>
              </a:extLst>
            </p:cNvPr>
            <p:cNvSpPr txBox="1"/>
            <p:nvPr/>
          </p:nvSpPr>
          <p:spPr>
            <a:xfrm>
              <a:off x="3243488" y="2171403"/>
              <a:ext cx="1533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73" name="Group 72">
            <a:extLst>
              <a:ext uri="{FF2B5EF4-FFF2-40B4-BE49-F238E27FC236}">
                <a16:creationId xmlns:a16="http://schemas.microsoft.com/office/drawing/2014/main" id="{07F106DD-53D5-4721-9B1B-1EFACD2BECF3}"/>
              </a:ext>
            </a:extLst>
          </p:cNvPr>
          <p:cNvGrpSpPr/>
          <p:nvPr/>
        </p:nvGrpSpPr>
        <p:grpSpPr>
          <a:xfrm>
            <a:off x="9231803" y="2700763"/>
            <a:ext cx="2282082" cy="678649"/>
            <a:chOff x="3233963" y="1954419"/>
            <a:chExt cx="1543448" cy="678649"/>
          </a:xfrm>
        </p:grpSpPr>
        <p:sp>
          <p:nvSpPr>
            <p:cNvPr id="4374" name="TextBox 4373">
              <a:extLst>
                <a:ext uri="{FF2B5EF4-FFF2-40B4-BE49-F238E27FC236}">
                  <a16:creationId xmlns:a16="http://schemas.microsoft.com/office/drawing/2014/main" id="{C3787DB0-933A-4C6F-B1CA-AD2B435CE602}"/>
                </a:ext>
              </a:extLst>
            </p:cNvPr>
            <p:cNvSpPr txBox="1"/>
            <p:nvPr/>
          </p:nvSpPr>
          <p:spPr>
            <a:xfrm>
              <a:off x="3233963" y="1954419"/>
              <a:ext cx="1533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5" name="TextBox 4374">
              <a:extLst>
                <a:ext uri="{FF2B5EF4-FFF2-40B4-BE49-F238E27FC236}">
                  <a16:creationId xmlns:a16="http://schemas.microsoft.com/office/drawing/2014/main" id="{48C03503-4C8A-4D66-ACD2-C03F7E044B95}"/>
                </a:ext>
              </a:extLst>
            </p:cNvPr>
            <p:cNvSpPr txBox="1"/>
            <p:nvPr/>
          </p:nvSpPr>
          <p:spPr>
            <a:xfrm>
              <a:off x="3243487" y="2171403"/>
              <a:ext cx="1533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76" name="Group 75">
            <a:extLst>
              <a:ext uri="{FF2B5EF4-FFF2-40B4-BE49-F238E27FC236}">
                <a16:creationId xmlns:a16="http://schemas.microsoft.com/office/drawing/2014/main" id="{CC26C968-A068-44BA-ADB1-8C709B2CF856}"/>
              </a:ext>
            </a:extLst>
          </p:cNvPr>
          <p:cNvGrpSpPr/>
          <p:nvPr/>
        </p:nvGrpSpPr>
        <p:grpSpPr>
          <a:xfrm>
            <a:off x="9231803" y="3486481"/>
            <a:ext cx="2282082" cy="678649"/>
            <a:chOff x="3233963" y="1954419"/>
            <a:chExt cx="1543448" cy="678649"/>
          </a:xfrm>
        </p:grpSpPr>
        <p:sp>
          <p:nvSpPr>
            <p:cNvPr id="4377" name="TextBox 4376">
              <a:extLst>
                <a:ext uri="{FF2B5EF4-FFF2-40B4-BE49-F238E27FC236}">
                  <a16:creationId xmlns:a16="http://schemas.microsoft.com/office/drawing/2014/main" id="{F5F24511-2127-4E01-84AC-E9324D6E00F2}"/>
                </a:ext>
              </a:extLst>
            </p:cNvPr>
            <p:cNvSpPr txBox="1"/>
            <p:nvPr/>
          </p:nvSpPr>
          <p:spPr>
            <a:xfrm>
              <a:off x="3233963" y="1954419"/>
              <a:ext cx="1533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8" name="TextBox 4377">
              <a:extLst>
                <a:ext uri="{FF2B5EF4-FFF2-40B4-BE49-F238E27FC236}">
                  <a16:creationId xmlns:a16="http://schemas.microsoft.com/office/drawing/2014/main" id="{A2089AE1-B725-4A52-BA91-01062350D66A}"/>
                </a:ext>
              </a:extLst>
            </p:cNvPr>
            <p:cNvSpPr txBox="1"/>
            <p:nvPr/>
          </p:nvSpPr>
          <p:spPr>
            <a:xfrm>
              <a:off x="3243487" y="2171403"/>
              <a:ext cx="1533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79" name="Teardrop 1">
            <a:extLst>
              <a:ext uri="{FF2B5EF4-FFF2-40B4-BE49-F238E27FC236}">
                <a16:creationId xmlns:a16="http://schemas.microsoft.com/office/drawing/2014/main" id="{85FBD7DA-F18E-4A55-8135-68775A0BF988}"/>
              </a:ext>
            </a:extLst>
          </p:cNvPr>
          <p:cNvSpPr/>
          <p:nvPr/>
        </p:nvSpPr>
        <p:spPr>
          <a:xfrm rot="18805991">
            <a:off x="8656546" y="369171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80" name="Round Same Side Corner Rectangle 11">
            <a:extLst>
              <a:ext uri="{FF2B5EF4-FFF2-40B4-BE49-F238E27FC236}">
                <a16:creationId xmlns:a16="http://schemas.microsoft.com/office/drawing/2014/main" id="{F4F4D724-345B-46C6-888B-CE365AC9ACDB}"/>
              </a:ext>
            </a:extLst>
          </p:cNvPr>
          <p:cNvSpPr>
            <a:spLocks noChangeAspect="1"/>
          </p:cNvSpPr>
          <p:nvPr/>
        </p:nvSpPr>
        <p:spPr>
          <a:xfrm rot="9900000">
            <a:off x="8646977" y="290016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81" name="Block Arc 10">
            <a:extLst>
              <a:ext uri="{FF2B5EF4-FFF2-40B4-BE49-F238E27FC236}">
                <a16:creationId xmlns:a16="http://schemas.microsoft.com/office/drawing/2014/main" id="{AC325C65-89EA-43D1-88AC-39F8981AF5AB}"/>
              </a:ext>
            </a:extLst>
          </p:cNvPr>
          <p:cNvSpPr/>
          <p:nvPr/>
        </p:nvSpPr>
        <p:spPr>
          <a:xfrm>
            <a:off x="8627064" y="2132027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82" name="TextBox 4381">
            <a:extLst>
              <a:ext uri="{FF2B5EF4-FFF2-40B4-BE49-F238E27FC236}">
                <a16:creationId xmlns:a16="http://schemas.microsoft.com/office/drawing/2014/main" id="{0701E167-1E63-4C37-B66C-626A1787CCBD}"/>
              </a:ext>
            </a:extLst>
          </p:cNvPr>
          <p:cNvSpPr txBox="1"/>
          <p:nvPr/>
        </p:nvSpPr>
        <p:spPr>
          <a:xfrm>
            <a:off x="9231796" y="4834721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83" name="TextBox 4382">
            <a:extLst>
              <a:ext uri="{FF2B5EF4-FFF2-40B4-BE49-F238E27FC236}">
                <a16:creationId xmlns:a16="http://schemas.microsoft.com/office/drawing/2014/main" id="{0F396E81-C2E5-4F5C-BD69-001837A4CEA8}"/>
              </a:ext>
            </a:extLst>
          </p:cNvPr>
          <p:cNvSpPr txBox="1"/>
          <p:nvPr/>
        </p:nvSpPr>
        <p:spPr>
          <a:xfrm>
            <a:off x="1508502" y="2204266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94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94</cp:revision>
  <dcterms:created xsi:type="dcterms:W3CDTF">2018-02-18T19:39:47Z</dcterms:created>
  <dcterms:modified xsi:type="dcterms:W3CDTF">2024-02-21T19:08:38Z</dcterms:modified>
</cp:coreProperties>
</file>