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4126309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3150716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40352" y="339502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28</cp:revision>
  <dcterms:created xsi:type="dcterms:W3CDTF">2014-04-01T16:27:38Z</dcterms:created>
  <dcterms:modified xsi:type="dcterms:W3CDTF">2016-05-16T07:20:50Z</dcterms:modified>
</cp:coreProperties>
</file>