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Pentagon 7"/>
          <p:cNvSpPr/>
          <p:nvPr/>
        </p:nvSpPr>
        <p:spPr>
          <a:xfrm rot="5400000">
            <a:off x="7110282" y="-153398"/>
            <a:ext cx="1188132" cy="1512168"/>
          </a:xfrm>
          <a:prstGeom prst="homePlate">
            <a:avLst>
              <a:gd name="adj" fmla="val 39122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539552" y="3293571"/>
            <a:ext cx="33123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PRESENTATION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539552" y="2288361"/>
            <a:ext cx="331236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  <a:endParaRPr lang="en-US" altLang="ko-KR" sz="3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6951218" y="208531"/>
            <a:ext cx="1509213" cy="584775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YOUR</a:t>
            </a:r>
          </a:p>
          <a:p>
            <a:pPr algn="ctr"/>
            <a:r>
              <a:rPr lang="en-US" altLang="ko-K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LOGO</a:t>
            </a:r>
            <a:endParaRPr lang="en-US" altLang="ko-KR" sz="1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907704" y="1131590"/>
            <a:ext cx="6779096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</TotalTime>
  <Words>106</Words>
  <Application>Microsoft Office PowerPoint</Application>
  <PresentationFormat>On-screen Show (16:9)</PresentationFormat>
  <Paragraphs>13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12</cp:revision>
  <dcterms:created xsi:type="dcterms:W3CDTF">2014-04-01T16:27:38Z</dcterms:created>
  <dcterms:modified xsi:type="dcterms:W3CDTF">2014-08-21T05:42:07Z</dcterms:modified>
</cp:coreProperties>
</file>