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74F1F430-893A-4CAD-97A0-AA39A4669A14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DCAD5EBE-F5F3-45DF-99D0-C6057F4386FC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2549890E-A62D-4314-B81C-C7EC95FDA731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9D3C99CE-EC76-47BB-A155-7150B37FC56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1DCB5FC9-E9E8-468A-AC52-0FDC94E00D0E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31413313-B75B-4224-9B42-5B6763300928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8C71ADB7-6DF0-497E-93A3-FB1A94BE6A6F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D315F04E-6A2F-41DD-8F9F-70CD3FEFC1EB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7BAC1262-EF80-4B08-9E4E-5AB741FB80E1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D40A92DA-3B52-41FF-9F11-00BF4AB3B519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38EFD83D-1C2D-4C39-B51D-9550024A93E3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36FB3569-3155-4923-836F-91AAFD10B606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D8E43361-3806-46D7-9829-0B0C02F6F347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EF86FE01-68FA-4ABA-870C-114ADA05FCFA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C2D4951E-DF5E-4C39-888D-556A92ECA017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54E6C6C7-1AFD-4381-AF08-EA1888C2EC15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5B807E2D-8A81-423F-A163-40EFD49D965A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C97F23DC-DC90-4ED8-BD1D-8F10C5C4005E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7527DEE7-CF9F-4B47-98CE-8779283C27A0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7F32425F-D57B-4F03-91EA-7C37B8247258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7160A098-764C-4301-B98F-59CD444EF622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B0D63F66-391C-495A-9246-3DB001547D6C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6ABF33EB-1053-4722-BE8B-EB17E0032C99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A24C0D55-654F-4C31-8C65-78803560E7F7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040BE35A-5DB5-48F8-A779-AC79EF23CAD1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B48C7087-D377-4500-A762-CAAD03160ECC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A0C3EA9D-4F1F-45C0-A299-6E926EB95886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F837C66C-9AE3-4B02-B49E-BDE8F8F135B6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A441248C-C9DA-4AC6-8B47-D40768768AD4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9" name="Freeform: Shape 378">
                <a:extLst>
                  <a:ext uri="{FF2B5EF4-FFF2-40B4-BE49-F238E27FC236}">
                    <a16:creationId xmlns:a16="http://schemas.microsoft.com/office/drawing/2014/main" id="{CA1304CB-292F-4EA1-BE8F-108EBB8B4D40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22023186-DD3F-4A57-84CF-82D12E7416EB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317E2142-CE3F-4C06-BD13-478AF0DD77E2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C8DA4BC0-B2C0-409F-86FA-76CDC766C2ED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36A8DBF6-6761-405D-AA3F-7B72FFD7512B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9BC7902A-7671-48EF-8C01-DA17B8688687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EE3ACE87-C0D4-4E17-BEF6-4690D67AC8AA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385" name="Straight Connector 384">
            <a:extLst>
              <a:ext uri="{FF2B5EF4-FFF2-40B4-BE49-F238E27FC236}">
                <a16:creationId xmlns:a16="http://schemas.microsoft.com/office/drawing/2014/main" id="{F9B5A285-1CB7-4686-A17E-B215AB2FF884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Oval 385">
            <a:extLst>
              <a:ext uri="{FF2B5EF4-FFF2-40B4-BE49-F238E27FC236}">
                <a16:creationId xmlns:a16="http://schemas.microsoft.com/office/drawing/2014/main" id="{58D81E47-5424-42C7-B2CB-3A5891B411E0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7" name="Freeform 31">
            <a:extLst>
              <a:ext uri="{FF2B5EF4-FFF2-40B4-BE49-F238E27FC236}">
                <a16:creationId xmlns:a16="http://schemas.microsoft.com/office/drawing/2014/main" id="{93BE24C0-743C-4304-91FA-37BBAF3B1BA2}"/>
              </a:ext>
            </a:extLst>
          </p:cNvPr>
          <p:cNvSpPr>
            <a:spLocks noChangeAspect="1"/>
          </p:cNvSpPr>
          <p:nvPr/>
        </p:nvSpPr>
        <p:spPr>
          <a:xfrm rot="8580000">
            <a:off x="6739828" y="2152750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1EEFA6A2-3EA5-4B38-810F-11571B1E5F7F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F00AECB8-1F8F-48FB-8520-096DA477856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DF913032-B687-4679-9C83-18F8EDC076E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1" name="Oval 390">
            <a:extLst>
              <a:ext uri="{FF2B5EF4-FFF2-40B4-BE49-F238E27FC236}">
                <a16:creationId xmlns:a16="http://schemas.microsoft.com/office/drawing/2014/main" id="{2B0616F9-425B-415C-AB67-B8EF04D00F59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2" name="Rectangle 1">
            <a:extLst>
              <a:ext uri="{FF2B5EF4-FFF2-40B4-BE49-F238E27FC236}">
                <a16:creationId xmlns:a16="http://schemas.microsoft.com/office/drawing/2014/main" id="{5E304ADB-8178-435B-9B94-48FD8FCD613F}"/>
              </a:ext>
            </a:extLst>
          </p:cNvPr>
          <p:cNvSpPr>
            <a:spLocks noChangeAspect="1"/>
          </p:cNvSpPr>
          <p:nvPr/>
        </p:nvSpPr>
        <p:spPr>
          <a:xfrm>
            <a:off x="6755259" y="563657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EB64D66F-B458-4FCC-8918-CE083DD0114C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3CDE53DC-6E3A-4010-8CC4-0F11A288483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8CA5C61D-D5D4-4348-91C4-244E9E81918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6" name="Oval 395">
            <a:extLst>
              <a:ext uri="{FF2B5EF4-FFF2-40B4-BE49-F238E27FC236}">
                <a16:creationId xmlns:a16="http://schemas.microsoft.com/office/drawing/2014/main" id="{B2D0B508-81B0-42E5-9B9B-DD78F4510002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7" name="Rounded Rectangle 9">
            <a:extLst>
              <a:ext uri="{FF2B5EF4-FFF2-40B4-BE49-F238E27FC236}">
                <a16:creationId xmlns:a16="http://schemas.microsoft.com/office/drawing/2014/main" id="{5024B012-351F-4934-980D-CDDF4C965BF1}"/>
              </a:ext>
            </a:extLst>
          </p:cNvPr>
          <p:cNvSpPr>
            <a:spLocks/>
          </p:cNvSpPr>
          <p:nvPr/>
        </p:nvSpPr>
        <p:spPr>
          <a:xfrm>
            <a:off x="5525333" y="453233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D8C94FA0-2AA6-4493-B553-DC0626A99A53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E0BA5E7E-62EE-4FE6-9FA4-0365F566883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38C43921-5ECB-4197-AA2C-8785FAB0AB8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1" name="Oval 400">
            <a:extLst>
              <a:ext uri="{FF2B5EF4-FFF2-40B4-BE49-F238E27FC236}">
                <a16:creationId xmlns:a16="http://schemas.microsoft.com/office/drawing/2014/main" id="{79A53B68-A0D3-4374-A2C3-6D86AC14C1AB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02" name="Donut 6">
            <a:extLst>
              <a:ext uri="{FF2B5EF4-FFF2-40B4-BE49-F238E27FC236}">
                <a16:creationId xmlns:a16="http://schemas.microsoft.com/office/drawing/2014/main" id="{06BA4770-6E52-41D9-818E-7EA165E2C249}"/>
              </a:ext>
            </a:extLst>
          </p:cNvPr>
          <p:cNvSpPr>
            <a:spLocks noChangeAspect="1"/>
          </p:cNvSpPr>
          <p:nvPr/>
        </p:nvSpPr>
        <p:spPr>
          <a:xfrm>
            <a:off x="5493176" y="3251236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71004665-1087-4FC4-B223-E2197D97E7CA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251ECF41-F535-4F53-B00C-C57C74539C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5307CD62-1780-4A72-B492-E957F539C4A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38</cp:revision>
  <dcterms:created xsi:type="dcterms:W3CDTF">2018-02-18T19:39:47Z</dcterms:created>
  <dcterms:modified xsi:type="dcterms:W3CDTF">2020-08-31T06:13:54Z</dcterms:modified>
</cp:coreProperties>
</file>