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56" name="Group 3255">
            <a:extLst>
              <a:ext uri="{FF2B5EF4-FFF2-40B4-BE49-F238E27FC236}">
                <a16:creationId xmlns:a16="http://schemas.microsoft.com/office/drawing/2014/main" id="{6B5D612A-B821-4403-BE73-A9A50E0787C3}"/>
              </a:ext>
            </a:extLst>
          </p:cNvPr>
          <p:cNvGrpSpPr/>
          <p:nvPr/>
        </p:nvGrpSpPr>
        <p:grpSpPr>
          <a:xfrm>
            <a:off x="3115932" y="2545573"/>
            <a:ext cx="2369196" cy="2261320"/>
            <a:chOff x="4563208" y="3552093"/>
            <a:chExt cx="1731806" cy="1652953"/>
          </a:xfrm>
        </p:grpSpPr>
        <p:sp>
          <p:nvSpPr>
            <p:cNvPr id="3257" name="Block Arc 3256">
              <a:extLst>
                <a:ext uri="{FF2B5EF4-FFF2-40B4-BE49-F238E27FC236}">
                  <a16:creationId xmlns:a16="http://schemas.microsoft.com/office/drawing/2014/main" id="{F98B5036-F081-4270-9242-6129EB03502A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759067"/>
                <a:gd name="adj2" fmla="val 61390"/>
                <a:gd name="adj3" fmla="val 2020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58" name="Isosceles Triangle 3257">
              <a:extLst>
                <a:ext uri="{FF2B5EF4-FFF2-40B4-BE49-F238E27FC236}">
                  <a16:creationId xmlns:a16="http://schemas.microsoft.com/office/drawing/2014/main" id="{995CC0CF-4DBB-4433-B716-8985A4567E5A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59" name="Group 3258">
            <a:extLst>
              <a:ext uri="{FF2B5EF4-FFF2-40B4-BE49-F238E27FC236}">
                <a16:creationId xmlns:a16="http://schemas.microsoft.com/office/drawing/2014/main" id="{0E74287B-DA12-414B-A92F-1B7474A2CA24}"/>
              </a:ext>
            </a:extLst>
          </p:cNvPr>
          <p:cNvGrpSpPr/>
          <p:nvPr/>
        </p:nvGrpSpPr>
        <p:grpSpPr>
          <a:xfrm rot="10800000" flipH="1">
            <a:off x="1320461" y="3143650"/>
            <a:ext cx="2369196" cy="2261322"/>
            <a:chOff x="4563208" y="3552093"/>
            <a:chExt cx="1731806" cy="1652953"/>
          </a:xfrm>
          <a:solidFill>
            <a:schemeClr val="accent2"/>
          </a:solidFill>
        </p:grpSpPr>
        <p:sp>
          <p:nvSpPr>
            <p:cNvPr id="3260" name="Block Arc 3259">
              <a:extLst>
                <a:ext uri="{FF2B5EF4-FFF2-40B4-BE49-F238E27FC236}">
                  <a16:creationId xmlns:a16="http://schemas.microsoft.com/office/drawing/2014/main" id="{806105ED-ACB7-4853-944E-0A9F15052F8D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735667"/>
                <a:gd name="adj2" fmla="val 61390"/>
                <a:gd name="adj3" fmla="val 202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61" name="Isosceles Triangle 3260">
              <a:extLst>
                <a:ext uri="{FF2B5EF4-FFF2-40B4-BE49-F238E27FC236}">
                  <a16:creationId xmlns:a16="http://schemas.microsoft.com/office/drawing/2014/main" id="{E4E731A2-0371-45D2-AC90-1300B5E7AADD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62" name="Group 3261">
            <a:extLst>
              <a:ext uri="{FF2B5EF4-FFF2-40B4-BE49-F238E27FC236}">
                <a16:creationId xmlns:a16="http://schemas.microsoft.com/office/drawing/2014/main" id="{2CDF7115-740F-45CD-96D8-7622B52AB5A9}"/>
              </a:ext>
            </a:extLst>
          </p:cNvPr>
          <p:cNvGrpSpPr/>
          <p:nvPr/>
        </p:nvGrpSpPr>
        <p:grpSpPr>
          <a:xfrm>
            <a:off x="6706874" y="2545573"/>
            <a:ext cx="2369196" cy="2261320"/>
            <a:chOff x="4563208" y="3552093"/>
            <a:chExt cx="1731806" cy="1652953"/>
          </a:xfrm>
          <a:solidFill>
            <a:schemeClr val="accent3"/>
          </a:solidFill>
        </p:grpSpPr>
        <p:sp>
          <p:nvSpPr>
            <p:cNvPr id="3263" name="Block Arc 3262">
              <a:extLst>
                <a:ext uri="{FF2B5EF4-FFF2-40B4-BE49-F238E27FC236}">
                  <a16:creationId xmlns:a16="http://schemas.microsoft.com/office/drawing/2014/main" id="{8C4F4932-D748-4265-B27B-4D6113CB20BF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814763"/>
                <a:gd name="adj2" fmla="val 61390"/>
                <a:gd name="adj3" fmla="val 202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64" name="Isosceles Triangle 3263">
              <a:extLst>
                <a:ext uri="{FF2B5EF4-FFF2-40B4-BE49-F238E27FC236}">
                  <a16:creationId xmlns:a16="http://schemas.microsoft.com/office/drawing/2014/main" id="{E83E7FEE-51DA-4CFB-AD2F-CD520FE93D7B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65" name="Group 3264">
            <a:extLst>
              <a:ext uri="{FF2B5EF4-FFF2-40B4-BE49-F238E27FC236}">
                <a16:creationId xmlns:a16="http://schemas.microsoft.com/office/drawing/2014/main" id="{B7B8CD25-21F2-46C0-A200-6898E0B1DE21}"/>
              </a:ext>
            </a:extLst>
          </p:cNvPr>
          <p:cNvGrpSpPr/>
          <p:nvPr/>
        </p:nvGrpSpPr>
        <p:grpSpPr>
          <a:xfrm rot="10800000" flipH="1">
            <a:off x="4911403" y="3143650"/>
            <a:ext cx="2369196" cy="2261322"/>
            <a:chOff x="4563208" y="3552093"/>
            <a:chExt cx="1731806" cy="1652953"/>
          </a:xfrm>
          <a:solidFill>
            <a:schemeClr val="accent4"/>
          </a:solidFill>
        </p:grpSpPr>
        <p:sp>
          <p:nvSpPr>
            <p:cNvPr id="3266" name="Block Arc 3265">
              <a:extLst>
                <a:ext uri="{FF2B5EF4-FFF2-40B4-BE49-F238E27FC236}">
                  <a16:creationId xmlns:a16="http://schemas.microsoft.com/office/drawing/2014/main" id="{DC65CEC3-7140-4CBC-81AC-D455AE616456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793168"/>
                <a:gd name="adj2" fmla="val 61390"/>
                <a:gd name="adj3" fmla="val 202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67" name="Isosceles Triangle 3266">
              <a:extLst>
                <a:ext uri="{FF2B5EF4-FFF2-40B4-BE49-F238E27FC236}">
                  <a16:creationId xmlns:a16="http://schemas.microsoft.com/office/drawing/2014/main" id="{45BD203B-FAD2-42C8-868E-2DD102A68759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68" name="Group 3267">
            <a:extLst>
              <a:ext uri="{FF2B5EF4-FFF2-40B4-BE49-F238E27FC236}">
                <a16:creationId xmlns:a16="http://schemas.microsoft.com/office/drawing/2014/main" id="{933A1F58-B45D-4AC6-A954-3FAAC20A706E}"/>
              </a:ext>
            </a:extLst>
          </p:cNvPr>
          <p:cNvGrpSpPr/>
          <p:nvPr/>
        </p:nvGrpSpPr>
        <p:grpSpPr>
          <a:xfrm rot="10800000" flipH="1">
            <a:off x="8502344" y="3143651"/>
            <a:ext cx="2369196" cy="2261322"/>
            <a:chOff x="4563208" y="3552093"/>
            <a:chExt cx="1731806" cy="1652953"/>
          </a:xfrm>
          <a:solidFill>
            <a:schemeClr val="accent6"/>
          </a:solidFill>
        </p:grpSpPr>
        <p:sp>
          <p:nvSpPr>
            <p:cNvPr id="3269" name="Block Arc 3268">
              <a:extLst>
                <a:ext uri="{FF2B5EF4-FFF2-40B4-BE49-F238E27FC236}">
                  <a16:creationId xmlns:a16="http://schemas.microsoft.com/office/drawing/2014/main" id="{6ADF6F52-E1E3-4F74-95B0-8F39A572D6B8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793168"/>
                <a:gd name="adj2" fmla="val 61390"/>
                <a:gd name="adj3" fmla="val 202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70" name="Isosceles Triangle 3269">
              <a:extLst>
                <a:ext uri="{FF2B5EF4-FFF2-40B4-BE49-F238E27FC236}">
                  <a16:creationId xmlns:a16="http://schemas.microsoft.com/office/drawing/2014/main" id="{65D27343-E4A7-4722-8A3C-83E74832FBA7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71" name="TextBox 3270">
            <a:extLst>
              <a:ext uri="{FF2B5EF4-FFF2-40B4-BE49-F238E27FC236}">
                <a16:creationId xmlns:a16="http://schemas.microsoft.com/office/drawing/2014/main" id="{35A62EFC-CF33-42FD-B48F-8F52C3982EC7}"/>
              </a:ext>
            </a:extLst>
          </p:cNvPr>
          <p:cNvSpPr txBox="1">
            <a:spLocks noChangeAspect="1"/>
          </p:cNvSpPr>
          <p:nvPr/>
        </p:nvSpPr>
        <p:spPr>
          <a:xfrm>
            <a:off x="3386854" y="2810513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272" name="TextBox 3271">
            <a:extLst>
              <a:ext uri="{FF2B5EF4-FFF2-40B4-BE49-F238E27FC236}">
                <a16:creationId xmlns:a16="http://schemas.microsoft.com/office/drawing/2014/main" id="{980A1707-CD13-403E-B93B-BF886E5AD3D1}"/>
              </a:ext>
            </a:extLst>
          </p:cNvPr>
          <p:cNvSpPr txBox="1">
            <a:spLocks noChangeAspect="1"/>
          </p:cNvSpPr>
          <p:nvPr/>
        </p:nvSpPr>
        <p:spPr>
          <a:xfrm>
            <a:off x="6977795" y="2810512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273" name="TextBox 3272">
            <a:extLst>
              <a:ext uri="{FF2B5EF4-FFF2-40B4-BE49-F238E27FC236}">
                <a16:creationId xmlns:a16="http://schemas.microsoft.com/office/drawing/2014/main" id="{4AAFD88E-3777-4E45-9357-77F58E062563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1591383" y="3408595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274" name="TextBox 3273">
            <a:extLst>
              <a:ext uri="{FF2B5EF4-FFF2-40B4-BE49-F238E27FC236}">
                <a16:creationId xmlns:a16="http://schemas.microsoft.com/office/drawing/2014/main" id="{7600643B-DE6D-4CCE-BF70-CE3D279B2BAD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5166851" y="3437329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275" name="TextBox 3274">
            <a:extLst>
              <a:ext uri="{FF2B5EF4-FFF2-40B4-BE49-F238E27FC236}">
                <a16:creationId xmlns:a16="http://schemas.microsoft.com/office/drawing/2014/main" id="{EF91CED6-E313-4972-889A-8B1DAA4E4C13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8773265" y="3455834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3276" name="Group 3275">
            <a:extLst>
              <a:ext uri="{FF2B5EF4-FFF2-40B4-BE49-F238E27FC236}">
                <a16:creationId xmlns:a16="http://schemas.microsoft.com/office/drawing/2014/main" id="{6698B9AE-2A07-4AA2-8EFC-D2272826D403}"/>
              </a:ext>
            </a:extLst>
          </p:cNvPr>
          <p:cNvGrpSpPr/>
          <p:nvPr/>
        </p:nvGrpSpPr>
        <p:grpSpPr>
          <a:xfrm>
            <a:off x="3107850" y="1571907"/>
            <a:ext cx="2321248" cy="880255"/>
            <a:chOff x="6860364" y="1880348"/>
            <a:chExt cx="1944216" cy="880255"/>
          </a:xfrm>
        </p:grpSpPr>
        <p:sp>
          <p:nvSpPr>
            <p:cNvPr id="3277" name="TextBox 3276">
              <a:extLst>
                <a:ext uri="{FF2B5EF4-FFF2-40B4-BE49-F238E27FC236}">
                  <a16:creationId xmlns:a16="http://schemas.microsoft.com/office/drawing/2014/main" id="{82A46A84-F026-4C18-B179-13A106508CC2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78" name="TextBox 3277">
              <a:extLst>
                <a:ext uri="{FF2B5EF4-FFF2-40B4-BE49-F238E27FC236}">
                  <a16:creationId xmlns:a16="http://schemas.microsoft.com/office/drawing/2014/main" id="{ECE415E3-55F9-4A05-8F9B-8E6E8305CE1D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79" name="Group 3278">
            <a:extLst>
              <a:ext uri="{FF2B5EF4-FFF2-40B4-BE49-F238E27FC236}">
                <a16:creationId xmlns:a16="http://schemas.microsoft.com/office/drawing/2014/main" id="{22E26EB5-2220-4BFC-972E-36D2748D8483}"/>
              </a:ext>
            </a:extLst>
          </p:cNvPr>
          <p:cNvGrpSpPr/>
          <p:nvPr/>
        </p:nvGrpSpPr>
        <p:grpSpPr>
          <a:xfrm>
            <a:off x="1290497" y="5520110"/>
            <a:ext cx="2321248" cy="880255"/>
            <a:chOff x="6860364" y="1880348"/>
            <a:chExt cx="1944216" cy="880255"/>
          </a:xfrm>
        </p:grpSpPr>
        <p:sp>
          <p:nvSpPr>
            <p:cNvPr id="3280" name="TextBox 3279">
              <a:extLst>
                <a:ext uri="{FF2B5EF4-FFF2-40B4-BE49-F238E27FC236}">
                  <a16:creationId xmlns:a16="http://schemas.microsoft.com/office/drawing/2014/main" id="{46614967-9C34-437B-9CCF-013068DB2DA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81" name="TextBox 3280">
              <a:extLst>
                <a:ext uri="{FF2B5EF4-FFF2-40B4-BE49-F238E27FC236}">
                  <a16:creationId xmlns:a16="http://schemas.microsoft.com/office/drawing/2014/main" id="{BBF753C2-545C-4833-BD78-A3BF7F19E110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82" name="Group 3281">
            <a:extLst>
              <a:ext uri="{FF2B5EF4-FFF2-40B4-BE49-F238E27FC236}">
                <a16:creationId xmlns:a16="http://schemas.microsoft.com/office/drawing/2014/main" id="{81E5E40F-BD08-47A3-A7BF-9E98E6ADACBF}"/>
              </a:ext>
            </a:extLst>
          </p:cNvPr>
          <p:cNvGrpSpPr/>
          <p:nvPr/>
        </p:nvGrpSpPr>
        <p:grpSpPr>
          <a:xfrm>
            <a:off x="4925203" y="5520110"/>
            <a:ext cx="2321248" cy="880255"/>
            <a:chOff x="6860364" y="1880348"/>
            <a:chExt cx="1944216" cy="880255"/>
          </a:xfrm>
        </p:grpSpPr>
        <p:sp>
          <p:nvSpPr>
            <p:cNvPr id="3283" name="TextBox 3282">
              <a:extLst>
                <a:ext uri="{FF2B5EF4-FFF2-40B4-BE49-F238E27FC236}">
                  <a16:creationId xmlns:a16="http://schemas.microsoft.com/office/drawing/2014/main" id="{2ABDD583-BE9D-440B-AA78-C97E508C6ABC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84" name="TextBox 3283">
              <a:extLst>
                <a:ext uri="{FF2B5EF4-FFF2-40B4-BE49-F238E27FC236}">
                  <a16:creationId xmlns:a16="http://schemas.microsoft.com/office/drawing/2014/main" id="{843724AB-94E4-46C0-988C-C86434B33B6B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85" name="Group 3284">
            <a:extLst>
              <a:ext uri="{FF2B5EF4-FFF2-40B4-BE49-F238E27FC236}">
                <a16:creationId xmlns:a16="http://schemas.microsoft.com/office/drawing/2014/main" id="{F0CB7BCC-6F44-46F4-9DF6-B4711D2AD781}"/>
              </a:ext>
            </a:extLst>
          </p:cNvPr>
          <p:cNvGrpSpPr/>
          <p:nvPr/>
        </p:nvGrpSpPr>
        <p:grpSpPr>
          <a:xfrm>
            <a:off x="8559909" y="5534392"/>
            <a:ext cx="2321248" cy="880255"/>
            <a:chOff x="6860364" y="1880348"/>
            <a:chExt cx="1944216" cy="880255"/>
          </a:xfrm>
        </p:grpSpPr>
        <p:sp>
          <p:nvSpPr>
            <p:cNvPr id="3286" name="TextBox 3285">
              <a:extLst>
                <a:ext uri="{FF2B5EF4-FFF2-40B4-BE49-F238E27FC236}">
                  <a16:creationId xmlns:a16="http://schemas.microsoft.com/office/drawing/2014/main" id="{333CD9CB-F1E4-4B79-BFA8-BD329A245B6D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87" name="TextBox 3286">
              <a:extLst>
                <a:ext uri="{FF2B5EF4-FFF2-40B4-BE49-F238E27FC236}">
                  <a16:creationId xmlns:a16="http://schemas.microsoft.com/office/drawing/2014/main" id="{F9C85AE0-2681-4FBA-827A-526706BCC628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88" name="Group 3287">
            <a:extLst>
              <a:ext uri="{FF2B5EF4-FFF2-40B4-BE49-F238E27FC236}">
                <a16:creationId xmlns:a16="http://schemas.microsoft.com/office/drawing/2014/main" id="{A10C6805-486C-4D5E-A6E3-05496FA23543}"/>
              </a:ext>
            </a:extLst>
          </p:cNvPr>
          <p:cNvGrpSpPr/>
          <p:nvPr/>
        </p:nvGrpSpPr>
        <p:grpSpPr>
          <a:xfrm>
            <a:off x="6742556" y="1571907"/>
            <a:ext cx="2321248" cy="880255"/>
            <a:chOff x="6860364" y="1880348"/>
            <a:chExt cx="1944216" cy="880255"/>
          </a:xfrm>
        </p:grpSpPr>
        <p:sp>
          <p:nvSpPr>
            <p:cNvPr id="3289" name="TextBox 3288">
              <a:extLst>
                <a:ext uri="{FF2B5EF4-FFF2-40B4-BE49-F238E27FC236}">
                  <a16:creationId xmlns:a16="http://schemas.microsoft.com/office/drawing/2014/main" id="{CE41AF87-2BCD-4F37-BE71-FAB5236EE32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0" name="TextBox 3289">
              <a:extLst>
                <a:ext uri="{FF2B5EF4-FFF2-40B4-BE49-F238E27FC236}">
                  <a16:creationId xmlns:a16="http://schemas.microsoft.com/office/drawing/2014/main" id="{778E2F9F-592F-44CF-BDCA-C48AE00D7E9F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91" name="자유형: 도형 54">
            <a:extLst>
              <a:ext uri="{FF2B5EF4-FFF2-40B4-BE49-F238E27FC236}">
                <a16:creationId xmlns:a16="http://schemas.microsoft.com/office/drawing/2014/main" id="{E26F801A-854C-4F1A-A000-C59C17F57F25}"/>
              </a:ext>
            </a:extLst>
          </p:cNvPr>
          <p:cNvSpPr>
            <a:spLocks noChangeAspect="1"/>
          </p:cNvSpPr>
          <p:nvPr/>
        </p:nvSpPr>
        <p:spPr>
          <a:xfrm>
            <a:off x="5905487" y="4069468"/>
            <a:ext cx="349423" cy="565692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292" name="Block Arc 5">
            <a:extLst>
              <a:ext uri="{FF2B5EF4-FFF2-40B4-BE49-F238E27FC236}">
                <a16:creationId xmlns:a16="http://schemas.microsoft.com/office/drawing/2014/main" id="{4F0B7488-29A4-4BFF-80AF-55A02C8E190E}"/>
              </a:ext>
            </a:extLst>
          </p:cNvPr>
          <p:cNvSpPr>
            <a:spLocks noChangeAspect="1"/>
          </p:cNvSpPr>
          <p:nvPr/>
        </p:nvSpPr>
        <p:spPr>
          <a:xfrm rot="10800000">
            <a:off x="2201029" y="4069469"/>
            <a:ext cx="524587" cy="56569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293" name="자유형: 도형 61">
            <a:extLst>
              <a:ext uri="{FF2B5EF4-FFF2-40B4-BE49-F238E27FC236}">
                <a16:creationId xmlns:a16="http://schemas.microsoft.com/office/drawing/2014/main" id="{5C18AC31-A27D-42F8-917E-C3860FF6DC1A}"/>
              </a:ext>
            </a:extLst>
          </p:cNvPr>
          <p:cNvSpPr>
            <a:spLocks noChangeAspect="1"/>
          </p:cNvSpPr>
          <p:nvPr/>
        </p:nvSpPr>
        <p:spPr>
          <a:xfrm>
            <a:off x="9358511" y="4038706"/>
            <a:ext cx="476141" cy="565691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94" name="자유형: 도형 62">
            <a:extLst>
              <a:ext uri="{FF2B5EF4-FFF2-40B4-BE49-F238E27FC236}">
                <a16:creationId xmlns:a16="http://schemas.microsoft.com/office/drawing/2014/main" id="{5FD401CE-43F3-4167-AF97-40EA1B840007}"/>
              </a:ext>
            </a:extLst>
          </p:cNvPr>
          <p:cNvSpPr>
            <a:spLocks noChangeAspect="1"/>
          </p:cNvSpPr>
          <p:nvPr/>
        </p:nvSpPr>
        <p:spPr>
          <a:xfrm>
            <a:off x="3948819" y="3282908"/>
            <a:ext cx="565692" cy="501306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95" name="Freeform: Shape 3294">
            <a:extLst>
              <a:ext uri="{FF2B5EF4-FFF2-40B4-BE49-F238E27FC236}">
                <a16:creationId xmlns:a16="http://schemas.microsoft.com/office/drawing/2014/main" id="{9BD7FA10-258C-496A-9E7C-A87196FFC707}"/>
              </a:ext>
            </a:extLst>
          </p:cNvPr>
          <p:cNvSpPr/>
          <p:nvPr/>
        </p:nvSpPr>
        <p:spPr>
          <a:xfrm>
            <a:off x="7641158" y="3238497"/>
            <a:ext cx="498798" cy="5901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11285</TotalTime>
  <Words>95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111</cp:revision>
  <dcterms:created xsi:type="dcterms:W3CDTF">2018-02-18T19:39:47Z</dcterms:created>
  <dcterms:modified xsi:type="dcterms:W3CDTF">2020-08-31T07:50:40Z</dcterms:modified>
</cp:coreProperties>
</file>