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2" name="Group 2701">
            <a:extLst>
              <a:ext uri="{FF2B5EF4-FFF2-40B4-BE49-F238E27FC236}">
                <a16:creationId xmlns:a16="http://schemas.microsoft.com/office/drawing/2014/main" id="{779D4611-B8AF-41B8-B3AF-0C53B73E07EC}"/>
              </a:ext>
            </a:extLst>
          </p:cNvPr>
          <p:cNvGrpSpPr/>
          <p:nvPr/>
        </p:nvGrpSpPr>
        <p:grpSpPr>
          <a:xfrm>
            <a:off x="2926801" y="2627330"/>
            <a:ext cx="6339319" cy="6339319"/>
            <a:chOff x="1754163" y="2276872"/>
            <a:chExt cx="5616624" cy="5616624"/>
          </a:xfrm>
        </p:grpSpPr>
        <p:grpSp>
          <p:nvGrpSpPr>
            <p:cNvPr id="2703" name="Group 2702">
              <a:extLst>
                <a:ext uri="{FF2B5EF4-FFF2-40B4-BE49-F238E27FC236}">
                  <a16:creationId xmlns:a16="http://schemas.microsoft.com/office/drawing/2014/main" id="{B8C0BEE1-C321-4FD7-B0BD-838E163B5247}"/>
                </a:ext>
              </a:extLst>
            </p:cNvPr>
            <p:cNvGrpSpPr/>
            <p:nvPr/>
          </p:nvGrpSpPr>
          <p:grpSpPr>
            <a:xfrm>
              <a:off x="2068835" y="2581275"/>
              <a:ext cx="4999062" cy="4999062"/>
              <a:chOff x="1754163" y="2276872"/>
              <a:chExt cx="5616624" cy="5616624"/>
            </a:xfrm>
          </p:grpSpPr>
          <p:sp>
            <p:nvSpPr>
              <p:cNvPr id="2709" name="Block Arc 2708">
                <a:extLst>
                  <a:ext uri="{FF2B5EF4-FFF2-40B4-BE49-F238E27FC236}">
                    <a16:creationId xmlns:a16="http://schemas.microsoft.com/office/drawing/2014/main" id="{BF8BFF15-DB40-4393-8170-5015DC795936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0800000"/>
                  <a:gd name="adj2" fmla="val 21586788"/>
                  <a:gd name="adj3" fmla="val 6977"/>
                </a:avLst>
              </a:prstGeom>
              <a:gradFill>
                <a:gsLst>
                  <a:gs pos="0">
                    <a:schemeClr val="accent1">
                      <a:lumMod val="70000"/>
                      <a:lumOff val="30000"/>
                    </a:schemeClr>
                  </a:gs>
                  <a:gs pos="94000">
                    <a:schemeClr val="accent1">
                      <a:lumMod val="70000"/>
                      <a:lumOff val="3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10" name="Block Arc 2709">
                <a:extLst>
                  <a:ext uri="{FF2B5EF4-FFF2-40B4-BE49-F238E27FC236}">
                    <a16:creationId xmlns:a16="http://schemas.microsoft.com/office/drawing/2014/main" id="{51C63540-18A0-497F-8E61-24DBBA40E495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3437981"/>
                  <a:gd name="adj2" fmla="val 21586788"/>
                  <a:gd name="adj3" fmla="val 6977"/>
                </a:avLst>
              </a:prstGeom>
              <a:gradFill>
                <a:gsLst>
                  <a:gs pos="0">
                    <a:schemeClr val="accent2">
                      <a:lumMod val="70000"/>
                      <a:lumOff val="30000"/>
                    </a:schemeClr>
                  </a:gs>
                  <a:gs pos="94000">
                    <a:schemeClr val="accent2">
                      <a:lumMod val="70000"/>
                      <a:lumOff val="3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11" name="Block Arc 2710">
                <a:extLst>
                  <a:ext uri="{FF2B5EF4-FFF2-40B4-BE49-F238E27FC236}">
                    <a16:creationId xmlns:a16="http://schemas.microsoft.com/office/drawing/2014/main" id="{8D5BAF64-AEFA-49B0-8719-4857A291319F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6201919"/>
                  <a:gd name="adj2" fmla="val 21586788"/>
                  <a:gd name="adj3" fmla="val 6977"/>
                </a:avLst>
              </a:prstGeom>
              <a:gradFill>
                <a:gsLst>
                  <a:gs pos="0">
                    <a:schemeClr val="accent3">
                      <a:lumMod val="70000"/>
                      <a:lumOff val="30000"/>
                    </a:schemeClr>
                  </a:gs>
                  <a:gs pos="94000">
                    <a:schemeClr val="accent3">
                      <a:lumMod val="70000"/>
                      <a:lumOff val="3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712" name="Block Arc 2711">
                <a:extLst>
                  <a:ext uri="{FF2B5EF4-FFF2-40B4-BE49-F238E27FC236}">
                    <a16:creationId xmlns:a16="http://schemas.microsoft.com/office/drawing/2014/main" id="{1F23526E-84C1-41C4-A937-72855B5B73DD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9030955"/>
                  <a:gd name="adj2" fmla="val 21586788"/>
                  <a:gd name="adj3" fmla="val 6977"/>
                </a:avLst>
              </a:prstGeom>
              <a:gradFill>
                <a:gsLst>
                  <a:gs pos="0">
                    <a:schemeClr val="accent4">
                      <a:lumMod val="70000"/>
                      <a:lumOff val="30000"/>
                    </a:schemeClr>
                  </a:gs>
                  <a:gs pos="94000">
                    <a:schemeClr val="accent4">
                      <a:lumMod val="70000"/>
                      <a:lumOff val="3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704" name="Group 2703">
              <a:extLst>
                <a:ext uri="{FF2B5EF4-FFF2-40B4-BE49-F238E27FC236}">
                  <a16:creationId xmlns:a16="http://schemas.microsoft.com/office/drawing/2014/main" id="{40D98646-D88B-462D-9695-23A8A5439649}"/>
                </a:ext>
              </a:extLst>
            </p:cNvPr>
            <p:cNvGrpSpPr/>
            <p:nvPr/>
          </p:nvGrpSpPr>
          <p:grpSpPr>
            <a:xfrm>
              <a:off x="1754163" y="2276872"/>
              <a:ext cx="5616624" cy="5616624"/>
              <a:chOff x="1754163" y="2276872"/>
              <a:chExt cx="5616624" cy="5616624"/>
            </a:xfrm>
          </p:grpSpPr>
          <p:sp>
            <p:nvSpPr>
              <p:cNvPr id="2705" name="Block Arc 2704">
                <a:extLst>
                  <a:ext uri="{FF2B5EF4-FFF2-40B4-BE49-F238E27FC236}">
                    <a16:creationId xmlns:a16="http://schemas.microsoft.com/office/drawing/2014/main" id="{8B9E9704-D6A5-4DE3-8272-55DDCA64EB3C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0800000"/>
                  <a:gd name="adj2" fmla="val 21586788"/>
                  <a:gd name="adj3" fmla="val 697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706" name="Block Arc 2705">
                <a:extLst>
                  <a:ext uri="{FF2B5EF4-FFF2-40B4-BE49-F238E27FC236}">
                    <a16:creationId xmlns:a16="http://schemas.microsoft.com/office/drawing/2014/main" id="{865D5F26-D1CF-4426-9E92-E77AF8CFB6E4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3427380"/>
                  <a:gd name="adj2" fmla="val 21586788"/>
                  <a:gd name="adj3" fmla="val 697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2707" name="Block Arc 2706">
                <a:extLst>
                  <a:ext uri="{FF2B5EF4-FFF2-40B4-BE49-F238E27FC236}">
                    <a16:creationId xmlns:a16="http://schemas.microsoft.com/office/drawing/2014/main" id="{C8472B9F-C903-4762-BE81-DB6E0B21B342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6201919"/>
                  <a:gd name="adj2" fmla="val 21586788"/>
                  <a:gd name="adj3" fmla="val 697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08" name="Block Arc 2707">
                <a:extLst>
                  <a:ext uri="{FF2B5EF4-FFF2-40B4-BE49-F238E27FC236}">
                    <a16:creationId xmlns:a16="http://schemas.microsoft.com/office/drawing/2014/main" id="{CB2293B3-8852-4FEE-A796-C33D1AB5E859}"/>
                  </a:ext>
                </a:extLst>
              </p:cNvPr>
              <p:cNvSpPr/>
              <p:nvPr/>
            </p:nvSpPr>
            <p:spPr>
              <a:xfrm>
                <a:off x="1754163" y="2276872"/>
                <a:ext cx="5616624" cy="5616624"/>
              </a:xfrm>
              <a:prstGeom prst="blockArc">
                <a:avLst>
                  <a:gd name="adj1" fmla="val 19047701"/>
                  <a:gd name="adj2" fmla="val 21586788"/>
                  <a:gd name="adj3" fmla="val 697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675" name="Group 2674">
            <a:extLst>
              <a:ext uri="{FF2B5EF4-FFF2-40B4-BE49-F238E27FC236}">
                <a16:creationId xmlns:a16="http://schemas.microsoft.com/office/drawing/2014/main" id="{C2A3FD73-0BD6-4953-9902-56B67904DEE7}"/>
              </a:ext>
            </a:extLst>
          </p:cNvPr>
          <p:cNvGrpSpPr/>
          <p:nvPr/>
        </p:nvGrpSpPr>
        <p:grpSpPr>
          <a:xfrm>
            <a:off x="768681" y="3154978"/>
            <a:ext cx="1791385" cy="678649"/>
            <a:chOff x="3233964" y="1954419"/>
            <a:chExt cx="1410044" cy="678649"/>
          </a:xfrm>
        </p:grpSpPr>
        <p:sp>
          <p:nvSpPr>
            <p:cNvPr id="2676" name="TextBox 2675">
              <a:extLst>
                <a:ext uri="{FF2B5EF4-FFF2-40B4-BE49-F238E27FC236}">
                  <a16:creationId xmlns:a16="http://schemas.microsoft.com/office/drawing/2014/main" id="{70040BF3-20BB-42C6-B150-CF09EAEE17E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77" name="TextBox 2676">
              <a:extLst>
                <a:ext uri="{FF2B5EF4-FFF2-40B4-BE49-F238E27FC236}">
                  <a16:creationId xmlns:a16="http://schemas.microsoft.com/office/drawing/2014/main" id="{55B9996B-DE06-417E-8907-8D88267BCA4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78" name="Group 2677">
            <a:extLst>
              <a:ext uri="{FF2B5EF4-FFF2-40B4-BE49-F238E27FC236}">
                <a16:creationId xmlns:a16="http://schemas.microsoft.com/office/drawing/2014/main" id="{93BD181A-572F-49F7-AF1C-876EFA6703D4}"/>
              </a:ext>
            </a:extLst>
          </p:cNvPr>
          <p:cNvGrpSpPr/>
          <p:nvPr/>
        </p:nvGrpSpPr>
        <p:grpSpPr>
          <a:xfrm>
            <a:off x="2547310" y="1758364"/>
            <a:ext cx="1791382" cy="678649"/>
            <a:chOff x="2828147" y="1954419"/>
            <a:chExt cx="1410043" cy="678649"/>
          </a:xfrm>
        </p:grpSpPr>
        <p:sp>
          <p:nvSpPr>
            <p:cNvPr id="2679" name="TextBox 2678">
              <a:extLst>
                <a:ext uri="{FF2B5EF4-FFF2-40B4-BE49-F238E27FC236}">
                  <a16:creationId xmlns:a16="http://schemas.microsoft.com/office/drawing/2014/main" id="{7A4AFFDA-0D59-48D3-8EF7-42EE4394F0AA}"/>
                </a:ext>
              </a:extLst>
            </p:cNvPr>
            <p:cNvSpPr txBox="1"/>
            <p:nvPr/>
          </p:nvSpPr>
          <p:spPr>
            <a:xfrm>
              <a:off x="2828147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80" name="TextBox 2679">
              <a:extLst>
                <a:ext uri="{FF2B5EF4-FFF2-40B4-BE49-F238E27FC236}">
                  <a16:creationId xmlns:a16="http://schemas.microsoft.com/office/drawing/2014/main" id="{B1CD2A77-CC78-429B-98AD-EB718A355AA7}"/>
                </a:ext>
              </a:extLst>
            </p:cNvPr>
            <p:cNvSpPr txBox="1"/>
            <p:nvPr/>
          </p:nvSpPr>
          <p:spPr>
            <a:xfrm>
              <a:off x="2837671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81" name="Group 2680">
            <a:extLst>
              <a:ext uri="{FF2B5EF4-FFF2-40B4-BE49-F238E27FC236}">
                <a16:creationId xmlns:a16="http://schemas.microsoft.com/office/drawing/2014/main" id="{A2B97BC6-B74D-4D1E-8D90-9028B319A6DF}"/>
              </a:ext>
            </a:extLst>
          </p:cNvPr>
          <p:cNvGrpSpPr/>
          <p:nvPr/>
        </p:nvGrpSpPr>
        <p:grpSpPr>
          <a:xfrm>
            <a:off x="7868921" y="1758364"/>
            <a:ext cx="1788639" cy="678649"/>
            <a:chOff x="3233964" y="1954419"/>
            <a:chExt cx="1410044" cy="678649"/>
          </a:xfrm>
        </p:grpSpPr>
        <p:sp>
          <p:nvSpPr>
            <p:cNvPr id="2682" name="TextBox 2681">
              <a:extLst>
                <a:ext uri="{FF2B5EF4-FFF2-40B4-BE49-F238E27FC236}">
                  <a16:creationId xmlns:a16="http://schemas.microsoft.com/office/drawing/2014/main" id="{D5966F47-1ABD-474A-B93F-BCDEF6AB170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83" name="TextBox 2682">
              <a:extLst>
                <a:ext uri="{FF2B5EF4-FFF2-40B4-BE49-F238E27FC236}">
                  <a16:creationId xmlns:a16="http://schemas.microsoft.com/office/drawing/2014/main" id="{DC0E4A98-575D-454C-8222-4BB6F8152F3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84" name="Group 2683">
            <a:extLst>
              <a:ext uri="{FF2B5EF4-FFF2-40B4-BE49-F238E27FC236}">
                <a16:creationId xmlns:a16="http://schemas.microsoft.com/office/drawing/2014/main" id="{20568045-5C7F-497D-B964-5CA6DB238631}"/>
              </a:ext>
            </a:extLst>
          </p:cNvPr>
          <p:cNvGrpSpPr/>
          <p:nvPr/>
        </p:nvGrpSpPr>
        <p:grpSpPr>
          <a:xfrm>
            <a:off x="9585259" y="3154978"/>
            <a:ext cx="1788639" cy="678649"/>
            <a:chOff x="3233964" y="1954419"/>
            <a:chExt cx="1410044" cy="678649"/>
          </a:xfrm>
        </p:grpSpPr>
        <p:sp>
          <p:nvSpPr>
            <p:cNvPr id="2685" name="TextBox 2684">
              <a:extLst>
                <a:ext uri="{FF2B5EF4-FFF2-40B4-BE49-F238E27FC236}">
                  <a16:creationId xmlns:a16="http://schemas.microsoft.com/office/drawing/2014/main" id="{04EAAA75-0FDC-4E8D-AF69-9C478EF735B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86" name="TextBox 2685">
              <a:extLst>
                <a:ext uri="{FF2B5EF4-FFF2-40B4-BE49-F238E27FC236}">
                  <a16:creationId xmlns:a16="http://schemas.microsoft.com/office/drawing/2014/main" id="{9CF3B436-2948-4BBE-8C44-16AA6B0D333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687" name="Elbow Connector 49">
            <a:extLst>
              <a:ext uri="{FF2B5EF4-FFF2-40B4-BE49-F238E27FC236}">
                <a16:creationId xmlns:a16="http://schemas.microsoft.com/office/drawing/2014/main" id="{0DF0CB42-B3DA-410D-84AE-3C7B7220DE62}"/>
              </a:ext>
            </a:extLst>
          </p:cNvPr>
          <p:cNvCxnSpPr>
            <a:cxnSpLocks/>
          </p:cNvCxnSpPr>
          <p:nvPr/>
        </p:nvCxnSpPr>
        <p:spPr>
          <a:xfrm>
            <a:off x="4465066" y="2085623"/>
            <a:ext cx="1188000" cy="720000"/>
          </a:xfrm>
          <a:prstGeom prst="bentConnector3">
            <a:avLst>
              <a:gd name="adj1" fmla="val 10074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8" name="Elbow Connector 58">
            <a:extLst>
              <a:ext uri="{FF2B5EF4-FFF2-40B4-BE49-F238E27FC236}">
                <a16:creationId xmlns:a16="http://schemas.microsoft.com/office/drawing/2014/main" id="{DF3D02FA-F95C-4201-ABE1-66AF577D39CD}"/>
              </a:ext>
            </a:extLst>
          </p:cNvPr>
          <p:cNvCxnSpPr>
            <a:cxnSpLocks/>
          </p:cNvCxnSpPr>
          <p:nvPr/>
        </p:nvCxnSpPr>
        <p:spPr>
          <a:xfrm rot="10800000" flipV="1">
            <a:off x="6538934" y="2085623"/>
            <a:ext cx="1188000" cy="720000"/>
          </a:xfrm>
          <a:prstGeom prst="bentConnector3">
            <a:avLst>
              <a:gd name="adj1" fmla="val 10019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9" name="TextBox 2688">
            <a:extLst>
              <a:ext uri="{FF2B5EF4-FFF2-40B4-BE49-F238E27FC236}">
                <a16:creationId xmlns:a16="http://schemas.microsoft.com/office/drawing/2014/main" id="{ACE504D0-6326-4B4D-B931-3EE0B6339C21}"/>
              </a:ext>
            </a:extLst>
          </p:cNvPr>
          <p:cNvSpPr txBox="1"/>
          <p:nvPr/>
        </p:nvSpPr>
        <p:spPr>
          <a:xfrm>
            <a:off x="4899059" y="3792678"/>
            <a:ext cx="2394805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2020</a:t>
            </a:r>
            <a:endParaRPr lang="ko-KR" altLang="en-U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90" name="TextBox 2689">
            <a:extLst>
              <a:ext uri="{FF2B5EF4-FFF2-40B4-BE49-F238E27FC236}">
                <a16:creationId xmlns:a16="http://schemas.microsoft.com/office/drawing/2014/main" id="{09059EF6-F0F8-48DE-BC89-8B3BC9E98515}"/>
              </a:ext>
            </a:extLst>
          </p:cNvPr>
          <p:cNvSpPr txBox="1"/>
          <p:nvPr/>
        </p:nvSpPr>
        <p:spPr>
          <a:xfrm>
            <a:off x="4096880" y="4678162"/>
            <a:ext cx="39823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</a:t>
            </a:r>
          </a:p>
        </p:txBody>
      </p:sp>
      <p:grpSp>
        <p:nvGrpSpPr>
          <p:cNvPr id="2691" name="Group 2690">
            <a:extLst>
              <a:ext uri="{FF2B5EF4-FFF2-40B4-BE49-F238E27FC236}">
                <a16:creationId xmlns:a16="http://schemas.microsoft.com/office/drawing/2014/main" id="{0F539DAB-9F81-453E-9160-553CD048E807}"/>
              </a:ext>
            </a:extLst>
          </p:cNvPr>
          <p:cNvGrpSpPr/>
          <p:nvPr/>
        </p:nvGrpSpPr>
        <p:grpSpPr>
          <a:xfrm>
            <a:off x="2926803" y="5959536"/>
            <a:ext cx="6358993" cy="81273"/>
            <a:chOff x="1754163" y="5229200"/>
            <a:chExt cx="5634055" cy="72008"/>
          </a:xfrm>
        </p:grpSpPr>
        <p:sp>
          <p:nvSpPr>
            <p:cNvPr id="2692" name="Rectangle 24">
              <a:extLst>
                <a:ext uri="{FF2B5EF4-FFF2-40B4-BE49-F238E27FC236}">
                  <a16:creationId xmlns:a16="http://schemas.microsoft.com/office/drawing/2014/main" id="{2A4C05D9-D9EF-4A86-B9B8-B53AFA0B3CAF}"/>
                </a:ext>
              </a:extLst>
            </p:cNvPr>
            <p:cNvSpPr/>
            <p:nvPr/>
          </p:nvSpPr>
          <p:spPr>
            <a:xfrm>
              <a:off x="1754163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693" name="Rectangle 24">
              <a:extLst>
                <a:ext uri="{FF2B5EF4-FFF2-40B4-BE49-F238E27FC236}">
                  <a16:creationId xmlns:a16="http://schemas.microsoft.com/office/drawing/2014/main" id="{FFE503CF-E6DE-45D4-AA4F-C89AB8E378A9}"/>
                </a:ext>
              </a:extLst>
            </p:cNvPr>
            <p:cNvSpPr/>
            <p:nvPr/>
          </p:nvSpPr>
          <p:spPr>
            <a:xfrm>
              <a:off x="3160415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694" name="Rectangle 24">
              <a:extLst>
                <a:ext uri="{FF2B5EF4-FFF2-40B4-BE49-F238E27FC236}">
                  <a16:creationId xmlns:a16="http://schemas.microsoft.com/office/drawing/2014/main" id="{44D54218-4305-4160-A167-338351FB0DFA}"/>
                </a:ext>
              </a:extLst>
            </p:cNvPr>
            <p:cNvSpPr/>
            <p:nvPr/>
          </p:nvSpPr>
          <p:spPr>
            <a:xfrm>
              <a:off x="4583144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695" name="Rectangle 24">
              <a:extLst>
                <a:ext uri="{FF2B5EF4-FFF2-40B4-BE49-F238E27FC236}">
                  <a16:creationId xmlns:a16="http://schemas.microsoft.com/office/drawing/2014/main" id="{783828A1-3FC3-4C19-AF9C-E1F3915220F2}"/>
                </a:ext>
              </a:extLst>
            </p:cNvPr>
            <p:cNvSpPr/>
            <p:nvPr/>
          </p:nvSpPr>
          <p:spPr>
            <a:xfrm>
              <a:off x="5987777" y="5229200"/>
              <a:ext cx="1400441" cy="72008"/>
            </a:xfrm>
            <a:custGeom>
              <a:avLst/>
              <a:gdLst/>
              <a:ahLst/>
              <a:cxnLst/>
              <a:rect l="l" t="t" r="r" b="b"/>
              <a:pathLst>
                <a:path w="1400441" h="72008">
                  <a:moveTo>
                    <a:pt x="0" y="0"/>
                  </a:moveTo>
                  <a:lnTo>
                    <a:pt x="1400441" y="0"/>
                  </a:lnTo>
                  <a:lnTo>
                    <a:pt x="1400441" y="72008"/>
                  </a:lnTo>
                  <a:lnTo>
                    <a:pt x="0" y="7200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696" name="TextBox 2695">
            <a:extLst>
              <a:ext uri="{FF2B5EF4-FFF2-40B4-BE49-F238E27FC236}">
                <a16:creationId xmlns:a16="http://schemas.microsoft.com/office/drawing/2014/main" id="{2252F86A-A99D-467C-992C-CCE09C755BE6}"/>
              </a:ext>
            </a:extLst>
          </p:cNvPr>
          <p:cNvSpPr txBox="1"/>
          <p:nvPr/>
        </p:nvSpPr>
        <p:spPr>
          <a:xfrm rot="17459286">
            <a:off x="2592512" y="4475898"/>
            <a:ext cx="2281599" cy="76227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697" name="TextBox 2696">
            <a:extLst>
              <a:ext uri="{FF2B5EF4-FFF2-40B4-BE49-F238E27FC236}">
                <a16:creationId xmlns:a16="http://schemas.microsoft.com/office/drawing/2014/main" id="{51156D9D-F6E4-43AF-AADE-00938FDCF20D}"/>
              </a:ext>
            </a:extLst>
          </p:cNvPr>
          <p:cNvSpPr txBox="1"/>
          <p:nvPr/>
        </p:nvSpPr>
        <p:spPr>
          <a:xfrm rot="20145789">
            <a:off x="3976237" y="3099206"/>
            <a:ext cx="2281599" cy="762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698" name="TextBox 2697">
            <a:extLst>
              <a:ext uri="{FF2B5EF4-FFF2-40B4-BE49-F238E27FC236}">
                <a16:creationId xmlns:a16="http://schemas.microsoft.com/office/drawing/2014/main" id="{8D5D9719-3987-4EFC-8EA0-C61C7B461045}"/>
              </a:ext>
            </a:extLst>
          </p:cNvPr>
          <p:cNvSpPr txBox="1"/>
          <p:nvPr/>
        </p:nvSpPr>
        <p:spPr>
          <a:xfrm rot="1505859">
            <a:off x="6033426" y="3134130"/>
            <a:ext cx="2281599" cy="762271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699" name="TextBox 2698">
            <a:extLst>
              <a:ext uri="{FF2B5EF4-FFF2-40B4-BE49-F238E27FC236}">
                <a16:creationId xmlns:a16="http://schemas.microsoft.com/office/drawing/2014/main" id="{C571EF51-9198-4D07-AD20-8D8D3E594FA9}"/>
              </a:ext>
            </a:extLst>
          </p:cNvPr>
          <p:cNvSpPr txBox="1"/>
          <p:nvPr/>
        </p:nvSpPr>
        <p:spPr>
          <a:xfrm rot="4128560">
            <a:off x="7330465" y="4515830"/>
            <a:ext cx="2281599" cy="76227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117182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Add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2700" name="Elbow Connector 34">
            <a:extLst>
              <a:ext uri="{FF2B5EF4-FFF2-40B4-BE49-F238E27FC236}">
                <a16:creationId xmlns:a16="http://schemas.microsoft.com/office/drawing/2014/main" id="{F57A776E-82B5-434A-AB5B-844C9611F6F7}"/>
              </a:ext>
            </a:extLst>
          </p:cNvPr>
          <p:cNvCxnSpPr/>
          <p:nvPr/>
        </p:nvCxnSpPr>
        <p:spPr>
          <a:xfrm rot="16200000" flipH="1">
            <a:off x="1658183" y="4158442"/>
            <a:ext cx="1728000" cy="1224000"/>
          </a:xfrm>
          <a:prstGeom prst="bentConnector3">
            <a:avLst>
              <a:gd name="adj1" fmla="val 10039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1" name="Elbow Connector 63">
            <a:extLst>
              <a:ext uri="{FF2B5EF4-FFF2-40B4-BE49-F238E27FC236}">
                <a16:creationId xmlns:a16="http://schemas.microsoft.com/office/drawing/2014/main" id="{E97C5B51-9600-49B3-B867-76C4FFB7D244}"/>
              </a:ext>
            </a:extLst>
          </p:cNvPr>
          <p:cNvCxnSpPr>
            <a:cxnSpLocks/>
          </p:cNvCxnSpPr>
          <p:nvPr/>
        </p:nvCxnSpPr>
        <p:spPr>
          <a:xfrm rot="5400000">
            <a:off x="8818058" y="4158442"/>
            <a:ext cx="1728000" cy="1224000"/>
          </a:xfrm>
          <a:prstGeom prst="bentConnector3">
            <a:avLst>
              <a:gd name="adj1" fmla="val 99474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11294</TotalTime>
  <Words>115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84</cp:revision>
  <dcterms:created xsi:type="dcterms:W3CDTF">2018-02-18T19:39:47Z</dcterms:created>
  <dcterms:modified xsi:type="dcterms:W3CDTF">2020-01-03T04:50:36Z</dcterms:modified>
</cp:coreProperties>
</file>