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88" name="원형: 비어 있음 1487">
            <a:extLst>
              <a:ext uri="{FF2B5EF4-FFF2-40B4-BE49-F238E27FC236}">
                <a16:creationId xmlns:a16="http://schemas.microsoft.com/office/drawing/2014/main" id="{5723D6B2-0EE2-4E22-911F-05224C81B8CA}"/>
              </a:ext>
            </a:extLst>
          </p:cNvPr>
          <p:cNvSpPr/>
          <p:nvPr/>
        </p:nvSpPr>
        <p:spPr>
          <a:xfrm>
            <a:off x="784697" y="2198454"/>
            <a:ext cx="3618690" cy="3618690"/>
          </a:xfrm>
          <a:prstGeom prst="donut">
            <a:avLst>
              <a:gd name="adj" fmla="val 833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89" name="그룹 1488">
            <a:extLst>
              <a:ext uri="{FF2B5EF4-FFF2-40B4-BE49-F238E27FC236}">
                <a16:creationId xmlns:a16="http://schemas.microsoft.com/office/drawing/2014/main" id="{2DF3A1FD-68D7-4732-8441-E445EADD7E5C}"/>
              </a:ext>
            </a:extLst>
          </p:cNvPr>
          <p:cNvGrpSpPr/>
          <p:nvPr/>
        </p:nvGrpSpPr>
        <p:grpSpPr>
          <a:xfrm>
            <a:off x="2593136" y="2198454"/>
            <a:ext cx="1572481" cy="1040845"/>
            <a:chOff x="2897936" y="2198454"/>
            <a:chExt cx="1572481" cy="1040845"/>
          </a:xfrm>
        </p:grpSpPr>
        <p:sp>
          <p:nvSpPr>
            <p:cNvPr id="1490" name="자유형: 도형 1489">
              <a:extLst>
                <a:ext uri="{FF2B5EF4-FFF2-40B4-BE49-F238E27FC236}">
                  <a16:creationId xmlns:a16="http://schemas.microsoft.com/office/drawing/2014/main" id="{5A468496-7481-48C7-9B15-91E64856027C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91" name="자유형: 도형 1490">
              <a:extLst>
                <a:ext uri="{FF2B5EF4-FFF2-40B4-BE49-F238E27FC236}">
                  <a16:creationId xmlns:a16="http://schemas.microsoft.com/office/drawing/2014/main" id="{2246D8F7-1D15-442A-8CA2-12852D77A70D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92" name="자유형: 도형 1491">
              <a:extLst>
                <a:ext uri="{FF2B5EF4-FFF2-40B4-BE49-F238E27FC236}">
                  <a16:creationId xmlns:a16="http://schemas.microsoft.com/office/drawing/2014/main" id="{67572392-0DCC-47E7-8CDC-D5C4EB8D4B27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93" name="그룹 1492">
            <a:extLst>
              <a:ext uri="{FF2B5EF4-FFF2-40B4-BE49-F238E27FC236}">
                <a16:creationId xmlns:a16="http://schemas.microsoft.com/office/drawing/2014/main" id="{F26D8D7B-DFE9-4A14-A692-9420D6FC0F5A}"/>
              </a:ext>
            </a:extLst>
          </p:cNvPr>
          <p:cNvGrpSpPr/>
          <p:nvPr/>
        </p:nvGrpSpPr>
        <p:grpSpPr>
          <a:xfrm rot="3622449">
            <a:off x="3312723" y="3528492"/>
            <a:ext cx="1572481" cy="1040845"/>
            <a:chOff x="2897936" y="2198454"/>
            <a:chExt cx="1572481" cy="1040845"/>
          </a:xfrm>
        </p:grpSpPr>
        <p:sp>
          <p:nvSpPr>
            <p:cNvPr id="1494" name="자유형: 도형 1493">
              <a:extLst>
                <a:ext uri="{FF2B5EF4-FFF2-40B4-BE49-F238E27FC236}">
                  <a16:creationId xmlns:a16="http://schemas.microsoft.com/office/drawing/2014/main" id="{BF8F1351-0320-4F6F-8273-05AC4AFE3A86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95" name="자유형: 도형 1494">
              <a:extLst>
                <a:ext uri="{FF2B5EF4-FFF2-40B4-BE49-F238E27FC236}">
                  <a16:creationId xmlns:a16="http://schemas.microsoft.com/office/drawing/2014/main" id="{6A073D78-3D8B-4F23-8D31-C0F5D124D855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96" name="자유형: 도형 1495">
              <a:extLst>
                <a:ext uri="{FF2B5EF4-FFF2-40B4-BE49-F238E27FC236}">
                  <a16:creationId xmlns:a16="http://schemas.microsoft.com/office/drawing/2014/main" id="{83C16447-B022-48D1-8CBD-5BC82A94621E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97" name="그룹 1496">
            <a:extLst>
              <a:ext uri="{FF2B5EF4-FFF2-40B4-BE49-F238E27FC236}">
                <a16:creationId xmlns:a16="http://schemas.microsoft.com/office/drawing/2014/main" id="{687E40BC-CA5F-41FD-9DFA-981D09EBD2A5}"/>
              </a:ext>
            </a:extLst>
          </p:cNvPr>
          <p:cNvGrpSpPr/>
          <p:nvPr/>
        </p:nvGrpSpPr>
        <p:grpSpPr>
          <a:xfrm flipV="1">
            <a:off x="2588833" y="4772402"/>
            <a:ext cx="1572481" cy="1040845"/>
            <a:chOff x="2897936" y="2198454"/>
            <a:chExt cx="1572481" cy="1040845"/>
          </a:xfrm>
        </p:grpSpPr>
        <p:sp>
          <p:nvSpPr>
            <p:cNvPr id="1498" name="자유형: 도형 1497">
              <a:extLst>
                <a:ext uri="{FF2B5EF4-FFF2-40B4-BE49-F238E27FC236}">
                  <a16:creationId xmlns:a16="http://schemas.microsoft.com/office/drawing/2014/main" id="{53733A54-3E20-4844-A3A6-3B0970D6C066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99" name="자유형: 도형 1498">
              <a:extLst>
                <a:ext uri="{FF2B5EF4-FFF2-40B4-BE49-F238E27FC236}">
                  <a16:creationId xmlns:a16="http://schemas.microsoft.com/office/drawing/2014/main" id="{406ADD61-A3AA-48BD-A2F9-E9B4B41650BF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00" name="자유형: 도형 1499">
              <a:extLst>
                <a:ext uri="{FF2B5EF4-FFF2-40B4-BE49-F238E27FC236}">
                  <a16:creationId xmlns:a16="http://schemas.microsoft.com/office/drawing/2014/main" id="{DE2B77B8-47C8-4ED5-825E-C142BCBA0983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01" name="타원 1500">
            <a:extLst>
              <a:ext uri="{FF2B5EF4-FFF2-40B4-BE49-F238E27FC236}">
                <a16:creationId xmlns:a16="http://schemas.microsoft.com/office/drawing/2014/main" id="{0994B271-E80F-48DA-B575-A05B47B18D23}"/>
              </a:ext>
            </a:extLst>
          </p:cNvPr>
          <p:cNvSpPr/>
          <p:nvPr/>
        </p:nvSpPr>
        <p:spPr>
          <a:xfrm>
            <a:off x="4336772" y="1890021"/>
            <a:ext cx="848232" cy="84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2" name="타원 1501">
            <a:extLst>
              <a:ext uri="{FF2B5EF4-FFF2-40B4-BE49-F238E27FC236}">
                <a16:creationId xmlns:a16="http://schemas.microsoft.com/office/drawing/2014/main" id="{53F45DB1-489A-4ABA-8548-CBDC45017051}"/>
              </a:ext>
            </a:extLst>
          </p:cNvPr>
          <p:cNvSpPr/>
          <p:nvPr/>
        </p:nvSpPr>
        <p:spPr>
          <a:xfrm>
            <a:off x="4942968" y="3582318"/>
            <a:ext cx="848232" cy="84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3" name="타원 1502">
            <a:extLst>
              <a:ext uri="{FF2B5EF4-FFF2-40B4-BE49-F238E27FC236}">
                <a16:creationId xmlns:a16="http://schemas.microsoft.com/office/drawing/2014/main" id="{D09367D4-E072-47DE-A3DE-51EC1FEA2CB8}"/>
              </a:ext>
            </a:extLst>
          </p:cNvPr>
          <p:cNvSpPr/>
          <p:nvPr/>
        </p:nvSpPr>
        <p:spPr>
          <a:xfrm>
            <a:off x="4336772" y="5274616"/>
            <a:ext cx="848232" cy="84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04" name="Graphic 26">
            <a:extLst>
              <a:ext uri="{FF2B5EF4-FFF2-40B4-BE49-F238E27FC236}">
                <a16:creationId xmlns:a16="http://schemas.microsoft.com/office/drawing/2014/main" id="{05268BF0-0F6C-4E35-BAB5-4BD557D55FCC}"/>
              </a:ext>
            </a:extLst>
          </p:cNvPr>
          <p:cNvGrpSpPr/>
          <p:nvPr/>
        </p:nvGrpSpPr>
        <p:grpSpPr>
          <a:xfrm>
            <a:off x="1740981" y="2574321"/>
            <a:ext cx="1843654" cy="2952936"/>
            <a:chOff x="3888950" y="1818430"/>
            <a:chExt cx="3245149" cy="5197673"/>
          </a:xfrm>
        </p:grpSpPr>
        <p:sp>
          <p:nvSpPr>
            <p:cNvPr id="1505" name="Freeform: Shape 430">
              <a:extLst>
                <a:ext uri="{FF2B5EF4-FFF2-40B4-BE49-F238E27FC236}">
                  <a16:creationId xmlns:a16="http://schemas.microsoft.com/office/drawing/2014/main" id="{FD480987-7586-4294-AEE9-DF07E89FF3B4}"/>
                </a:ext>
              </a:extLst>
            </p:cNvPr>
            <p:cNvSpPr/>
            <p:nvPr/>
          </p:nvSpPr>
          <p:spPr>
            <a:xfrm>
              <a:off x="3888950" y="3053329"/>
              <a:ext cx="2713693" cy="3962774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173638 w 2713693"/>
                <a:gd name="connsiteY61" fmla="*/ 3805663 h 3962462"/>
                <a:gd name="connsiteX62" fmla="*/ 2327922 w 2713693"/>
                <a:gd name="connsiteY62" fmla="*/ 3805442 h 3962462"/>
                <a:gd name="connsiteX63" fmla="*/ 2331459 w 2713693"/>
                <a:gd name="connsiteY63" fmla="*/ 3777481 h 3962462"/>
                <a:gd name="connsiteX64" fmla="*/ 2351628 w 2713693"/>
                <a:gd name="connsiteY64" fmla="*/ 3755322 h 3962462"/>
                <a:gd name="connsiteX65" fmla="*/ 2435678 w 2713693"/>
                <a:gd name="connsiteY65" fmla="*/ 3755101 h 3962462"/>
                <a:gd name="connsiteX66" fmla="*/ 2464247 w 2713693"/>
                <a:gd name="connsiteY66" fmla="*/ 3724321 h 3962462"/>
                <a:gd name="connsiteX67" fmla="*/ 2446012 w 2713693"/>
                <a:gd name="connsiteY67" fmla="*/ 3575010 h 3962462"/>
                <a:gd name="connsiteX68" fmla="*/ 2430263 w 2713693"/>
                <a:gd name="connsiteY68" fmla="*/ 3460899 h 3962462"/>
                <a:gd name="connsiteX69" fmla="*/ 2417111 w 2713693"/>
                <a:gd name="connsiteY69" fmla="*/ 3353420 h 3962462"/>
                <a:gd name="connsiteX70" fmla="*/ 2394897 w 2713693"/>
                <a:gd name="connsiteY70" fmla="*/ 3178358 h 3962462"/>
                <a:gd name="connsiteX71" fmla="*/ 2378374 w 2713693"/>
                <a:gd name="connsiteY71" fmla="*/ 3050266 h 3962462"/>
                <a:gd name="connsiteX72" fmla="*/ 2362128 w 2713693"/>
                <a:gd name="connsiteY72" fmla="*/ 2925546 h 3962462"/>
                <a:gd name="connsiteX73" fmla="*/ 2351518 w 2713693"/>
                <a:gd name="connsiteY73" fmla="*/ 2839065 h 3962462"/>
                <a:gd name="connsiteX74" fmla="*/ 2334664 w 2713693"/>
                <a:gd name="connsiteY74" fmla="*/ 2711581 h 3962462"/>
                <a:gd name="connsiteX75" fmla="*/ 2323115 w 2713693"/>
                <a:gd name="connsiteY75" fmla="*/ 2630792 h 3962462"/>
                <a:gd name="connsiteX76" fmla="*/ 2309963 w 2713693"/>
                <a:gd name="connsiteY76" fmla="*/ 2521489 h 3962462"/>
                <a:gd name="connsiteX77" fmla="*/ 2293551 w 2713693"/>
                <a:gd name="connsiteY77" fmla="*/ 2394945 h 3962462"/>
                <a:gd name="connsiteX78" fmla="*/ 2274763 w 2713693"/>
                <a:gd name="connsiteY78" fmla="*/ 2254807 h 3962462"/>
                <a:gd name="connsiteX79" fmla="*/ 2249067 w 2713693"/>
                <a:gd name="connsiteY79" fmla="*/ 2055486 h 3962462"/>
                <a:gd name="connsiteX80" fmla="*/ 2240004 w 2713693"/>
                <a:gd name="connsiteY80" fmla="*/ 1984422 h 3962462"/>
                <a:gd name="connsiteX81" fmla="*/ 2259235 w 2713693"/>
                <a:gd name="connsiteY81" fmla="*/ 1956295 h 3962462"/>
                <a:gd name="connsiteX82" fmla="*/ 2303829 w 2713693"/>
                <a:gd name="connsiteY82" fmla="*/ 1940823 h 3962462"/>
                <a:gd name="connsiteX83" fmla="*/ 2323115 w 2713693"/>
                <a:gd name="connsiteY83" fmla="*/ 1933307 h 3962462"/>
                <a:gd name="connsiteX84" fmla="*/ 2365664 w 2713693"/>
                <a:gd name="connsiteY84" fmla="*/ 1923360 h 3962462"/>
                <a:gd name="connsiteX85" fmla="*/ 2597036 w 2713693"/>
                <a:gd name="connsiteY85" fmla="*/ 1849313 h 3962462"/>
                <a:gd name="connsiteX86" fmla="*/ 2694734 w 2713693"/>
                <a:gd name="connsiteY86" fmla="*/ 1817815 h 3962462"/>
                <a:gd name="connsiteX87" fmla="*/ 2713136 w 2713693"/>
                <a:gd name="connsiteY87" fmla="*/ 1790517 h 3962462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173638 w 2713693"/>
                <a:gd name="connsiteY61" fmla="*/ 3805663 h 3962462"/>
                <a:gd name="connsiteX62" fmla="*/ 2327922 w 2713693"/>
                <a:gd name="connsiteY62" fmla="*/ 3805442 h 3962462"/>
                <a:gd name="connsiteX63" fmla="*/ 2331459 w 2713693"/>
                <a:gd name="connsiteY63" fmla="*/ 3777481 h 3962462"/>
                <a:gd name="connsiteX64" fmla="*/ 2351628 w 2713693"/>
                <a:gd name="connsiteY64" fmla="*/ 3755322 h 3962462"/>
                <a:gd name="connsiteX65" fmla="*/ 2435678 w 2713693"/>
                <a:gd name="connsiteY65" fmla="*/ 3755101 h 3962462"/>
                <a:gd name="connsiteX66" fmla="*/ 2464247 w 2713693"/>
                <a:gd name="connsiteY66" fmla="*/ 3724321 h 3962462"/>
                <a:gd name="connsiteX67" fmla="*/ 2446012 w 2713693"/>
                <a:gd name="connsiteY67" fmla="*/ 3575010 h 3962462"/>
                <a:gd name="connsiteX68" fmla="*/ 2430263 w 2713693"/>
                <a:gd name="connsiteY68" fmla="*/ 3460899 h 3962462"/>
                <a:gd name="connsiteX69" fmla="*/ 2417111 w 2713693"/>
                <a:gd name="connsiteY69" fmla="*/ 3353420 h 3962462"/>
                <a:gd name="connsiteX70" fmla="*/ 2394897 w 2713693"/>
                <a:gd name="connsiteY70" fmla="*/ 3178358 h 3962462"/>
                <a:gd name="connsiteX71" fmla="*/ 2378374 w 2713693"/>
                <a:gd name="connsiteY71" fmla="*/ 3050266 h 3962462"/>
                <a:gd name="connsiteX72" fmla="*/ 2362128 w 2713693"/>
                <a:gd name="connsiteY72" fmla="*/ 2925546 h 3962462"/>
                <a:gd name="connsiteX73" fmla="*/ 2351518 w 2713693"/>
                <a:gd name="connsiteY73" fmla="*/ 2839065 h 3962462"/>
                <a:gd name="connsiteX74" fmla="*/ 2334664 w 2713693"/>
                <a:gd name="connsiteY74" fmla="*/ 2711581 h 3962462"/>
                <a:gd name="connsiteX75" fmla="*/ 2323115 w 2713693"/>
                <a:gd name="connsiteY75" fmla="*/ 2630792 h 3962462"/>
                <a:gd name="connsiteX76" fmla="*/ 2309963 w 2713693"/>
                <a:gd name="connsiteY76" fmla="*/ 2521489 h 3962462"/>
                <a:gd name="connsiteX77" fmla="*/ 2293551 w 2713693"/>
                <a:gd name="connsiteY77" fmla="*/ 2394945 h 3962462"/>
                <a:gd name="connsiteX78" fmla="*/ 2274763 w 2713693"/>
                <a:gd name="connsiteY78" fmla="*/ 2254807 h 3962462"/>
                <a:gd name="connsiteX79" fmla="*/ 2249067 w 2713693"/>
                <a:gd name="connsiteY79" fmla="*/ 2055486 h 3962462"/>
                <a:gd name="connsiteX80" fmla="*/ 2240004 w 2713693"/>
                <a:gd name="connsiteY80" fmla="*/ 1984422 h 3962462"/>
                <a:gd name="connsiteX81" fmla="*/ 2259235 w 2713693"/>
                <a:gd name="connsiteY81" fmla="*/ 1956295 h 3962462"/>
                <a:gd name="connsiteX82" fmla="*/ 2303829 w 2713693"/>
                <a:gd name="connsiteY82" fmla="*/ 1940823 h 3962462"/>
                <a:gd name="connsiteX83" fmla="*/ 2323115 w 2713693"/>
                <a:gd name="connsiteY83" fmla="*/ 1933307 h 3962462"/>
                <a:gd name="connsiteX84" fmla="*/ 2365664 w 2713693"/>
                <a:gd name="connsiteY84" fmla="*/ 1923360 h 3962462"/>
                <a:gd name="connsiteX85" fmla="*/ 2597036 w 2713693"/>
                <a:gd name="connsiteY85" fmla="*/ 1849313 h 3962462"/>
                <a:gd name="connsiteX86" fmla="*/ 2694734 w 2713693"/>
                <a:gd name="connsiteY86" fmla="*/ 1817815 h 3962462"/>
                <a:gd name="connsiteX87" fmla="*/ 2713136 w 2713693"/>
                <a:gd name="connsiteY87" fmla="*/ 1790517 h 3962462"/>
                <a:gd name="connsiteX0" fmla="*/ 2713136 w 2713693"/>
                <a:gd name="connsiteY0" fmla="*/ 1790517 h 3963726"/>
                <a:gd name="connsiteX1" fmla="*/ 2700316 w 2713693"/>
                <a:gd name="connsiteY1" fmla="*/ 1718569 h 3963726"/>
                <a:gd name="connsiteX2" fmla="*/ 2682798 w 2713693"/>
                <a:gd name="connsiteY2" fmla="*/ 1633138 h 3963726"/>
                <a:gd name="connsiteX3" fmla="*/ 2634225 w 2713693"/>
                <a:gd name="connsiteY3" fmla="*/ 1400938 h 3963726"/>
                <a:gd name="connsiteX4" fmla="*/ 2601512 w 2713693"/>
                <a:gd name="connsiteY4" fmla="*/ 1382813 h 3963726"/>
                <a:gd name="connsiteX5" fmla="*/ 2505416 w 2713693"/>
                <a:gd name="connsiteY5" fmla="*/ 1400606 h 3963726"/>
                <a:gd name="connsiteX6" fmla="*/ 2349915 w 2713693"/>
                <a:gd name="connsiteY6" fmla="*/ 1433541 h 3963726"/>
                <a:gd name="connsiteX7" fmla="*/ 2324828 w 2713693"/>
                <a:gd name="connsiteY7" fmla="*/ 1444703 h 3963726"/>
                <a:gd name="connsiteX8" fmla="*/ 2262053 w 2713693"/>
                <a:gd name="connsiteY8" fmla="*/ 1459071 h 3963726"/>
                <a:gd name="connsiteX9" fmla="*/ 2142692 w 2713693"/>
                <a:gd name="connsiteY9" fmla="*/ 1484379 h 3963726"/>
                <a:gd name="connsiteX10" fmla="*/ 2115505 w 2713693"/>
                <a:gd name="connsiteY10" fmla="*/ 1469736 h 3963726"/>
                <a:gd name="connsiteX11" fmla="*/ 2042175 w 2713693"/>
                <a:gd name="connsiteY11" fmla="*/ 1249085 h 3963726"/>
                <a:gd name="connsiteX12" fmla="*/ 1975477 w 2713693"/>
                <a:gd name="connsiteY12" fmla="*/ 1052085 h 3963726"/>
                <a:gd name="connsiteX13" fmla="*/ 1901043 w 2713693"/>
                <a:gd name="connsiteY13" fmla="*/ 828284 h 3963726"/>
                <a:gd name="connsiteX14" fmla="*/ 1826885 w 2713693"/>
                <a:gd name="connsiteY14" fmla="*/ 607909 h 3963726"/>
                <a:gd name="connsiteX15" fmla="*/ 1792900 w 2713693"/>
                <a:gd name="connsiteY15" fmla="*/ 542482 h 3963726"/>
                <a:gd name="connsiteX16" fmla="*/ 1602697 w 2713693"/>
                <a:gd name="connsiteY16" fmla="*/ 414059 h 3963726"/>
                <a:gd name="connsiteX17" fmla="*/ 1591756 w 2713693"/>
                <a:gd name="connsiteY17" fmla="*/ 414280 h 3963726"/>
                <a:gd name="connsiteX18" fmla="*/ 1591756 w 2713693"/>
                <a:gd name="connsiteY18" fmla="*/ 414280 h 3963726"/>
                <a:gd name="connsiteX19" fmla="*/ 1580869 w 2713693"/>
                <a:gd name="connsiteY19" fmla="*/ 360292 h 3963726"/>
                <a:gd name="connsiteX20" fmla="*/ 1566999 w 2713693"/>
                <a:gd name="connsiteY20" fmla="*/ 309453 h 3963726"/>
                <a:gd name="connsiteX21" fmla="*/ 1478474 w 2713693"/>
                <a:gd name="connsiteY21" fmla="*/ 331004 h 3963726"/>
                <a:gd name="connsiteX22" fmla="*/ 1466040 w 2713693"/>
                <a:gd name="connsiteY22" fmla="*/ 325589 h 3963726"/>
                <a:gd name="connsiteX23" fmla="*/ 1356737 w 2713693"/>
                <a:gd name="connsiteY23" fmla="*/ 248502 h 3963726"/>
                <a:gd name="connsiteX24" fmla="*/ 1100775 w 2713693"/>
                <a:gd name="connsiteY24" fmla="*/ 71064 h 3963726"/>
                <a:gd name="connsiteX25" fmla="*/ 1055739 w 2713693"/>
                <a:gd name="connsiteY25" fmla="*/ 0 h 3963726"/>
                <a:gd name="connsiteX26" fmla="*/ 1026893 w 2713693"/>
                <a:gd name="connsiteY26" fmla="*/ 28459 h 3963726"/>
                <a:gd name="connsiteX27" fmla="*/ 1026893 w 2713693"/>
                <a:gd name="connsiteY27" fmla="*/ 28459 h 3963726"/>
                <a:gd name="connsiteX28" fmla="*/ 1001916 w 2713693"/>
                <a:gd name="connsiteY28" fmla="*/ 25751 h 3963726"/>
                <a:gd name="connsiteX29" fmla="*/ 866144 w 2713693"/>
                <a:gd name="connsiteY29" fmla="*/ 190313 h 3963726"/>
                <a:gd name="connsiteX30" fmla="*/ 827683 w 2713693"/>
                <a:gd name="connsiteY30" fmla="*/ 210815 h 3963726"/>
                <a:gd name="connsiteX31" fmla="*/ 682240 w 2713693"/>
                <a:gd name="connsiteY31" fmla="*/ 237118 h 3963726"/>
                <a:gd name="connsiteX32" fmla="*/ 483693 w 2713693"/>
                <a:gd name="connsiteY32" fmla="*/ 320947 h 3963726"/>
                <a:gd name="connsiteX33" fmla="*/ 249724 w 2713693"/>
                <a:gd name="connsiteY33" fmla="*/ 647365 h 3963726"/>
                <a:gd name="connsiteX34" fmla="*/ 205020 w 2713693"/>
                <a:gd name="connsiteY34" fmla="*/ 786231 h 3963726"/>
                <a:gd name="connsiteX35" fmla="*/ 172859 w 2713693"/>
                <a:gd name="connsiteY35" fmla="*/ 912057 h 3963726"/>
                <a:gd name="connsiteX36" fmla="*/ 149208 w 2713693"/>
                <a:gd name="connsiteY36" fmla="*/ 1029926 h 3963726"/>
                <a:gd name="connsiteX37" fmla="*/ 123291 w 2713693"/>
                <a:gd name="connsiteY37" fmla="*/ 1164924 h 3963726"/>
                <a:gd name="connsiteX38" fmla="*/ 99861 w 2713693"/>
                <a:gd name="connsiteY38" fmla="*/ 1316446 h 3963726"/>
                <a:gd name="connsiteX39" fmla="*/ 74994 w 2713693"/>
                <a:gd name="connsiteY39" fmla="*/ 1481616 h 3963726"/>
                <a:gd name="connsiteX40" fmla="*/ 45817 w 2713693"/>
                <a:gd name="connsiteY40" fmla="*/ 1720669 h 3963726"/>
                <a:gd name="connsiteX41" fmla="*/ 40015 w 2713693"/>
                <a:gd name="connsiteY41" fmla="*/ 1772723 h 3963726"/>
                <a:gd name="connsiteX42" fmla="*/ 25537 w 2713693"/>
                <a:gd name="connsiteY42" fmla="*/ 1901091 h 3963726"/>
                <a:gd name="connsiteX43" fmla="*/ 15369 w 2713693"/>
                <a:gd name="connsiteY43" fmla="*/ 2010560 h 3963726"/>
                <a:gd name="connsiteX44" fmla="*/ 339 w 2713693"/>
                <a:gd name="connsiteY44" fmla="*/ 2151140 h 3963726"/>
                <a:gd name="connsiteX45" fmla="*/ 5864 w 2713693"/>
                <a:gd name="connsiteY45" fmla="*/ 2172249 h 3963726"/>
                <a:gd name="connsiteX46" fmla="*/ 184187 w 2713693"/>
                <a:gd name="connsiteY46" fmla="*/ 2398758 h 3963726"/>
                <a:gd name="connsiteX47" fmla="*/ 373948 w 2713693"/>
                <a:gd name="connsiteY47" fmla="*/ 2640794 h 3963726"/>
                <a:gd name="connsiteX48" fmla="*/ 381242 w 2713693"/>
                <a:gd name="connsiteY48" fmla="*/ 2659306 h 3963726"/>
                <a:gd name="connsiteX49" fmla="*/ 345047 w 2713693"/>
                <a:gd name="connsiteY49" fmla="*/ 2791321 h 3963726"/>
                <a:gd name="connsiteX50" fmla="*/ 298740 w 2713693"/>
                <a:gd name="connsiteY50" fmla="*/ 2962459 h 3963726"/>
                <a:gd name="connsiteX51" fmla="*/ 268513 w 2713693"/>
                <a:gd name="connsiteY51" fmla="*/ 3080438 h 3963726"/>
                <a:gd name="connsiteX52" fmla="*/ 214966 w 2713693"/>
                <a:gd name="connsiteY52" fmla="*/ 3278488 h 3963726"/>
                <a:gd name="connsiteX53" fmla="*/ 166338 w 2713693"/>
                <a:gd name="connsiteY53" fmla="*/ 3459629 h 3963726"/>
                <a:gd name="connsiteX54" fmla="*/ 173301 w 2713693"/>
                <a:gd name="connsiteY54" fmla="*/ 3485656 h 3963726"/>
                <a:gd name="connsiteX55" fmla="*/ 217729 w 2713693"/>
                <a:gd name="connsiteY55" fmla="*/ 3499526 h 3963726"/>
                <a:gd name="connsiteX56" fmla="*/ 424621 w 2713693"/>
                <a:gd name="connsiteY56" fmla="*/ 3558653 h 3963726"/>
                <a:gd name="connsiteX57" fmla="*/ 665441 w 2713693"/>
                <a:gd name="connsiteY57" fmla="*/ 3627507 h 3963726"/>
                <a:gd name="connsiteX58" fmla="*/ 683953 w 2713693"/>
                <a:gd name="connsiteY58" fmla="*/ 3647234 h 3963726"/>
                <a:gd name="connsiteX59" fmla="*/ 699371 w 2713693"/>
                <a:gd name="connsiteY59" fmla="*/ 3805221 h 3963726"/>
                <a:gd name="connsiteX60" fmla="*/ 1510749 w 2713693"/>
                <a:gd name="connsiteY60" fmla="*/ 3962462 h 3963726"/>
                <a:gd name="connsiteX61" fmla="*/ 2173638 w 2713693"/>
                <a:gd name="connsiteY61" fmla="*/ 3805663 h 3963726"/>
                <a:gd name="connsiteX62" fmla="*/ 2327922 w 2713693"/>
                <a:gd name="connsiteY62" fmla="*/ 3805442 h 3963726"/>
                <a:gd name="connsiteX63" fmla="*/ 2331459 w 2713693"/>
                <a:gd name="connsiteY63" fmla="*/ 3777481 h 3963726"/>
                <a:gd name="connsiteX64" fmla="*/ 2351628 w 2713693"/>
                <a:gd name="connsiteY64" fmla="*/ 3755322 h 3963726"/>
                <a:gd name="connsiteX65" fmla="*/ 2435678 w 2713693"/>
                <a:gd name="connsiteY65" fmla="*/ 3755101 h 3963726"/>
                <a:gd name="connsiteX66" fmla="*/ 2464247 w 2713693"/>
                <a:gd name="connsiteY66" fmla="*/ 3724321 h 3963726"/>
                <a:gd name="connsiteX67" fmla="*/ 2446012 w 2713693"/>
                <a:gd name="connsiteY67" fmla="*/ 3575010 h 3963726"/>
                <a:gd name="connsiteX68" fmla="*/ 2430263 w 2713693"/>
                <a:gd name="connsiteY68" fmla="*/ 3460899 h 3963726"/>
                <a:gd name="connsiteX69" fmla="*/ 2417111 w 2713693"/>
                <a:gd name="connsiteY69" fmla="*/ 3353420 h 3963726"/>
                <a:gd name="connsiteX70" fmla="*/ 2394897 w 2713693"/>
                <a:gd name="connsiteY70" fmla="*/ 3178358 h 3963726"/>
                <a:gd name="connsiteX71" fmla="*/ 2378374 w 2713693"/>
                <a:gd name="connsiteY71" fmla="*/ 3050266 h 3963726"/>
                <a:gd name="connsiteX72" fmla="*/ 2362128 w 2713693"/>
                <a:gd name="connsiteY72" fmla="*/ 2925546 h 3963726"/>
                <a:gd name="connsiteX73" fmla="*/ 2351518 w 2713693"/>
                <a:gd name="connsiteY73" fmla="*/ 2839065 h 3963726"/>
                <a:gd name="connsiteX74" fmla="*/ 2334664 w 2713693"/>
                <a:gd name="connsiteY74" fmla="*/ 2711581 h 3963726"/>
                <a:gd name="connsiteX75" fmla="*/ 2323115 w 2713693"/>
                <a:gd name="connsiteY75" fmla="*/ 2630792 h 3963726"/>
                <a:gd name="connsiteX76" fmla="*/ 2309963 w 2713693"/>
                <a:gd name="connsiteY76" fmla="*/ 2521489 h 3963726"/>
                <a:gd name="connsiteX77" fmla="*/ 2293551 w 2713693"/>
                <a:gd name="connsiteY77" fmla="*/ 2394945 h 3963726"/>
                <a:gd name="connsiteX78" fmla="*/ 2274763 w 2713693"/>
                <a:gd name="connsiteY78" fmla="*/ 2254807 h 3963726"/>
                <a:gd name="connsiteX79" fmla="*/ 2249067 w 2713693"/>
                <a:gd name="connsiteY79" fmla="*/ 2055486 h 3963726"/>
                <a:gd name="connsiteX80" fmla="*/ 2240004 w 2713693"/>
                <a:gd name="connsiteY80" fmla="*/ 1984422 h 3963726"/>
                <a:gd name="connsiteX81" fmla="*/ 2259235 w 2713693"/>
                <a:gd name="connsiteY81" fmla="*/ 1956295 h 3963726"/>
                <a:gd name="connsiteX82" fmla="*/ 2303829 w 2713693"/>
                <a:gd name="connsiteY82" fmla="*/ 1940823 h 3963726"/>
                <a:gd name="connsiteX83" fmla="*/ 2323115 w 2713693"/>
                <a:gd name="connsiteY83" fmla="*/ 1933307 h 3963726"/>
                <a:gd name="connsiteX84" fmla="*/ 2365664 w 2713693"/>
                <a:gd name="connsiteY84" fmla="*/ 1923360 h 3963726"/>
                <a:gd name="connsiteX85" fmla="*/ 2597036 w 2713693"/>
                <a:gd name="connsiteY85" fmla="*/ 1849313 h 3963726"/>
                <a:gd name="connsiteX86" fmla="*/ 2694734 w 2713693"/>
                <a:gd name="connsiteY86" fmla="*/ 1817815 h 3963726"/>
                <a:gd name="connsiteX87" fmla="*/ 2713136 w 2713693"/>
                <a:gd name="connsiteY87" fmla="*/ 1790517 h 3963726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327922 w 2713693"/>
                <a:gd name="connsiteY61" fmla="*/ 3805442 h 3962462"/>
                <a:gd name="connsiteX62" fmla="*/ 2331459 w 2713693"/>
                <a:gd name="connsiteY62" fmla="*/ 3777481 h 3962462"/>
                <a:gd name="connsiteX63" fmla="*/ 2351628 w 2713693"/>
                <a:gd name="connsiteY63" fmla="*/ 3755322 h 3962462"/>
                <a:gd name="connsiteX64" fmla="*/ 2435678 w 2713693"/>
                <a:gd name="connsiteY64" fmla="*/ 3755101 h 3962462"/>
                <a:gd name="connsiteX65" fmla="*/ 2464247 w 2713693"/>
                <a:gd name="connsiteY65" fmla="*/ 3724321 h 3962462"/>
                <a:gd name="connsiteX66" fmla="*/ 2446012 w 2713693"/>
                <a:gd name="connsiteY66" fmla="*/ 3575010 h 3962462"/>
                <a:gd name="connsiteX67" fmla="*/ 2430263 w 2713693"/>
                <a:gd name="connsiteY67" fmla="*/ 3460899 h 3962462"/>
                <a:gd name="connsiteX68" fmla="*/ 2417111 w 2713693"/>
                <a:gd name="connsiteY68" fmla="*/ 3353420 h 3962462"/>
                <a:gd name="connsiteX69" fmla="*/ 2394897 w 2713693"/>
                <a:gd name="connsiteY69" fmla="*/ 3178358 h 3962462"/>
                <a:gd name="connsiteX70" fmla="*/ 2378374 w 2713693"/>
                <a:gd name="connsiteY70" fmla="*/ 3050266 h 3962462"/>
                <a:gd name="connsiteX71" fmla="*/ 2362128 w 2713693"/>
                <a:gd name="connsiteY71" fmla="*/ 2925546 h 3962462"/>
                <a:gd name="connsiteX72" fmla="*/ 2351518 w 2713693"/>
                <a:gd name="connsiteY72" fmla="*/ 2839065 h 3962462"/>
                <a:gd name="connsiteX73" fmla="*/ 2334664 w 2713693"/>
                <a:gd name="connsiteY73" fmla="*/ 2711581 h 3962462"/>
                <a:gd name="connsiteX74" fmla="*/ 2323115 w 2713693"/>
                <a:gd name="connsiteY74" fmla="*/ 2630792 h 3962462"/>
                <a:gd name="connsiteX75" fmla="*/ 2309963 w 2713693"/>
                <a:gd name="connsiteY75" fmla="*/ 2521489 h 3962462"/>
                <a:gd name="connsiteX76" fmla="*/ 2293551 w 2713693"/>
                <a:gd name="connsiteY76" fmla="*/ 2394945 h 3962462"/>
                <a:gd name="connsiteX77" fmla="*/ 2274763 w 2713693"/>
                <a:gd name="connsiteY77" fmla="*/ 2254807 h 3962462"/>
                <a:gd name="connsiteX78" fmla="*/ 2249067 w 2713693"/>
                <a:gd name="connsiteY78" fmla="*/ 2055486 h 3962462"/>
                <a:gd name="connsiteX79" fmla="*/ 2240004 w 2713693"/>
                <a:gd name="connsiteY79" fmla="*/ 1984422 h 3962462"/>
                <a:gd name="connsiteX80" fmla="*/ 2259235 w 2713693"/>
                <a:gd name="connsiteY80" fmla="*/ 1956295 h 3962462"/>
                <a:gd name="connsiteX81" fmla="*/ 2303829 w 2713693"/>
                <a:gd name="connsiteY81" fmla="*/ 1940823 h 3962462"/>
                <a:gd name="connsiteX82" fmla="*/ 2323115 w 2713693"/>
                <a:gd name="connsiteY82" fmla="*/ 1933307 h 3962462"/>
                <a:gd name="connsiteX83" fmla="*/ 2365664 w 2713693"/>
                <a:gd name="connsiteY83" fmla="*/ 1923360 h 3962462"/>
                <a:gd name="connsiteX84" fmla="*/ 2597036 w 2713693"/>
                <a:gd name="connsiteY84" fmla="*/ 1849313 h 3962462"/>
                <a:gd name="connsiteX85" fmla="*/ 2694734 w 2713693"/>
                <a:gd name="connsiteY85" fmla="*/ 1817815 h 3962462"/>
                <a:gd name="connsiteX86" fmla="*/ 2713136 w 2713693"/>
                <a:gd name="connsiteY86" fmla="*/ 1790517 h 3962462"/>
                <a:gd name="connsiteX0" fmla="*/ 2713136 w 2713693"/>
                <a:gd name="connsiteY0" fmla="*/ 1790517 h 3962462"/>
                <a:gd name="connsiteX1" fmla="*/ 2700316 w 2713693"/>
                <a:gd name="connsiteY1" fmla="*/ 1718569 h 3962462"/>
                <a:gd name="connsiteX2" fmla="*/ 2682798 w 2713693"/>
                <a:gd name="connsiteY2" fmla="*/ 1633138 h 3962462"/>
                <a:gd name="connsiteX3" fmla="*/ 2634225 w 2713693"/>
                <a:gd name="connsiteY3" fmla="*/ 1400938 h 3962462"/>
                <a:gd name="connsiteX4" fmla="*/ 2601512 w 2713693"/>
                <a:gd name="connsiteY4" fmla="*/ 1382813 h 3962462"/>
                <a:gd name="connsiteX5" fmla="*/ 2505416 w 2713693"/>
                <a:gd name="connsiteY5" fmla="*/ 1400606 h 3962462"/>
                <a:gd name="connsiteX6" fmla="*/ 2349915 w 2713693"/>
                <a:gd name="connsiteY6" fmla="*/ 1433541 h 3962462"/>
                <a:gd name="connsiteX7" fmla="*/ 2324828 w 2713693"/>
                <a:gd name="connsiteY7" fmla="*/ 1444703 h 3962462"/>
                <a:gd name="connsiteX8" fmla="*/ 2262053 w 2713693"/>
                <a:gd name="connsiteY8" fmla="*/ 1459071 h 3962462"/>
                <a:gd name="connsiteX9" fmla="*/ 2142692 w 2713693"/>
                <a:gd name="connsiteY9" fmla="*/ 1484379 h 3962462"/>
                <a:gd name="connsiteX10" fmla="*/ 2115505 w 2713693"/>
                <a:gd name="connsiteY10" fmla="*/ 1469736 h 3962462"/>
                <a:gd name="connsiteX11" fmla="*/ 2042175 w 2713693"/>
                <a:gd name="connsiteY11" fmla="*/ 1249085 h 3962462"/>
                <a:gd name="connsiteX12" fmla="*/ 1975477 w 2713693"/>
                <a:gd name="connsiteY12" fmla="*/ 1052085 h 3962462"/>
                <a:gd name="connsiteX13" fmla="*/ 1901043 w 2713693"/>
                <a:gd name="connsiteY13" fmla="*/ 828284 h 3962462"/>
                <a:gd name="connsiteX14" fmla="*/ 1826885 w 2713693"/>
                <a:gd name="connsiteY14" fmla="*/ 607909 h 3962462"/>
                <a:gd name="connsiteX15" fmla="*/ 1792900 w 2713693"/>
                <a:gd name="connsiteY15" fmla="*/ 542482 h 3962462"/>
                <a:gd name="connsiteX16" fmla="*/ 1602697 w 2713693"/>
                <a:gd name="connsiteY16" fmla="*/ 414059 h 3962462"/>
                <a:gd name="connsiteX17" fmla="*/ 1591756 w 2713693"/>
                <a:gd name="connsiteY17" fmla="*/ 414280 h 3962462"/>
                <a:gd name="connsiteX18" fmla="*/ 1591756 w 2713693"/>
                <a:gd name="connsiteY18" fmla="*/ 414280 h 3962462"/>
                <a:gd name="connsiteX19" fmla="*/ 1580869 w 2713693"/>
                <a:gd name="connsiteY19" fmla="*/ 360292 h 3962462"/>
                <a:gd name="connsiteX20" fmla="*/ 1566999 w 2713693"/>
                <a:gd name="connsiteY20" fmla="*/ 309453 h 3962462"/>
                <a:gd name="connsiteX21" fmla="*/ 1478474 w 2713693"/>
                <a:gd name="connsiteY21" fmla="*/ 331004 h 3962462"/>
                <a:gd name="connsiteX22" fmla="*/ 1466040 w 2713693"/>
                <a:gd name="connsiteY22" fmla="*/ 325589 h 3962462"/>
                <a:gd name="connsiteX23" fmla="*/ 1356737 w 2713693"/>
                <a:gd name="connsiteY23" fmla="*/ 248502 h 3962462"/>
                <a:gd name="connsiteX24" fmla="*/ 1100775 w 2713693"/>
                <a:gd name="connsiteY24" fmla="*/ 71064 h 3962462"/>
                <a:gd name="connsiteX25" fmla="*/ 1055739 w 2713693"/>
                <a:gd name="connsiteY25" fmla="*/ 0 h 3962462"/>
                <a:gd name="connsiteX26" fmla="*/ 1026893 w 2713693"/>
                <a:gd name="connsiteY26" fmla="*/ 28459 h 3962462"/>
                <a:gd name="connsiteX27" fmla="*/ 1026893 w 2713693"/>
                <a:gd name="connsiteY27" fmla="*/ 28459 h 3962462"/>
                <a:gd name="connsiteX28" fmla="*/ 1001916 w 2713693"/>
                <a:gd name="connsiteY28" fmla="*/ 25751 h 3962462"/>
                <a:gd name="connsiteX29" fmla="*/ 866144 w 2713693"/>
                <a:gd name="connsiteY29" fmla="*/ 190313 h 3962462"/>
                <a:gd name="connsiteX30" fmla="*/ 827683 w 2713693"/>
                <a:gd name="connsiteY30" fmla="*/ 210815 h 3962462"/>
                <a:gd name="connsiteX31" fmla="*/ 682240 w 2713693"/>
                <a:gd name="connsiteY31" fmla="*/ 237118 h 3962462"/>
                <a:gd name="connsiteX32" fmla="*/ 483693 w 2713693"/>
                <a:gd name="connsiteY32" fmla="*/ 320947 h 3962462"/>
                <a:gd name="connsiteX33" fmla="*/ 249724 w 2713693"/>
                <a:gd name="connsiteY33" fmla="*/ 647365 h 3962462"/>
                <a:gd name="connsiteX34" fmla="*/ 205020 w 2713693"/>
                <a:gd name="connsiteY34" fmla="*/ 786231 h 3962462"/>
                <a:gd name="connsiteX35" fmla="*/ 172859 w 2713693"/>
                <a:gd name="connsiteY35" fmla="*/ 912057 h 3962462"/>
                <a:gd name="connsiteX36" fmla="*/ 149208 w 2713693"/>
                <a:gd name="connsiteY36" fmla="*/ 1029926 h 3962462"/>
                <a:gd name="connsiteX37" fmla="*/ 123291 w 2713693"/>
                <a:gd name="connsiteY37" fmla="*/ 1164924 h 3962462"/>
                <a:gd name="connsiteX38" fmla="*/ 99861 w 2713693"/>
                <a:gd name="connsiteY38" fmla="*/ 1316446 h 3962462"/>
                <a:gd name="connsiteX39" fmla="*/ 74994 w 2713693"/>
                <a:gd name="connsiteY39" fmla="*/ 1481616 h 3962462"/>
                <a:gd name="connsiteX40" fmla="*/ 45817 w 2713693"/>
                <a:gd name="connsiteY40" fmla="*/ 1720669 h 3962462"/>
                <a:gd name="connsiteX41" fmla="*/ 40015 w 2713693"/>
                <a:gd name="connsiteY41" fmla="*/ 1772723 h 3962462"/>
                <a:gd name="connsiteX42" fmla="*/ 25537 w 2713693"/>
                <a:gd name="connsiteY42" fmla="*/ 1901091 h 3962462"/>
                <a:gd name="connsiteX43" fmla="*/ 15369 w 2713693"/>
                <a:gd name="connsiteY43" fmla="*/ 2010560 h 3962462"/>
                <a:gd name="connsiteX44" fmla="*/ 339 w 2713693"/>
                <a:gd name="connsiteY44" fmla="*/ 2151140 h 3962462"/>
                <a:gd name="connsiteX45" fmla="*/ 5864 w 2713693"/>
                <a:gd name="connsiteY45" fmla="*/ 2172249 h 3962462"/>
                <a:gd name="connsiteX46" fmla="*/ 184187 w 2713693"/>
                <a:gd name="connsiteY46" fmla="*/ 2398758 h 3962462"/>
                <a:gd name="connsiteX47" fmla="*/ 373948 w 2713693"/>
                <a:gd name="connsiteY47" fmla="*/ 2640794 h 3962462"/>
                <a:gd name="connsiteX48" fmla="*/ 381242 w 2713693"/>
                <a:gd name="connsiteY48" fmla="*/ 2659306 h 3962462"/>
                <a:gd name="connsiteX49" fmla="*/ 345047 w 2713693"/>
                <a:gd name="connsiteY49" fmla="*/ 2791321 h 3962462"/>
                <a:gd name="connsiteX50" fmla="*/ 298740 w 2713693"/>
                <a:gd name="connsiteY50" fmla="*/ 2962459 h 3962462"/>
                <a:gd name="connsiteX51" fmla="*/ 268513 w 2713693"/>
                <a:gd name="connsiteY51" fmla="*/ 3080438 h 3962462"/>
                <a:gd name="connsiteX52" fmla="*/ 214966 w 2713693"/>
                <a:gd name="connsiteY52" fmla="*/ 3278488 h 3962462"/>
                <a:gd name="connsiteX53" fmla="*/ 166338 w 2713693"/>
                <a:gd name="connsiteY53" fmla="*/ 3459629 h 3962462"/>
                <a:gd name="connsiteX54" fmla="*/ 173301 w 2713693"/>
                <a:gd name="connsiteY54" fmla="*/ 3485656 h 3962462"/>
                <a:gd name="connsiteX55" fmla="*/ 217729 w 2713693"/>
                <a:gd name="connsiteY55" fmla="*/ 3499526 h 3962462"/>
                <a:gd name="connsiteX56" fmla="*/ 424621 w 2713693"/>
                <a:gd name="connsiteY56" fmla="*/ 3558653 h 3962462"/>
                <a:gd name="connsiteX57" fmla="*/ 665441 w 2713693"/>
                <a:gd name="connsiteY57" fmla="*/ 3627507 h 3962462"/>
                <a:gd name="connsiteX58" fmla="*/ 683953 w 2713693"/>
                <a:gd name="connsiteY58" fmla="*/ 3647234 h 3962462"/>
                <a:gd name="connsiteX59" fmla="*/ 699371 w 2713693"/>
                <a:gd name="connsiteY59" fmla="*/ 3805221 h 3962462"/>
                <a:gd name="connsiteX60" fmla="*/ 1510749 w 2713693"/>
                <a:gd name="connsiteY60" fmla="*/ 3962462 h 3962462"/>
                <a:gd name="connsiteX61" fmla="*/ 2327922 w 2713693"/>
                <a:gd name="connsiteY61" fmla="*/ 3805442 h 3962462"/>
                <a:gd name="connsiteX62" fmla="*/ 2331459 w 2713693"/>
                <a:gd name="connsiteY62" fmla="*/ 3777481 h 3962462"/>
                <a:gd name="connsiteX63" fmla="*/ 2351628 w 2713693"/>
                <a:gd name="connsiteY63" fmla="*/ 3755322 h 3962462"/>
                <a:gd name="connsiteX64" fmla="*/ 2435678 w 2713693"/>
                <a:gd name="connsiteY64" fmla="*/ 3755101 h 3962462"/>
                <a:gd name="connsiteX65" fmla="*/ 2464247 w 2713693"/>
                <a:gd name="connsiteY65" fmla="*/ 3724321 h 3962462"/>
                <a:gd name="connsiteX66" fmla="*/ 2446012 w 2713693"/>
                <a:gd name="connsiteY66" fmla="*/ 3575010 h 3962462"/>
                <a:gd name="connsiteX67" fmla="*/ 2430263 w 2713693"/>
                <a:gd name="connsiteY67" fmla="*/ 3460899 h 3962462"/>
                <a:gd name="connsiteX68" fmla="*/ 2417111 w 2713693"/>
                <a:gd name="connsiteY68" fmla="*/ 3353420 h 3962462"/>
                <a:gd name="connsiteX69" fmla="*/ 2394897 w 2713693"/>
                <a:gd name="connsiteY69" fmla="*/ 3178358 h 3962462"/>
                <a:gd name="connsiteX70" fmla="*/ 2378374 w 2713693"/>
                <a:gd name="connsiteY70" fmla="*/ 3050266 h 3962462"/>
                <a:gd name="connsiteX71" fmla="*/ 2362128 w 2713693"/>
                <a:gd name="connsiteY71" fmla="*/ 2925546 h 3962462"/>
                <a:gd name="connsiteX72" fmla="*/ 2351518 w 2713693"/>
                <a:gd name="connsiteY72" fmla="*/ 2839065 h 3962462"/>
                <a:gd name="connsiteX73" fmla="*/ 2334664 w 2713693"/>
                <a:gd name="connsiteY73" fmla="*/ 2711581 h 3962462"/>
                <a:gd name="connsiteX74" fmla="*/ 2323115 w 2713693"/>
                <a:gd name="connsiteY74" fmla="*/ 2630792 h 3962462"/>
                <a:gd name="connsiteX75" fmla="*/ 2309963 w 2713693"/>
                <a:gd name="connsiteY75" fmla="*/ 2521489 h 3962462"/>
                <a:gd name="connsiteX76" fmla="*/ 2293551 w 2713693"/>
                <a:gd name="connsiteY76" fmla="*/ 2394945 h 3962462"/>
                <a:gd name="connsiteX77" fmla="*/ 2274763 w 2713693"/>
                <a:gd name="connsiteY77" fmla="*/ 2254807 h 3962462"/>
                <a:gd name="connsiteX78" fmla="*/ 2249067 w 2713693"/>
                <a:gd name="connsiteY78" fmla="*/ 2055486 h 3962462"/>
                <a:gd name="connsiteX79" fmla="*/ 2240004 w 2713693"/>
                <a:gd name="connsiteY79" fmla="*/ 1984422 h 3962462"/>
                <a:gd name="connsiteX80" fmla="*/ 2259235 w 2713693"/>
                <a:gd name="connsiteY80" fmla="*/ 1956295 h 3962462"/>
                <a:gd name="connsiteX81" fmla="*/ 2303829 w 2713693"/>
                <a:gd name="connsiteY81" fmla="*/ 1940823 h 3962462"/>
                <a:gd name="connsiteX82" fmla="*/ 2323115 w 2713693"/>
                <a:gd name="connsiteY82" fmla="*/ 1933307 h 3962462"/>
                <a:gd name="connsiteX83" fmla="*/ 2365664 w 2713693"/>
                <a:gd name="connsiteY83" fmla="*/ 1923360 h 3962462"/>
                <a:gd name="connsiteX84" fmla="*/ 2597036 w 2713693"/>
                <a:gd name="connsiteY84" fmla="*/ 1849313 h 3962462"/>
                <a:gd name="connsiteX85" fmla="*/ 2694734 w 2713693"/>
                <a:gd name="connsiteY85" fmla="*/ 1817815 h 3962462"/>
                <a:gd name="connsiteX86" fmla="*/ 2713136 w 2713693"/>
                <a:gd name="connsiteY86" fmla="*/ 1790517 h 3962462"/>
                <a:gd name="connsiteX0" fmla="*/ 2713136 w 2713693"/>
                <a:gd name="connsiteY0" fmla="*/ 1790517 h 3962488"/>
                <a:gd name="connsiteX1" fmla="*/ 2700316 w 2713693"/>
                <a:gd name="connsiteY1" fmla="*/ 1718569 h 3962488"/>
                <a:gd name="connsiteX2" fmla="*/ 2682798 w 2713693"/>
                <a:gd name="connsiteY2" fmla="*/ 1633138 h 3962488"/>
                <a:gd name="connsiteX3" fmla="*/ 2634225 w 2713693"/>
                <a:gd name="connsiteY3" fmla="*/ 1400938 h 3962488"/>
                <a:gd name="connsiteX4" fmla="*/ 2601512 w 2713693"/>
                <a:gd name="connsiteY4" fmla="*/ 1382813 h 3962488"/>
                <a:gd name="connsiteX5" fmla="*/ 2505416 w 2713693"/>
                <a:gd name="connsiteY5" fmla="*/ 1400606 h 3962488"/>
                <a:gd name="connsiteX6" fmla="*/ 2349915 w 2713693"/>
                <a:gd name="connsiteY6" fmla="*/ 1433541 h 3962488"/>
                <a:gd name="connsiteX7" fmla="*/ 2324828 w 2713693"/>
                <a:gd name="connsiteY7" fmla="*/ 1444703 h 3962488"/>
                <a:gd name="connsiteX8" fmla="*/ 2262053 w 2713693"/>
                <a:gd name="connsiteY8" fmla="*/ 1459071 h 3962488"/>
                <a:gd name="connsiteX9" fmla="*/ 2142692 w 2713693"/>
                <a:gd name="connsiteY9" fmla="*/ 1484379 h 3962488"/>
                <a:gd name="connsiteX10" fmla="*/ 2115505 w 2713693"/>
                <a:gd name="connsiteY10" fmla="*/ 1469736 h 3962488"/>
                <a:gd name="connsiteX11" fmla="*/ 2042175 w 2713693"/>
                <a:gd name="connsiteY11" fmla="*/ 1249085 h 3962488"/>
                <a:gd name="connsiteX12" fmla="*/ 1975477 w 2713693"/>
                <a:gd name="connsiteY12" fmla="*/ 1052085 h 3962488"/>
                <a:gd name="connsiteX13" fmla="*/ 1901043 w 2713693"/>
                <a:gd name="connsiteY13" fmla="*/ 828284 h 3962488"/>
                <a:gd name="connsiteX14" fmla="*/ 1826885 w 2713693"/>
                <a:gd name="connsiteY14" fmla="*/ 607909 h 3962488"/>
                <a:gd name="connsiteX15" fmla="*/ 1792900 w 2713693"/>
                <a:gd name="connsiteY15" fmla="*/ 542482 h 3962488"/>
                <a:gd name="connsiteX16" fmla="*/ 1602697 w 2713693"/>
                <a:gd name="connsiteY16" fmla="*/ 414059 h 3962488"/>
                <a:gd name="connsiteX17" fmla="*/ 1591756 w 2713693"/>
                <a:gd name="connsiteY17" fmla="*/ 414280 h 3962488"/>
                <a:gd name="connsiteX18" fmla="*/ 1591756 w 2713693"/>
                <a:gd name="connsiteY18" fmla="*/ 414280 h 3962488"/>
                <a:gd name="connsiteX19" fmla="*/ 1580869 w 2713693"/>
                <a:gd name="connsiteY19" fmla="*/ 360292 h 3962488"/>
                <a:gd name="connsiteX20" fmla="*/ 1566999 w 2713693"/>
                <a:gd name="connsiteY20" fmla="*/ 309453 h 3962488"/>
                <a:gd name="connsiteX21" fmla="*/ 1478474 w 2713693"/>
                <a:gd name="connsiteY21" fmla="*/ 331004 h 3962488"/>
                <a:gd name="connsiteX22" fmla="*/ 1466040 w 2713693"/>
                <a:gd name="connsiteY22" fmla="*/ 325589 h 3962488"/>
                <a:gd name="connsiteX23" fmla="*/ 1356737 w 2713693"/>
                <a:gd name="connsiteY23" fmla="*/ 248502 h 3962488"/>
                <a:gd name="connsiteX24" fmla="*/ 1100775 w 2713693"/>
                <a:gd name="connsiteY24" fmla="*/ 71064 h 3962488"/>
                <a:gd name="connsiteX25" fmla="*/ 1055739 w 2713693"/>
                <a:gd name="connsiteY25" fmla="*/ 0 h 3962488"/>
                <a:gd name="connsiteX26" fmla="*/ 1026893 w 2713693"/>
                <a:gd name="connsiteY26" fmla="*/ 28459 h 3962488"/>
                <a:gd name="connsiteX27" fmla="*/ 1026893 w 2713693"/>
                <a:gd name="connsiteY27" fmla="*/ 28459 h 3962488"/>
                <a:gd name="connsiteX28" fmla="*/ 1001916 w 2713693"/>
                <a:gd name="connsiteY28" fmla="*/ 25751 h 3962488"/>
                <a:gd name="connsiteX29" fmla="*/ 866144 w 2713693"/>
                <a:gd name="connsiteY29" fmla="*/ 190313 h 3962488"/>
                <a:gd name="connsiteX30" fmla="*/ 827683 w 2713693"/>
                <a:gd name="connsiteY30" fmla="*/ 210815 h 3962488"/>
                <a:gd name="connsiteX31" fmla="*/ 682240 w 2713693"/>
                <a:gd name="connsiteY31" fmla="*/ 237118 h 3962488"/>
                <a:gd name="connsiteX32" fmla="*/ 483693 w 2713693"/>
                <a:gd name="connsiteY32" fmla="*/ 320947 h 3962488"/>
                <a:gd name="connsiteX33" fmla="*/ 249724 w 2713693"/>
                <a:gd name="connsiteY33" fmla="*/ 647365 h 3962488"/>
                <a:gd name="connsiteX34" fmla="*/ 205020 w 2713693"/>
                <a:gd name="connsiteY34" fmla="*/ 786231 h 3962488"/>
                <a:gd name="connsiteX35" fmla="*/ 172859 w 2713693"/>
                <a:gd name="connsiteY35" fmla="*/ 912057 h 3962488"/>
                <a:gd name="connsiteX36" fmla="*/ 149208 w 2713693"/>
                <a:gd name="connsiteY36" fmla="*/ 1029926 h 3962488"/>
                <a:gd name="connsiteX37" fmla="*/ 123291 w 2713693"/>
                <a:gd name="connsiteY37" fmla="*/ 1164924 h 3962488"/>
                <a:gd name="connsiteX38" fmla="*/ 99861 w 2713693"/>
                <a:gd name="connsiteY38" fmla="*/ 1316446 h 3962488"/>
                <a:gd name="connsiteX39" fmla="*/ 74994 w 2713693"/>
                <a:gd name="connsiteY39" fmla="*/ 1481616 h 3962488"/>
                <a:gd name="connsiteX40" fmla="*/ 45817 w 2713693"/>
                <a:gd name="connsiteY40" fmla="*/ 1720669 h 3962488"/>
                <a:gd name="connsiteX41" fmla="*/ 40015 w 2713693"/>
                <a:gd name="connsiteY41" fmla="*/ 1772723 h 3962488"/>
                <a:gd name="connsiteX42" fmla="*/ 25537 w 2713693"/>
                <a:gd name="connsiteY42" fmla="*/ 1901091 h 3962488"/>
                <a:gd name="connsiteX43" fmla="*/ 15369 w 2713693"/>
                <a:gd name="connsiteY43" fmla="*/ 2010560 h 3962488"/>
                <a:gd name="connsiteX44" fmla="*/ 339 w 2713693"/>
                <a:gd name="connsiteY44" fmla="*/ 2151140 h 3962488"/>
                <a:gd name="connsiteX45" fmla="*/ 5864 w 2713693"/>
                <a:gd name="connsiteY45" fmla="*/ 2172249 h 3962488"/>
                <a:gd name="connsiteX46" fmla="*/ 184187 w 2713693"/>
                <a:gd name="connsiteY46" fmla="*/ 2398758 h 3962488"/>
                <a:gd name="connsiteX47" fmla="*/ 373948 w 2713693"/>
                <a:gd name="connsiteY47" fmla="*/ 2640794 h 3962488"/>
                <a:gd name="connsiteX48" fmla="*/ 381242 w 2713693"/>
                <a:gd name="connsiteY48" fmla="*/ 2659306 h 3962488"/>
                <a:gd name="connsiteX49" fmla="*/ 345047 w 2713693"/>
                <a:gd name="connsiteY49" fmla="*/ 2791321 h 3962488"/>
                <a:gd name="connsiteX50" fmla="*/ 298740 w 2713693"/>
                <a:gd name="connsiteY50" fmla="*/ 2962459 h 3962488"/>
                <a:gd name="connsiteX51" fmla="*/ 268513 w 2713693"/>
                <a:gd name="connsiteY51" fmla="*/ 3080438 h 3962488"/>
                <a:gd name="connsiteX52" fmla="*/ 214966 w 2713693"/>
                <a:gd name="connsiteY52" fmla="*/ 3278488 h 3962488"/>
                <a:gd name="connsiteX53" fmla="*/ 166338 w 2713693"/>
                <a:gd name="connsiteY53" fmla="*/ 3459629 h 3962488"/>
                <a:gd name="connsiteX54" fmla="*/ 173301 w 2713693"/>
                <a:gd name="connsiteY54" fmla="*/ 3485656 h 3962488"/>
                <a:gd name="connsiteX55" fmla="*/ 217729 w 2713693"/>
                <a:gd name="connsiteY55" fmla="*/ 3499526 h 3962488"/>
                <a:gd name="connsiteX56" fmla="*/ 424621 w 2713693"/>
                <a:gd name="connsiteY56" fmla="*/ 3558653 h 3962488"/>
                <a:gd name="connsiteX57" fmla="*/ 665441 w 2713693"/>
                <a:gd name="connsiteY57" fmla="*/ 3627507 h 3962488"/>
                <a:gd name="connsiteX58" fmla="*/ 683953 w 2713693"/>
                <a:gd name="connsiteY58" fmla="*/ 3647234 h 3962488"/>
                <a:gd name="connsiteX59" fmla="*/ 680924 w 2713693"/>
                <a:gd name="connsiteY59" fmla="*/ 3819055 h 3962488"/>
                <a:gd name="connsiteX60" fmla="*/ 1510749 w 2713693"/>
                <a:gd name="connsiteY60" fmla="*/ 3962462 h 3962488"/>
                <a:gd name="connsiteX61" fmla="*/ 2327922 w 2713693"/>
                <a:gd name="connsiteY61" fmla="*/ 3805442 h 3962488"/>
                <a:gd name="connsiteX62" fmla="*/ 2331459 w 2713693"/>
                <a:gd name="connsiteY62" fmla="*/ 3777481 h 3962488"/>
                <a:gd name="connsiteX63" fmla="*/ 2351628 w 2713693"/>
                <a:gd name="connsiteY63" fmla="*/ 3755322 h 3962488"/>
                <a:gd name="connsiteX64" fmla="*/ 2435678 w 2713693"/>
                <a:gd name="connsiteY64" fmla="*/ 3755101 h 3962488"/>
                <a:gd name="connsiteX65" fmla="*/ 2464247 w 2713693"/>
                <a:gd name="connsiteY65" fmla="*/ 3724321 h 3962488"/>
                <a:gd name="connsiteX66" fmla="*/ 2446012 w 2713693"/>
                <a:gd name="connsiteY66" fmla="*/ 3575010 h 3962488"/>
                <a:gd name="connsiteX67" fmla="*/ 2430263 w 2713693"/>
                <a:gd name="connsiteY67" fmla="*/ 3460899 h 3962488"/>
                <a:gd name="connsiteX68" fmla="*/ 2417111 w 2713693"/>
                <a:gd name="connsiteY68" fmla="*/ 3353420 h 3962488"/>
                <a:gd name="connsiteX69" fmla="*/ 2394897 w 2713693"/>
                <a:gd name="connsiteY69" fmla="*/ 3178358 h 3962488"/>
                <a:gd name="connsiteX70" fmla="*/ 2378374 w 2713693"/>
                <a:gd name="connsiteY70" fmla="*/ 3050266 h 3962488"/>
                <a:gd name="connsiteX71" fmla="*/ 2362128 w 2713693"/>
                <a:gd name="connsiteY71" fmla="*/ 2925546 h 3962488"/>
                <a:gd name="connsiteX72" fmla="*/ 2351518 w 2713693"/>
                <a:gd name="connsiteY72" fmla="*/ 2839065 h 3962488"/>
                <a:gd name="connsiteX73" fmla="*/ 2334664 w 2713693"/>
                <a:gd name="connsiteY73" fmla="*/ 2711581 h 3962488"/>
                <a:gd name="connsiteX74" fmla="*/ 2323115 w 2713693"/>
                <a:gd name="connsiteY74" fmla="*/ 2630792 h 3962488"/>
                <a:gd name="connsiteX75" fmla="*/ 2309963 w 2713693"/>
                <a:gd name="connsiteY75" fmla="*/ 2521489 h 3962488"/>
                <a:gd name="connsiteX76" fmla="*/ 2293551 w 2713693"/>
                <a:gd name="connsiteY76" fmla="*/ 2394945 h 3962488"/>
                <a:gd name="connsiteX77" fmla="*/ 2274763 w 2713693"/>
                <a:gd name="connsiteY77" fmla="*/ 2254807 h 3962488"/>
                <a:gd name="connsiteX78" fmla="*/ 2249067 w 2713693"/>
                <a:gd name="connsiteY78" fmla="*/ 2055486 h 3962488"/>
                <a:gd name="connsiteX79" fmla="*/ 2240004 w 2713693"/>
                <a:gd name="connsiteY79" fmla="*/ 1984422 h 3962488"/>
                <a:gd name="connsiteX80" fmla="*/ 2259235 w 2713693"/>
                <a:gd name="connsiteY80" fmla="*/ 1956295 h 3962488"/>
                <a:gd name="connsiteX81" fmla="*/ 2303829 w 2713693"/>
                <a:gd name="connsiteY81" fmla="*/ 1940823 h 3962488"/>
                <a:gd name="connsiteX82" fmla="*/ 2323115 w 2713693"/>
                <a:gd name="connsiteY82" fmla="*/ 1933307 h 3962488"/>
                <a:gd name="connsiteX83" fmla="*/ 2365664 w 2713693"/>
                <a:gd name="connsiteY83" fmla="*/ 1923360 h 3962488"/>
                <a:gd name="connsiteX84" fmla="*/ 2597036 w 2713693"/>
                <a:gd name="connsiteY84" fmla="*/ 1849313 h 3962488"/>
                <a:gd name="connsiteX85" fmla="*/ 2694734 w 2713693"/>
                <a:gd name="connsiteY85" fmla="*/ 1817815 h 3962488"/>
                <a:gd name="connsiteX86" fmla="*/ 2713136 w 2713693"/>
                <a:gd name="connsiteY86" fmla="*/ 1790517 h 3962488"/>
                <a:gd name="connsiteX0" fmla="*/ 2713136 w 2713693"/>
                <a:gd name="connsiteY0" fmla="*/ 1790517 h 3962488"/>
                <a:gd name="connsiteX1" fmla="*/ 2700316 w 2713693"/>
                <a:gd name="connsiteY1" fmla="*/ 1718569 h 3962488"/>
                <a:gd name="connsiteX2" fmla="*/ 2682798 w 2713693"/>
                <a:gd name="connsiteY2" fmla="*/ 1633138 h 3962488"/>
                <a:gd name="connsiteX3" fmla="*/ 2634225 w 2713693"/>
                <a:gd name="connsiteY3" fmla="*/ 1400938 h 3962488"/>
                <a:gd name="connsiteX4" fmla="*/ 2601512 w 2713693"/>
                <a:gd name="connsiteY4" fmla="*/ 1382813 h 3962488"/>
                <a:gd name="connsiteX5" fmla="*/ 2505416 w 2713693"/>
                <a:gd name="connsiteY5" fmla="*/ 1400606 h 3962488"/>
                <a:gd name="connsiteX6" fmla="*/ 2349915 w 2713693"/>
                <a:gd name="connsiteY6" fmla="*/ 1433541 h 3962488"/>
                <a:gd name="connsiteX7" fmla="*/ 2324828 w 2713693"/>
                <a:gd name="connsiteY7" fmla="*/ 1444703 h 3962488"/>
                <a:gd name="connsiteX8" fmla="*/ 2262053 w 2713693"/>
                <a:gd name="connsiteY8" fmla="*/ 1459071 h 3962488"/>
                <a:gd name="connsiteX9" fmla="*/ 2142692 w 2713693"/>
                <a:gd name="connsiteY9" fmla="*/ 1484379 h 3962488"/>
                <a:gd name="connsiteX10" fmla="*/ 2115505 w 2713693"/>
                <a:gd name="connsiteY10" fmla="*/ 1469736 h 3962488"/>
                <a:gd name="connsiteX11" fmla="*/ 2042175 w 2713693"/>
                <a:gd name="connsiteY11" fmla="*/ 1249085 h 3962488"/>
                <a:gd name="connsiteX12" fmla="*/ 1975477 w 2713693"/>
                <a:gd name="connsiteY12" fmla="*/ 1052085 h 3962488"/>
                <a:gd name="connsiteX13" fmla="*/ 1901043 w 2713693"/>
                <a:gd name="connsiteY13" fmla="*/ 828284 h 3962488"/>
                <a:gd name="connsiteX14" fmla="*/ 1826885 w 2713693"/>
                <a:gd name="connsiteY14" fmla="*/ 607909 h 3962488"/>
                <a:gd name="connsiteX15" fmla="*/ 1792900 w 2713693"/>
                <a:gd name="connsiteY15" fmla="*/ 542482 h 3962488"/>
                <a:gd name="connsiteX16" fmla="*/ 1602697 w 2713693"/>
                <a:gd name="connsiteY16" fmla="*/ 414059 h 3962488"/>
                <a:gd name="connsiteX17" fmla="*/ 1591756 w 2713693"/>
                <a:gd name="connsiteY17" fmla="*/ 414280 h 3962488"/>
                <a:gd name="connsiteX18" fmla="*/ 1591756 w 2713693"/>
                <a:gd name="connsiteY18" fmla="*/ 414280 h 3962488"/>
                <a:gd name="connsiteX19" fmla="*/ 1580869 w 2713693"/>
                <a:gd name="connsiteY19" fmla="*/ 360292 h 3962488"/>
                <a:gd name="connsiteX20" fmla="*/ 1566999 w 2713693"/>
                <a:gd name="connsiteY20" fmla="*/ 309453 h 3962488"/>
                <a:gd name="connsiteX21" fmla="*/ 1478474 w 2713693"/>
                <a:gd name="connsiteY21" fmla="*/ 331004 h 3962488"/>
                <a:gd name="connsiteX22" fmla="*/ 1466040 w 2713693"/>
                <a:gd name="connsiteY22" fmla="*/ 325589 h 3962488"/>
                <a:gd name="connsiteX23" fmla="*/ 1356737 w 2713693"/>
                <a:gd name="connsiteY23" fmla="*/ 248502 h 3962488"/>
                <a:gd name="connsiteX24" fmla="*/ 1100775 w 2713693"/>
                <a:gd name="connsiteY24" fmla="*/ 71064 h 3962488"/>
                <a:gd name="connsiteX25" fmla="*/ 1055739 w 2713693"/>
                <a:gd name="connsiteY25" fmla="*/ 0 h 3962488"/>
                <a:gd name="connsiteX26" fmla="*/ 1026893 w 2713693"/>
                <a:gd name="connsiteY26" fmla="*/ 28459 h 3962488"/>
                <a:gd name="connsiteX27" fmla="*/ 1026893 w 2713693"/>
                <a:gd name="connsiteY27" fmla="*/ 28459 h 3962488"/>
                <a:gd name="connsiteX28" fmla="*/ 1001916 w 2713693"/>
                <a:gd name="connsiteY28" fmla="*/ 25751 h 3962488"/>
                <a:gd name="connsiteX29" fmla="*/ 866144 w 2713693"/>
                <a:gd name="connsiteY29" fmla="*/ 190313 h 3962488"/>
                <a:gd name="connsiteX30" fmla="*/ 827683 w 2713693"/>
                <a:gd name="connsiteY30" fmla="*/ 210815 h 3962488"/>
                <a:gd name="connsiteX31" fmla="*/ 682240 w 2713693"/>
                <a:gd name="connsiteY31" fmla="*/ 237118 h 3962488"/>
                <a:gd name="connsiteX32" fmla="*/ 483693 w 2713693"/>
                <a:gd name="connsiteY32" fmla="*/ 320947 h 3962488"/>
                <a:gd name="connsiteX33" fmla="*/ 249724 w 2713693"/>
                <a:gd name="connsiteY33" fmla="*/ 647365 h 3962488"/>
                <a:gd name="connsiteX34" fmla="*/ 205020 w 2713693"/>
                <a:gd name="connsiteY34" fmla="*/ 786231 h 3962488"/>
                <a:gd name="connsiteX35" fmla="*/ 172859 w 2713693"/>
                <a:gd name="connsiteY35" fmla="*/ 912057 h 3962488"/>
                <a:gd name="connsiteX36" fmla="*/ 149208 w 2713693"/>
                <a:gd name="connsiteY36" fmla="*/ 1029926 h 3962488"/>
                <a:gd name="connsiteX37" fmla="*/ 123291 w 2713693"/>
                <a:gd name="connsiteY37" fmla="*/ 1164924 h 3962488"/>
                <a:gd name="connsiteX38" fmla="*/ 99861 w 2713693"/>
                <a:gd name="connsiteY38" fmla="*/ 1316446 h 3962488"/>
                <a:gd name="connsiteX39" fmla="*/ 74994 w 2713693"/>
                <a:gd name="connsiteY39" fmla="*/ 1481616 h 3962488"/>
                <a:gd name="connsiteX40" fmla="*/ 45817 w 2713693"/>
                <a:gd name="connsiteY40" fmla="*/ 1720669 h 3962488"/>
                <a:gd name="connsiteX41" fmla="*/ 40015 w 2713693"/>
                <a:gd name="connsiteY41" fmla="*/ 1772723 h 3962488"/>
                <a:gd name="connsiteX42" fmla="*/ 25537 w 2713693"/>
                <a:gd name="connsiteY42" fmla="*/ 1901091 h 3962488"/>
                <a:gd name="connsiteX43" fmla="*/ 15369 w 2713693"/>
                <a:gd name="connsiteY43" fmla="*/ 2010560 h 3962488"/>
                <a:gd name="connsiteX44" fmla="*/ 339 w 2713693"/>
                <a:gd name="connsiteY44" fmla="*/ 2151140 h 3962488"/>
                <a:gd name="connsiteX45" fmla="*/ 5864 w 2713693"/>
                <a:gd name="connsiteY45" fmla="*/ 2172249 h 3962488"/>
                <a:gd name="connsiteX46" fmla="*/ 184187 w 2713693"/>
                <a:gd name="connsiteY46" fmla="*/ 2398758 h 3962488"/>
                <a:gd name="connsiteX47" fmla="*/ 373948 w 2713693"/>
                <a:gd name="connsiteY47" fmla="*/ 2640794 h 3962488"/>
                <a:gd name="connsiteX48" fmla="*/ 381242 w 2713693"/>
                <a:gd name="connsiteY48" fmla="*/ 2659306 h 3962488"/>
                <a:gd name="connsiteX49" fmla="*/ 345047 w 2713693"/>
                <a:gd name="connsiteY49" fmla="*/ 2791321 h 3962488"/>
                <a:gd name="connsiteX50" fmla="*/ 298740 w 2713693"/>
                <a:gd name="connsiteY50" fmla="*/ 2962459 h 3962488"/>
                <a:gd name="connsiteX51" fmla="*/ 268513 w 2713693"/>
                <a:gd name="connsiteY51" fmla="*/ 3080438 h 3962488"/>
                <a:gd name="connsiteX52" fmla="*/ 214966 w 2713693"/>
                <a:gd name="connsiteY52" fmla="*/ 3278488 h 3962488"/>
                <a:gd name="connsiteX53" fmla="*/ 166338 w 2713693"/>
                <a:gd name="connsiteY53" fmla="*/ 3459629 h 3962488"/>
                <a:gd name="connsiteX54" fmla="*/ 173301 w 2713693"/>
                <a:gd name="connsiteY54" fmla="*/ 3485656 h 3962488"/>
                <a:gd name="connsiteX55" fmla="*/ 217729 w 2713693"/>
                <a:gd name="connsiteY55" fmla="*/ 3499526 h 3962488"/>
                <a:gd name="connsiteX56" fmla="*/ 424621 w 2713693"/>
                <a:gd name="connsiteY56" fmla="*/ 3558653 h 3962488"/>
                <a:gd name="connsiteX57" fmla="*/ 665441 w 2713693"/>
                <a:gd name="connsiteY57" fmla="*/ 3627507 h 3962488"/>
                <a:gd name="connsiteX58" fmla="*/ 683953 w 2713693"/>
                <a:gd name="connsiteY58" fmla="*/ 3647234 h 3962488"/>
                <a:gd name="connsiteX59" fmla="*/ 680924 w 2713693"/>
                <a:gd name="connsiteY59" fmla="*/ 3819055 h 3962488"/>
                <a:gd name="connsiteX60" fmla="*/ 1510749 w 2713693"/>
                <a:gd name="connsiteY60" fmla="*/ 3962462 h 3962488"/>
                <a:gd name="connsiteX61" fmla="*/ 2327922 w 2713693"/>
                <a:gd name="connsiteY61" fmla="*/ 3805442 h 3962488"/>
                <a:gd name="connsiteX62" fmla="*/ 2351628 w 2713693"/>
                <a:gd name="connsiteY62" fmla="*/ 3755322 h 3962488"/>
                <a:gd name="connsiteX63" fmla="*/ 2435678 w 2713693"/>
                <a:gd name="connsiteY63" fmla="*/ 3755101 h 3962488"/>
                <a:gd name="connsiteX64" fmla="*/ 2464247 w 2713693"/>
                <a:gd name="connsiteY64" fmla="*/ 3724321 h 3962488"/>
                <a:gd name="connsiteX65" fmla="*/ 2446012 w 2713693"/>
                <a:gd name="connsiteY65" fmla="*/ 3575010 h 3962488"/>
                <a:gd name="connsiteX66" fmla="*/ 2430263 w 2713693"/>
                <a:gd name="connsiteY66" fmla="*/ 3460899 h 3962488"/>
                <a:gd name="connsiteX67" fmla="*/ 2417111 w 2713693"/>
                <a:gd name="connsiteY67" fmla="*/ 3353420 h 3962488"/>
                <a:gd name="connsiteX68" fmla="*/ 2394897 w 2713693"/>
                <a:gd name="connsiteY68" fmla="*/ 3178358 h 3962488"/>
                <a:gd name="connsiteX69" fmla="*/ 2378374 w 2713693"/>
                <a:gd name="connsiteY69" fmla="*/ 3050266 h 3962488"/>
                <a:gd name="connsiteX70" fmla="*/ 2362128 w 2713693"/>
                <a:gd name="connsiteY70" fmla="*/ 2925546 h 3962488"/>
                <a:gd name="connsiteX71" fmla="*/ 2351518 w 2713693"/>
                <a:gd name="connsiteY71" fmla="*/ 2839065 h 3962488"/>
                <a:gd name="connsiteX72" fmla="*/ 2334664 w 2713693"/>
                <a:gd name="connsiteY72" fmla="*/ 2711581 h 3962488"/>
                <a:gd name="connsiteX73" fmla="*/ 2323115 w 2713693"/>
                <a:gd name="connsiteY73" fmla="*/ 2630792 h 3962488"/>
                <a:gd name="connsiteX74" fmla="*/ 2309963 w 2713693"/>
                <a:gd name="connsiteY74" fmla="*/ 2521489 h 3962488"/>
                <a:gd name="connsiteX75" fmla="*/ 2293551 w 2713693"/>
                <a:gd name="connsiteY75" fmla="*/ 2394945 h 3962488"/>
                <a:gd name="connsiteX76" fmla="*/ 2274763 w 2713693"/>
                <a:gd name="connsiteY76" fmla="*/ 2254807 h 3962488"/>
                <a:gd name="connsiteX77" fmla="*/ 2249067 w 2713693"/>
                <a:gd name="connsiteY77" fmla="*/ 2055486 h 3962488"/>
                <a:gd name="connsiteX78" fmla="*/ 2240004 w 2713693"/>
                <a:gd name="connsiteY78" fmla="*/ 1984422 h 3962488"/>
                <a:gd name="connsiteX79" fmla="*/ 2259235 w 2713693"/>
                <a:gd name="connsiteY79" fmla="*/ 1956295 h 3962488"/>
                <a:gd name="connsiteX80" fmla="*/ 2303829 w 2713693"/>
                <a:gd name="connsiteY80" fmla="*/ 1940823 h 3962488"/>
                <a:gd name="connsiteX81" fmla="*/ 2323115 w 2713693"/>
                <a:gd name="connsiteY81" fmla="*/ 1933307 h 3962488"/>
                <a:gd name="connsiteX82" fmla="*/ 2365664 w 2713693"/>
                <a:gd name="connsiteY82" fmla="*/ 1923360 h 3962488"/>
                <a:gd name="connsiteX83" fmla="*/ 2597036 w 2713693"/>
                <a:gd name="connsiteY83" fmla="*/ 1849313 h 3962488"/>
                <a:gd name="connsiteX84" fmla="*/ 2694734 w 2713693"/>
                <a:gd name="connsiteY84" fmla="*/ 1817815 h 3962488"/>
                <a:gd name="connsiteX85" fmla="*/ 2713136 w 2713693"/>
                <a:gd name="connsiteY85" fmla="*/ 1790517 h 3962488"/>
                <a:gd name="connsiteX0" fmla="*/ 2713136 w 2713693"/>
                <a:gd name="connsiteY0" fmla="*/ 1790517 h 3962488"/>
                <a:gd name="connsiteX1" fmla="*/ 2700316 w 2713693"/>
                <a:gd name="connsiteY1" fmla="*/ 1718569 h 3962488"/>
                <a:gd name="connsiteX2" fmla="*/ 2682798 w 2713693"/>
                <a:gd name="connsiteY2" fmla="*/ 1633138 h 3962488"/>
                <a:gd name="connsiteX3" fmla="*/ 2634225 w 2713693"/>
                <a:gd name="connsiteY3" fmla="*/ 1400938 h 3962488"/>
                <a:gd name="connsiteX4" fmla="*/ 2601512 w 2713693"/>
                <a:gd name="connsiteY4" fmla="*/ 1382813 h 3962488"/>
                <a:gd name="connsiteX5" fmla="*/ 2505416 w 2713693"/>
                <a:gd name="connsiteY5" fmla="*/ 1400606 h 3962488"/>
                <a:gd name="connsiteX6" fmla="*/ 2349915 w 2713693"/>
                <a:gd name="connsiteY6" fmla="*/ 1433541 h 3962488"/>
                <a:gd name="connsiteX7" fmla="*/ 2324828 w 2713693"/>
                <a:gd name="connsiteY7" fmla="*/ 1444703 h 3962488"/>
                <a:gd name="connsiteX8" fmla="*/ 2262053 w 2713693"/>
                <a:gd name="connsiteY8" fmla="*/ 1459071 h 3962488"/>
                <a:gd name="connsiteX9" fmla="*/ 2142692 w 2713693"/>
                <a:gd name="connsiteY9" fmla="*/ 1484379 h 3962488"/>
                <a:gd name="connsiteX10" fmla="*/ 2115505 w 2713693"/>
                <a:gd name="connsiteY10" fmla="*/ 1469736 h 3962488"/>
                <a:gd name="connsiteX11" fmla="*/ 2042175 w 2713693"/>
                <a:gd name="connsiteY11" fmla="*/ 1249085 h 3962488"/>
                <a:gd name="connsiteX12" fmla="*/ 1975477 w 2713693"/>
                <a:gd name="connsiteY12" fmla="*/ 1052085 h 3962488"/>
                <a:gd name="connsiteX13" fmla="*/ 1901043 w 2713693"/>
                <a:gd name="connsiteY13" fmla="*/ 828284 h 3962488"/>
                <a:gd name="connsiteX14" fmla="*/ 1826885 w 2713693"/>
                <a:gd name="connsiteY14" fmla="*/ 607909 h 3962488"/>
                <a:gd name="connsiteX15" fmla="*/ 1792900 w 2713693"/>
                <a:gd name="connsiteY15" fmla="*/ 542482 h 3962488"/>
                <a:gd name="connsiteX16" fmla="*/ 1602697 w 2713693"/>
                <a:gd name="connsiteY16" fmla="*/ 414059 h 3962488"/>
                <a:gd name="connsiteX17" fmla="*/ 1591756 w 2713693"/>
                <a:gd name="connsiteY17" fmla="*/ 414280 h 3962488"/>
                <a:gd name="connsiteX18" fmla="*/ 1591756 w 2713693"/>
                <a:gd name="connsiteY18" fmla="*/ 414280 h 3962488"/>
                <a:gd name="connsiteX19" fmla="*/ 1580869 w 2713693"/>
                <a:gd name="connsiteY19" fmla="*/ 360292 h 3962488"/>
                <a:gd name="connsiteX20" fmla="*/ 1566999 w 2713693"/>
                <a:gd name="connsiteY20" fmla="*/ 309453 h 3962488"/>
                <a:gd name="connsiteX21" fmla="*/ 1478474 w 2713693"/>
                <a:gd name="connsiteY21" fmla="*/ 331004 h 3962488"/>
                <a:gd name="connsiteX22" fmla="*/ 1466040 w 2713693"/>
                <a:gd name="connsiteY22" fmla="*/ 325589 h 3962488"/>
                <a:gd name="connsiteX23" fmla="*/ 1356737 w 2713693"/>
                <a:gd name="connsiteY23" fmla="*/ 248502 h 3962488"/>
                <a:gd name="connsiteX24" fmla="*/ 1100775 w 2713693"/>
                <a:gd name="connsiteY24" fmla="*/ 71064 h 3962488"/>
                <a:gd name="connsiteX25" fmla="*/ 1055739 w 2713693"/>
                <a:gd name="connsiteY25" fmla="*/ 0 h 3962488"/>
                <a:gd name="connsiteX26" fmla="*/ 1026893 w 2713693"/>
                <a:gd name="connsiteY26" fmla="*/ 28459 h 3962488"/>
                <a:gd name="connsiteX27" fmla="*/ 1026893 w 2713693"/>
                <a:gd name="connsiteY27" fmla="*/ 28459 h 3962488"/>
                <a:gd name="connsiteX28" fmla="*/ 1001916 w 2713693"/>
                <a:gd name="connsiteY28" fmla="*/ 25751 h 3962488"/>
                <a:gd name="connsiteX29" fmla="*/ 866144 w 2713693"/>
                <a:gd name="connsiteY29" fmla="*/ 190313 h 3962488"/>
                <a:gd name="connsiteX30" fmla="*/ 827683 w 2713693"/>
                <a:gd name="connsiteY30" fmla="*/ 210815 h 3962488"/>
                <a:gd name="connsiteX31" fmla="*/ 682240 w 2713693"/>
                <a:gd name="connsiteY31" fmla="*/ 237118 h 3962488"/>
                <a:gd name="connsiteX32" fmla="*/ 483693 w 2713693"/>
                <a:gd name="connsiteY32" fmla="*/ 320947 h 3962488"/>
                <a:gd name="connsiteX33" fmla="*/ 249724 w 2713693"/>
                <a:gd name="connsiteY33" fmla="*/ 647365 h 3962488"/>
                <a:gd name="connsiteX34" fmla="*/ 205020 w 2713693"/>
                <a:gd name="connsiteY34" fmla="*/ 786231 h 3962488"/>
                <a:gd name="connsiteX35" fmla="*/ 172859 w 2713693"/>
                <a:gd name="connsiteY35" fmla="*/ 912057 h 3962488"/>
                <a:gd name="connsiteX36" fmla="*/ 149208 w 2713693"/>
                <a:gd name="connsiteY36" fmla="*/ 1029926 h 3962488"/>
                <a:gd name="connsiteX37" fmla="*/ 123291 w 2713693"/>
                <a:gd name="connsiteY37" fmla="*/ 1164924 h 3962488"/>
                <a:gd name="connsiteX38" fmla="*/ 99861 w 2713693"/>
                <a:gd name="connsiteY38" fmla="*/ 1316446 h 3962488"/>
                <a:gd name="connsiteX39" fmla="*/ 74994 w 2713693"/>
                <a:gd name="connsiteY39" fmla="*/ 1481616 h 3962488"/>
                <a:gd name="connsiteX40" fmla="*/ 45817 w 2713693"/>
                <a:gd name="connsiteY40" fmla="*/ 1720669 h 3962488"/>
                <a:gd name="connsiteX41" fmla="*/ 40015 w 2713693"/>
                <a:gd name="connsiteY41" fmla="*/ 1772723 h 3962488"/>
                <a:gd name="connsiteX42" fmla="*/ 25537 w 2713693"/>
                <a:gd name="connsiteY42" fmla="*/ 1901091 h 3962488"/>
                <a:gd name="connsiteX43" fmla="*/ 15369 w 2713693"/>
                <a:gd name="connsiteY43" fmla="*/ 2010560 h 3962488"/>
                <a:gd name="connsiteX44" fmla="*/ 339 w 2713693"/>
                <a:gd name="connsiteY44" fmla="*/ 2151140 h 3962488"/>
                <a:gd name="connsiteX45" fmla="*/ 5864 w 2713693"/>
                <a:gd name="connsiteY45" fmla="*/ 2172249 h 3962488"/>
                <a:gd name="connsiteX46" fmla="*/ 184187 w 2713693"/>
                <a:gd name="connsiteY46" fmla="*/ 2398758 h 3962488"/>
                <a:gd name="connsiteX47" fmla="*/ 373948 w 2713693"/>
                <a:gd name="connsiteY47" fmla="*/ 2640794 h 3962488"/>
                <a:gd name="connsiteX48" fmla="*/ 381242 w 2713693"/>
                <a:gd name="connsiteY48" fmla="*/ 2659306 h 3962488"/>
                <a:gd name="connsiteX49" fmla="*/ 345047 w 2713693"/>
                <a:gd name="connsiteY49" fmla="*/ 2791321 h 3962488"/>
                <a:gd name="connsiteX50" fmla="*/ 298740 w 2713693"/>
                <a:gd name="connsiteY50" fmla="*/ 2962459 h 3962488"/>
                <a:gd name="connsiteX51" fmla="*/ 268513 w 2713693"/>
                <a:gd name="connsiteY51" fmla="*/ 3080438 h 3962488"/>
                <a:gd name="connsiteX52" fmla="*/ 214966 w 2713693"/>
                <a:gd name="connsiteY52" fmla="*/ 3278488 h 3962488"/>
                <a:gd name="connsiteX53" fmla="*/ 166338 w 2713693"/>
                <a:gd name="connsiteY53" fmla="*/ 3459629 h 3962488"/>
                <a:gd name="connsiteX54" fmla="*/ 173301 w 2713693"/>
                <a:gd name="connsiteY54" fmla="*/ 3485656 h 3962488"/>
                <a:gd name="connsiteX55" fmla="*/ 217729 w 2713693"/>
                <a:gd name="connsiteY55" fmla="*/ 3499526 h 3962488"/>
                <a:gd name="connsiteX56" fmla="*/ 424621 w 2713693"/>
                <a:gd name="connsiteY56" fmla="*/ 3558653 h 3962488"/>
                <a:gd name="connsiteX57" fmla="*/ 665441 w 2713693"/>
                <a:gd name="connsiteY57" fmla="*/ 3627507 h 3962488"/>
                <a:gd name="connsiteX58" fmla="*/ 683953 w 2713693"/>
                <a:gd name="connsiteY58" fmla="*/ 3647234 h 3962488"/>
                <a:gd name="connsiteX59" fmla="*/ 680924 w 2713693"/>
                <a:gd name="connsiteY59" fmla="*/ 3819055 h 3962488"/>
                <a:gd name="connsiteX60" fmla="*/ 1510749 w 2713693"/>
                <a:gd name="connsiteY60" fmla="*/ 3962462 h 3962488"/>
                <a:gd name="connsiteX61" fmla="*/ 2327922 w 2713693"/>
                <a:gd name="connsiteY61" fmla="*/ 3805442 h 3962488"/>
                <a:gd name="connsiteX62" fmla="*/ 2435678 w 2713693"/>
                <a:gd name="connsiteY62" fmla="*/ 3755101 h 3962488"/>
                <a:gd name="connsiteX63" fmla="*/ 2464247 w 2713693"/>
                <a:gd name="connsiteY63" fmla="*/ 3724321 h 3962488"/>
                <a:gd name="connsiteX64" fmla="*/ 2446012 w 2713693"/>
                <a:gd name="connsiteY64" fmla="*/ 3575010 h 3962488"/>
                <a:gd name="connsiteX65" fmla="*/ 2430263 w 2713693"/>
                <a:gd name="connsiteY65" fmla="*/ 3460899 h 3962488"/>
                <a:gd name="connsiteX66" fmla="*/ 2417111 w 2713693"/>
                <a:gd name="connsiteY66" fmla="*/ 3353420 h 3962488"/>
                <a:gd name="connsiteX67" fmla="*/ 2394897 w 2713693"/>
                <a:gd name="connsiteY67" fmla="*/ 3178358 h 3962488"/>
                <a:gd name="connsiteX68" fmla="*/ 2378374 w 2713693"/>
                <a:gd name="connsiteY68" fmla="*/ 3050266 h 3962488"/>
                <a:gd name="connsiteX69" fmla="*/ 2362128 w 2713693"/>
                <a:gd name="connsiteY69" fmla="*/ 2925546 h 3962488"/>
                <a:gd name="connsiteX70" fmla="*/ 2351518 w 2713693"/>
                <a:gd name="connsiteY70" fmla="*/ 2839065 h 3962488"/>
                <a:gd name="connsiteX71" fmla="*/ 2334664 w 2713693"/>
                <a:gd name="connsiteY71" fmla="*/ 2711581 h 3962488"/>
                <a:gd name="connsiteX72" fmla="*/ 2323115 w 2713693"/>
                <a:gd name="connsiteY72" fmla="*/ 2630792 h 3962488"/>
                <a:gd name="connsiteX73" fmla="*/ 2309963 w 2713693"/>
                <a:gd name="connsiteY73" fmla="*/ 2521489 h 3962488"/>
                <a:gd name="connsiteX74" fmla="*/ 2293551 w 2713693"/>
                <a:gd name="connsiteY74" fmla="*/ 2394945 h 3962488"/>
                <a:gd name="connsiteX75" fmla="*/ 2274763 w 2713693"/>
                <a:gd name="connsiteY75" fmla="*/ 2254807 h 3962488"/>
                <a:gd name="connsiteX76" fmla="*/ 2249067 w 2713693"/>
                <a:gd name="connsiteY76" fmla="*/ 2055486 h 3962488"/>
                <a:gd name="connsiteX77" fmla="*/ 2240004 w 2713693"/>
                <a:gd name="connsiteY77" fmla="*/ 1984422 h 3962488"/>
                <a:gd name="connsiteX78" fmla="*/ 2259235 w 2713693"/>
                <a:gd name="connsiteY78" fmla="*/ 1956295 h 3962488"/>
                <a:gd name="connsiteX79" fmla="*/ 2303829 w 2713693"/>
                <a:gd name="connsiteY79" fmla="*/ 1940823 h 3962488"/>
                <a:gd name="connsiteX80" fmla="*/ 2323115 w 2713693"/>
                <a:gd name="connsiteY80" fmla="*/ 1933307 h 3962488"/>
                <a:gd name="connsiteX81" fmla="*/ 2365664 w 2713693"/>
                <a:gd name="connsiteY81" fmla="*/ 1923360 h 3962488"/>
                <a:gd name="connsiteX82" fmla="*/ 2597036 w 2713693"/>
                <a:gd name="connsiteY82" fmla="*/ 1849313 h 3962488"/>
                <a:gd name="connsiteX83" fmla="*/ 2694734 w 2713693"/>
                <a:gd name="connsiteY83" fmla="*/ 1817815 h 3962488"/>
                <a:gd name="connsiteX84" fmla="*/ 2713136 w 2713693"/>
                <a:gd name="connsiteY84" fmla="*/ 1790517 h 3962488"/>
                <a:gd name="connsiteX0" fmla="*/ 2713136 w 2713693"/>
                <a:gd name="connsiteY0" fmla="*/ 1790517 h 3962991"/>
                <a:gd name="connsiteX1" fmla="*/ 2700316 w 2713693"/>
                <a:gd name="connsiteY1" fmla="*/ 1718569 h 3962991"/>
                <a:gd name="connsiteX2" fmla="*/ 2682798 w 2713693"/>
                <a:gd name="connsiteY2" fmla="*/ 1633138 h 3962991"/>
                <a:gd name="connsiteX3" fmla="*/ 2634225 w 2713693"/>
                <a:gd name="connsiteY3" fmla="*/ 1400938 h 3962991"/>
                <a:gd name="connsiteX4" fmla="*/ 2601512 w 2713693"/>
                <a:gd name="connsiteY4" fmla="*/ 1382813 h 3962991"/>
                <a:gd name="connsiteX5" fmla="*/ 2505416 w 2713693"/>
                <a:gd name="connsiteY5" fmla="*/ 1400606 h 3962991"/>
                <a:gd name="connsiteX6" fmla="*/ 2349915 w 2713693"/>
                <a:gd name="connsiteY6" fmla="*/ 1433541 h 3962991"/>
                <a:gd name="connsiteX7" fmla="*/ 2324828 w 2713693"/>
                <a:gd name="connsiteY7" fmla="*/ 1444703 h 3962991"/>
                <a:gd name="connsiteX8" fmla="*/ 2262053 w 2713693"/>
                <a:gd name="connsiteY8" fmla="*/ 1459071 h 3962991"/>
                <a:gd name="connsiteX9" fmla="*/ 2142692 w 2713693"/>
                <a:gd name="connsiteY9" fmla="*/ 1484379 h 3962991"/>
                <a:gd name="connsiteX10" fmla="*/ 2115505 w 2713693"/>
                <a:gd name="connsiteY10" fmla="*/ 1469736 h 3962991"/>
                <a:gd name="connsiteX11" fmla="*/ 2042175 w 2713693"/>
                <a:gd name="connsiteY11" fmla="*/ 1249085 h 3962991"/>
                <a:gd name="connsiteX12" fmla="*/ 1975477 w 2713693"/>
                <a:gd name="connsiteY12" fmla="*/ 1052085 h 3962991"/>
                <a:gd name="connsiteX13" fmla="*/ 1901043 w 2713693"/>
                <a:gd name="connsiteY13" fmla="*/ 828284 h 3962991"/>
                <a:gd name="connsiteX14" fmla="*/ 1826885 w 2713693"/>
                <a:gd name="connsiteY14" fmla="*/ 607909 h 3962991"/>
                <a:gd name="connsiteX15" fmla="*/ 1792900 w 2713693"/>
                <a:gd name="connsiteY15" fmla="*/ 542482 h 3962991"/>
                <a:gd name="connsiteX16" fmla="*/ 1602697 w 2713693"/>
                <a:gd name="connsiteY16" fmla="*/ 414059 h 3962991"/>
                <a:gd name="connsiteX17" fmla="*/ 1591756 w 2713693"/>
                <a:gd name="connsiteY17" fmla="*/ 414280 h 3962991"/>
                <a:gd name="connsiteX18" fmla="*/ 1591756 w 2713693"/>
                <a:gd name="connsiteY18" fmla="*/ 414280 h 3962991"/>
                <a:gd name="connsiteX19" fmla="*/ 1580869 w 2713693"/>
                <a:gd name="connsiteY19" fmla="*/ 360292 h 3962991"/>
                <a:gd name="connsiteX20" fmla="*/ 1566999 w 2713693"/>
                <a:gd name="connsiteY20" fmla="*/ 309453 h 3962991"/>
                <a:gd name="connsiteX21" fmla="*/ 1478474 w 2713693"/>
                <a:gd name="connsiteY21" fmla="*/ 331004 h 3962991"/>
                <a:gd name="connsiteX22" fmla="*/ 1466040 w 2713693"/>
                <a:gd name="connsiteY22" fmla="*/ 325589 h 3962991"/>
                <a:gd name="connsiteX23" fmla="*/ 1356737 w 2713693"/>
                <a:gd name="connsiteY23" fmla="*/ 248502 h 3962991"/>
                <a:gd name="connsiteX24" fmla="*/ 1100775 w 2713693"/>
                <a:gd name="connsiteY24" fmla="*/ 71064 h 3962991"/>
                <a:gd name="connsiteX25" fmla="*/ 1055739 w 2713693"/>
                <a:gd name="connsiteY25" fmla="*/ 0 h 3962991"/>
                <a:gd name="connsiteX26" fmla="*/ 1026893 w 2713693"/>
                <a:gd name="connsiteY26" fmla="*/ 28459 h 3962991"/>
                <a:gd name="connsiteX27" fmla="*/ 1026893 w 2713693"/>
                <a:gd name="connsiteY27" fmla="*/ 28459 h 3962991"/>
                <a:gd name="connsiteX28" fmla="*/ 1001916 w 2713693"/>
                <a:gd name="connsiteY28" fmla="*/ 25751 h 3962991"/>
                <a:gd name="connsiteX29" fmla="*/ 866144 w 2713693"/>
                <a:gd name="connsiteY29" fmla="*/ 190313 h 3962991"/>
                <a:gd name="connsiteX30" fmla="*/ 827683 w 2713693"/>
                <a:gd name="connsiteY30" fmla="*/ 210815 h 3962991"/>
                <a:gd name="connsiteX31" fmla="*/ 682240 w 2713693"/>
                <a:gd name="connsiteY31" fmla="*/ 237118 h 3962991"/>
                <a:gd name="connsiteX32" fmla="*/ 483693 w 2713693"/>
                <a:gd name="connsiteY32" fmla="*/ 320947 h 3962991"/>
                <a:gd name="connsiteX33" fmla="*/ 249724 w 2713693"/>
                <a:gd name="connsiteY33" fmla="*/ 647365 h 3962991"/>
                <a:gd name="connsiteX34" fmla="*/ 205020 w 2713693"/>
                <a:gd name="connsiteY34" fmla="*/ 786231 h 3962991"/>
                <a:gd name="connsiteX35" fmla="*/ 172859 w 2713693"/>
                <a:gd name="connsiteY35" fmla="*/ 912057 h 3962991"/>
                <a:gd name="connsiteX36" fmla="*/ 149208 w 2713693"/>
                <a:gd name="connsiteY36" fmla="*/ 1029926 h 3962991"/>
                <a:gd name="connsiteX37" fmla="*/ 123291 w 2713693"/>
                <a:gd name="connsiteY37" fmla="*/ 1164924 h 3962991"/>
                <a:gd name="connsiteX38" fmla="*/ 99861 w 2713693"/>
                <a:gd name="connsiteY38" fmla="*/ 1316446 h 3962991"/>
                <a:gd name="connsiteX39" fmla="*/ 74994 w 2713693"/>
                <a:gd name="connsiteY39" fmla="*/ 1481616 h 3962991"/>
                <a:gd name="connsiteX40" fmla="*/ 45817 w 2713693"/>
                <a:gd name="connsiteY40" fmla="*/ 1720669 h 3962991"/>
                <a:gd name="connsiteX41" fmla="*/ 40015 w 2713693"/>
                <a:gd name="connsiteY41" fmla="*/ 1772723 h 3962991"/>
                <a:gd name="connsiteX42" fmla="*/ 25537 w 2713693"/>
                <a:gd name="connsiteY42" fmla="*/ 1901091 h 3962991"/>
                <a:gd name="connsiteX43" fmla="*/ 15369 w 2713693"/>
                <a:gd name="connsiteY43" fmla="*/ 2010560 h 3962991"/>
                <a:gd name="connsiteX44" fmla="*/ 339 w 2713693"/>
                <a:gd name="connsiteY44" fmla="*/ 2151140 h 3962991"/>
                <a:gd name="connsiteX45" fmla="*/ 5864 w 2713693"/>
                <a:gd name="connsiteY45" fmla="*/ 2172249 h 3962991"/>
                <a:gd name="connsiteX46" fmla="*/ 184187 w 2713693"/>
                <a:gd name="connsiteY46" fmla="*/ 2398758 h 3962991"/>
                <a:gd name="connsiteX47" fmla="*/ 373948 w 2713693"/>
                <a:gd name="connsiteY47" fmla="*/ 2640794 h 3962991"/>
                <a:gd name="connsiteX48" fmla="*/ 381242 w 2713693"/>
                <a:gd name="connsiteY48" fmla="*/ 2659306 h 3962991"/>
                <a:gd name="connsiteX49" fmla="*/ 345047 w 2713693"/>
                <a:gd name="connsiteY49" fmla="*/ 2791321 h 3962991"/>
                <a:gd name="connsiteX50" fmla="*/ 298740 w 2713693"/>
                <a:gd name="connsiteY50" fmla="*/ 2962459 h 3962991"/>
                <a:gd name="connsiteX51" fmla="*/ 268513 w 2713693"/>
                <a:gd name="connsiteY51" fmla="*/ 3080438 h 3962991"/>
                <a:gd name="connsiteX52" fmla="*/ 214966 w 2713693"/>
                <a:gd name="connsiteY52" fmla="*/ 3278488 h 3962991"/>
                <a:gd name="connsiteX53" fmla="*/ 166338 w 2713693"/>
                <a:gd name="connsiteY53" fmla="*/ 3459629 h 3962991"/>
                <a:gd name="connsiteX54" fmla="*/ 173301 w 2713693"/>
                <a:gd name="connsiteY54" fmla="*/ 3485656 h 3962991"/>
                <a:gd name="connsiteX55" fmla="*/ 217729 w 2713693"/>
                <a:gd name="connsiteY55" fmla="*/ 3499526 h 3962991"/>
                <a:gd name="connsiteX56" fmla="*/ 424621 w 2713693"/>
                <a:gd name="connsiteY56" fmla="*/ 3558653 h 3962991"/>
                <a:gd name="connsiteX57" fmla="*/ 665441 w 2713693"/>
                <a:gd name="connsiteY57" fmla="*/ 3627507 h 3962991"/>
                <a:gd name="connsiteX58" fmla="*/ 683953 w 2713693"/>
                <a:gd name="connsiteY58" fmla="*/ 3647234 h 3962991"/>
                <a:gd name="connsiteX59" fmla="*/ 680924 w 2713693"/>
                <a:gd name="connsiteY59" fmla="*/ 3819055 h 3962991"/>
                <a:gd name="connsiteX60" fmla="*/ 1510749 w 2713693"/>
                <a:gd name="connsiteY60" fmla="*/ 3962462 h 3962991"/>
                <a:gd name="connsiteX61" fmla="*/ 2435678 w 2713693"/>
                <a:gd name="connsiteY61" fmla="*/ 3755101 h 3962991"/>
                <a:gd name="connsiteX62" fmla="*/ 2464247 w 2713693"/>
                <a:gd name="connsiteY62" fmla="*/ 3724321 h 3962991"/>
                <a:gd name="connsiteX63" fmla="*/ 2446012 w 2713693"/>
                <a:gd name="connsiteY63" fmla="*/ 3575010 h 3962991"/>
                <a:gd name="connsiteX64" fmla="*/ 2430263 w 2713693"/>
                <a:gd name="connsiteY64" fmla="*/ 3460899 h 3962991"/>
                <a:gd name="connsiteX65" fmla="*/ 2417111 w 2713693"/>
                <a:gd name="connsiteY65" fmla="*/ 3353420 h 3962991"/>
                <a:gd name="connsiteX66" fmla="*/ 2394897 w 2713693"/>
                <a:gd name="connsiteY66" fmla="*/ 3178358 h 3962991"/>
                <a:gd name="connsiteX67" fmla="*/ 2378374 w 2713693"/>
                <a:gd name="connsiteY67" fmla="*/ 3050266 h 3962991"/>
                <a:gd name="connsiteX68" fmla="*/ 2362128 w 2713693"/>
                <a:gd name="connsiteY68" fmla="*/ 2925546 h 3962991"/>
                <a:gd name="connsiteX69" fmla="*/ 2351518 w 2713693"/>
                <a:gd name="connsiteY69" fmla="*/ 2839065 h 3962991"/>
                <a:gd name="connsiteX70" fmla="*/ 2334664 w 2713693"/>
                <a:gd name="connsiteY70" fmla="*/ 2711581 h 3962991"/>
                <a:gd name="connsiteX71" fmla="*/ 2323115 w 2713693"/>
                <a:gd name="connsiteY71" fmla="*/ 2630792 h 3962991"/>
                <a:gd name="connsiteX72" fmla="*/ 2309963 w 2713693"/>
                <a:gd name="connsiteY72" fmla="*/ 2521489 h 3962991"/>
                <a:gd name="connsiteX73" fmla="*/ 2293551 w 2713693"/>
                <a:gd name="connsiteY73" fmla="*/ 2394945 h 3962991"/>
                <a:gd name="connsiteX74" fmla="*/ 2274763 w 2713693"/>
                <a:gd name="connsiteY74" fmla="*/ 2254807 h 3962991"/>
                <a:gd name="connsiteX75" fmla="*/ 2249067 w 2713693"/>
                <a:gd name="connsiteY75" fmla="*/ 2055486 h 3962991"/>
                <a:gd name="connsiteX76" fmla="*/ 2240004 w 2713693"/>
                <a:gd name="connsiteY76" fmla="*/ 1984422 h 3962991"/>
                <a:gd name="connsiteX77" fmla="*/ 2259235 w 2713693"/>
                <a:gd name="connsiteY77" fmla="*/ 1956295 h 3962991"/>
                <a:gd name="connsiteX78" fmla="*/ 2303829 w 2713693"/>
                <a:gd name="connsiteY78" fmla="*/ 1940823 h 3962991"/>
                <a:gd name="connsiteX79" fmla="*/ 2323115 w 2713693"/>
                <a:gd name="connsiteY79" fmla="*/ 1933307 h 3962991"/>
                <a:gd name="connsiteX80" fmla="*/ 2365664 w 2713693"/>
                <a:gd name="connsiteY80" fmla="*/ 1923360 h 3962991"/>
                <a:gd name="connsiteX81" fmla="*/ 2597036 w 2713693"/>
                <a:gd name="connsiteY81" fmla="*/ 1849313 h 3962991"/>
                <a:gd name="connsiteX82" fmla="*/ 2694734 w 2713693"/>
                <a:gd name="connsiteY82" fmla="*/ 1817815 h 3962991"/>
                <a:gd name="connsiteX83" fmla="*/ 2713136 w 2713693"/>
                <a:gd name="connsiteY83" fmla="*/ 1790517 h 3962991"/>
                <a:gd name="connsiteX0" fmla="*/ 2713136 w 2713693"/>
                <a:gd name="connsiteY0" fmla="*/ 1790517 h 3963565"/>
                <a:gd name="connsiteX1" fmla="*/ 2700316 w 2713693"/>
                <a:gd name="connsiteY1" fmla="*/ 1718569 h 3963565"/>
                <a:gd name="connsiteX2" fmla="*/ 2682798 w 2713693"/>
                <a:gd name="connsiteY2" fmla="*/ 1633138 h 3963565"/>
                <a:gd name="connsiteX3" fmla="*/ 2634225 w 2713693"/>
                <a:gd name="connsiteY3" fmla="*/ 1400938 h 3963565"/>
                <a:gd name="connsiteX4" fmla="*/ 2601512 w 2713693"/>
                <a:gd name="connsiteY4" fmla="*/ 1382813 h 3963565"/>
                <a:gd name="connsiteX5" fmla="*/ 2505416 w 2713693"/>
                <a:gd name="connsiteY5" fmla="*/ 1400606 h 3963565"/>
                <a:gd name="connsiteX6" fmla="*/ 2349915 w 2713693"/>
                <a:gd name="connsiteY6" fmla="*/ 1433541 h 3963565"/>
                <a:gd name="connsiteX7" fmla="*/ 2324828 w 2713693"/>
                <a:gd name="connsiteY7" fmla="*/ 1444703 h 3963565"/>
                <a:gd name="connsiteX8" fmla="*/ 2262053 w 2713693"/>
                <a:gd name="connsiteY8" fmla="*/ 1459071 h 3963565"/>
                <a:gd name="connsiteX9" fmla="*/ 2142692 w 2713693"/>
                <a:gd name="connsiteY9" fmla="*/ 1484379 h 3963565"/>
                <a:gd name="connsiteX10" fmla="*/ 2115505 w 2713693"/>
                <a:gd name="connsiteY10" fmla="*/ 1469736 h 3963565"/>
                <a:gd name="connsiteX11" fmla="*/ 2042175 w 2713693"/>
                <a:gd name="connsiteY11" fmla="*/ 1249085 h 3963565"/>
                <a:gd name="connsiteX12" fmla="*/ 1975477 w 2713693"/>
                <a:gd name="connsiteY12" fmla="*/ 1052085 h 3963565"/>
                <a:gd name="connsiteX13" fmla="*/ 1901043 w 2713693"/>
                <a:gd name="connsiteY13" fmla="*/ 828284 h 3963565"/>
                <a:gd name="connsiteX14" fmla="*/ 1826885 w 2713693"/>
                <a:gd name="connsiteY14" fmla="*/ 607909 h 3963565"/>
                <a:gd name="connsiteX15" fmla="*/ 1792900 w 2713693"/>
                <a:gd name="connsiteY15" fmla="*/ 542482 h 3963565"/>
                <a:gd name="connsiteX16" fmla="*/ 1602697 w 2713693"/>
                <a:gd name="connsiteY16" fmla="*/ 414059 h 3963565"/>
                <a:gd name="connsiteX17" fmla="*/ 1591756 w 2713693"/>
                <a:gd name="connsiteY17" fmla="*/ 414280 h 3963565"/>
                <a:gd name="connsiteX18" fmla="*/ 1591756 w 2713693"/>
                <a:gd name="connsiteY18" fmla="*/ 414280 h 3963565"/>
                <a:gd name="connsiteX19" fmla="*/ 1580869 w 2713693"/>
                <a:gd name="connsiteY19" fmla="*/ 360292 h 3963565"/>
                <a:gd name="connsiteX20" fmla="*/ 1566999 w 2713693"/>
                <a:gd name="connsiteY20" fmla="*/ 309453 h 3963565"/>
                <a:gd name="connsiteX21" fmla="*/ 1478474 w 2713693"/>
                <a:gd name="connsiteY21" fmla="*/ 331004 h 3963565"/>
                <a:gd name="connsiteX22" fmla="*/ 1466040 w 2713693"/>
                <a:gd name="connsiteY22" fmla="*/ 325589 h 3963565"/>
                <a:gd name="connsiteX23" fmla="*/ 1356737 w 2713693"/>
                <a:gd name="connsiteY23" fmla="*/ 248502 h 3963565"/>
                <a:gd name="connsiteX24" fmla="*/ 1100775 w 2713693"/>
                <a:gd name="connsiteY24" fmla="*/ 71064 h 3963565"/>
                <a:gd name="connsiteX25" fmla="*/ 1055739 w 2713693"/>
                <a:gd name="connsiteY25" fmla="*/ 0 h 3963565"/>
                <a:gd name="connsiteX26" fmla="*/ 1026893 w 2713693"/>
                <a:gd name="connsiteY26" fmla="*/ 28459 h 3963565"/>
                <a:gd name="connsiteX27" fmla="*/ 1026893 w 2713693"/>
                <a:gd name="connsiteY27" fmla="*/ 28459 h 3963565"/>
                <a:gd name="connsiteX28" fmla="*/ 1001916 w 2713693"/>
                <a:gd name="connsiteY28" fmla="*/ 25751 h 3963565"/>
                <a:gd name="connsiteX29" fmla="*/ 866144 w 2713693"/>
                <a:gd name="connsiteY29" fmla="*/ 190313 h 3963565"/>
                <a:gd name="connsiteX30" fmla="*/ 827683 w 2713693"/>
                <a:gd name="connsiteY30" fmla="*/ 210815 h 3963565"/>
                <a:gd name="connsiteX31" fmla="*/ 682240 w 2713693"/>
                <a:gd name="connsiteY31" fmla="*/ 237118 h 3963565"/>
                <a:gd name="connsiteX32" fmla="*/ 483693 w 2713693"/>
                <a:gd name="connsiteY32" fmla="*/ 320947 h 3963565"/>
                <a:gd name="connsiteX33" fmla="*/ 249724 w 2713693"/>
                <a:gd name="connsiteY33" fmla="*/ 647365 h 3963565"/>
                <a:gd name="connsiteX34" fmla="*/ 205020 w 2713693"/>
                <a:gd name="connsiteY34" fmla="*/ 786231 h 3963565"/>
                <a:gd name="connsiteX35" fmla="*/ 172859 w 2713693"/>
                <a:gd name="connsiteY35" fmla="*/ 912057 h 3963565"/>
                <a:gd name="connsiteX36" fmla="*/ 149208 w 2713693"/>
                <a:gd name="connsiteY36" fmla="*/ 1029926 h 3963565"/>
                <a:gd name="connsiteX37" fmla="*/ 123291 w 2713693"/>
                <a:gd name="connsiteY37" fmla="*/ 1164924 h 3963565"/>
                <a:gd name="connsiteX38" fmla="*/ 99861 w 2713693"/>
                <a:gd name="connsiteY38" fmla="*/ 1316446 h 3963565"/>
                <a:gd name="connsiteX39" fmla="*/ 74994 w 2713693"/>
                <a:gd name="connsiteY39" fmla="*/ 1481616 h 3963565"/>
                <a:gd name="connsiteX40" fmla="*/ 45817 w 2713693"/>
                <a:gd name="connsiteY40" fmla="*/ 1720669 h 3963565"/>
                <a:gd name="connsiteX41" fmla="*/ 40015 w 2713693"/>
                <a:gd name="connsiteY41" fmla="*/ 1772723 h 3963565"/>
                <a:gd name="connsiteX42" fmla="*/ 25537 w 2713693"/>
                <a:gd name="connsiteY42" fmla="*/ 1901091 h 3963565"/>
                <a:gd name="connsiteX43" fmla="*/ 15369 w 2713693"/>
                <a:gd name="connsiteY43" fmla="*/ 2010560 h 3963565"/>
                <a:gd name="connsiteX44" fmla="*/ 339 w 2713693"/>
                <a:gd name="connsiteY44" fmla="*/ 2151140 h 3963565"/>
                <a:gd name="connsiteX45" fmla="*/ 5864 w 2713693"/>
                <a:gd name="connsiteY45" fmla="*/ 2172249 h 3963565"/>
                <a:gd name="connsiteX46" fmla="*/ 184187 w 2713693"/>
                <a:gd name="connsiteY46" fmla="*/ 2398758 h 3963565"/>
                <a:gd name="connsiteX47" fmla="*/ 373948 w 2713693"/>
                <a:gd name="connsiteY47" fmla="*/ 2640794 h 3963565"/>
                <a:gd name="connsiteX48" fmla="*/ 381242 w 2713693"/>
                <a:gd name="connsiteY48" fmla="*/ 2659306 h 3963565"/>
                <a:gd name="connsiteX49" fmla="*/ 345047 w 2713693"/>
                <a:gd name="connsiteY49" fmla="*/ 2791321 h 3963565"/>
                <a:gd name="connsiteX50" fmla="*/ 298740 w 2713693"/>
                <a:gd name="connsiteY50" fmla="*/ 2962459 h 3963565"/>
                <a:gd name="connsiteX51" fmla="*/ 268513 w 2713693"/>
                <a:gd name="connsiteY51" fmla="*/ 3080438 h 3963565"/>
                <a:gd name="connsiteX52" fmla="*/ 214966 w 2713693"/>
                <a:gd name="connsiteY52" fmla="*/ 3278488 h 3963565"/>
                <a:gd name="connsiteX53" fmla="*/ 166338 w 2713693"/>
                <a:gd name="connsiteY53" fmla="*/ 3459629 h 3963565"/>
                <a:gd name="connsiteX54" fmla="*/ 173301 w 2713693"/>
                <a:gd name="connsiteY54" fmla="*/ 3485656 h 3963565"/>
                <a:gd name="connsiteX55" fmla="*/ 217729 w 2713693"/>
                <a:gd name="connsiteY55" fmla="*/ 3499526 h 3963565"/>
                <a:gd name="connsiteX56" fmla="*/ 424621 w 2713693"/>
                <a:gd name="connsiteY56" fmla="*/ 3558653 h 3963565"/>
                <a:gd name="connsiteX57" fmla="*/ 665441 w 2713693"/>
                <a:gd name="connsiteY57" fmla="*/ 3627507 h 3963565"/>
                <a:gd name="connsiteX58" fmla="*/ 683953 w 2713693"/>
                <a:gd name="connsiteY58" fmla="*/ 3647234 h 3963565"/>
                <a:gd name="connsiteX59" fmla="*/ 680924 w 2713693"/>
                <a:gd name="connsiteY59" fmla="*/ 3819055 h 3963565"/>
                <a:gd name="connsiteX60" fmla="*/ 1510749 w 2713693"/>
                <a:gd name="connsiteY60" fmla="*/ 3962462 h 3963565"/>
                <a:gd name="connsiteX61" fmla="*/ 2464247 w 2713693"/>
                <a:gd name="connsiteY61" fmla="*/ 3724321 h 3963565"/>
                <a:gd name="connsiteX62" fmla="*/ 2446012 w 2713693"/>
                <a:gd name="connsiteY62" fmla="*/ 3575010 h 3963565"/>
                <a:gd name="connsiteX63" fmla="*/ 2430263 w 2713693"/>
                <a:gd name="connsiteY63" fmla="*/ 3460899 h 3963565"/>
                <a:gd name="connsiteX64" fmla="*/ 2417111 w 2713693"/>
                <a:gd name="connsiteY64" fmla="*/ 3353420 h 3963565"/>
                <a:gd name="connsiteX65" fmla="*/ 2394897 w 2713693"/>
                <a:gd name="connsiteY65" fmla="*/ 3178358 h 3963565"/>
                <a:gd name="connsiteX66" fmla="*/ 2378374 w 2713693"/>
                <a:gd name="connsiteY66" fmla="*/ 3050266 h 3963565"/>
                <a:gd name="connsiteX67" fmla="*/ 2362128 w 2713693"/>
                <a:gd name="connsiteY67" fmla="*/ 2925546 h 3963565"/>
                <a:gd name="connsiteX68" fmla="*/ 2351518 w 2713693"/>
                <a:gd name="connsiteY68" fmla="*/ 2839065 h 3963565"/>
                <a:gd name="connsiteX69" fmla="*/ 2334664 w 2713693"/>
                <a:gd name="connsiteY69" fmla="*/ 2711581 h 3963565"/>
                <a:gd name="connsiteX70" fmla="*/ 2323115 w 2713693"/>
                <a:gd name="connsiteY70" fmla="*/ 2630792 h 3963565"/>
                <a:gd name="connsiteX71" fmla="*/ 2309963 w 2713693"/>
                <a:gd name="connsiteY71" fmla="*/ 2521489 h 3963565"/>
                <a:gd name="connsiteX72" fmla="*/ 2293551 w 2713693"/>
                <a:gd name="connsiteY72" fmla="*/ 2394945 h 3963565"/>
                <a:gd name="connsiteX73" fmla="*/ 2274763 w 2713693"/>
                <a:gd name="connsiteY73" fmla="*/ 2254807 h 3963565"/>
                <a:gd name="connsiteX74" fmla="*/ 2249067 w 2713693"/>
                <a:gd name="connsiteY74" fmla="*/ 2055486 h 3963565"/>
                <a:gd name="connsiteX75" fmla="*/ 2240004 w 2713693"/>
                <a:gd name="connsiteY75" fmla="*/ 1984422 h 3963565"/>
                <a:gd name="connsiteX76" fmla="*/ 2259235 w 2713693"/>
                <a:gd name="connsiteY76" fmla="*/ 1956295 h 3963565"/>
                <a:gd name="connsiteX77" fmla="*/ 2303829 w 2713693"/>
                <a:gd name="connsiteY77" fmla="*/ 1940823 h 3963565"/>
                <a:gd name="connsiteX78" fmla="*/ 2323115 w 2713693"/>
                <a:gd name="connsiteY78" fmla="*/ 1933307 h 3963565"/>
                <a:gd name="connsiteX79" fmla="*/ 2365664 w 2713693"/>
                <a:gd name="connsiteY79" fmla="*/ 1923360 h 3963565"/>
                <a:gd name="connsiteX80" fmla="*/ 2597036 w 2713693"/>
                <a:gd name="connsiteY80" fmla="*/ 1849313 h 3963565"/>
                <a:gd name="connsiteX81" fmla="*/ 2694734 w 2713693"/>
                <a:gd name="connsiteY81" fmla="*/ 1817815 h 3963565"/>
                <a:gd name="connsiteX82" fmla="*/ 2713136 w 2713693"/>
                <a:gd name="connsiteY82" fmla="*/ 1790517 h 3963565"/>
                <a:gd name="connsiteX0" fmla="*/ 2713136 w 2713693"/>
                <a:gd name="connsiteY0" fmla="*/ 1790517 h 3963563"/>
                <a:gd name="connsiteX1" fmla="*/ 2700316 w 2713693"/>
                <a:gd name="connsiteY1" fmla="*/ 1718569 h 3963563"/>
                <a:gd name="connsiteX2" fmla="*/ 2682798 w 2713693"/>
                <a:gd name="connsiteY2" fmla="*/ 1633138 h 3963563"/>
                <a:gd name="connsiteX3" fmla="*/ 2634225 w 2713693"/>
                <a:gd name="connsiteY3" fmla="*/ 1400938 h 3963563"/>
                <a:gd name="connsiteX4" fmla="*/ 2601512 w 2713693"/>
                <a:gd name="connsiteY4" fmla="*/ 1382813 h 3963563"/>
                <a:gd name="connsiteX5" fmla="*/ 2505416 w 2713693"/>
                <a:gd name="connsiteY5" fmla="*/ 1400606 h 3963563"/>
                <a:gd name="connsiteX6" fmla="*/ 2349915 w 2713693"/>
                <a:gd name="connsiteY6" fmla="*/ 1433541 h 3963563"/>
                <a:gd name="connsiteX7" fmla="*/ 2324828 w 2713693"/>
                <a:gd name="connsiteY7" fmla="*/ 1444703 h 3963563"/>
                <a:gd name="connsiteX8" fmla="*/ 2262053 w 2713693"/>
                <a:gd name="connsiteY8" fmla="*/ 1459071 h 3963563"/>
                <a:gd name="connsiteX9" fmla="*/ 2142692 w 2713693"/>
                <a:gd name="connsiteY9" fmla="*/ 1484379 h 3963563"/>
                <a:gd name="connsiteX10" fmla="*/ 2115505 w 2713693"/>
                <a:gd name="connsiteY10" fmla="*/ 1469736 h 3963563"/>
                <a:gd name="connsiteX11" fmla="*/ 2042175 w 2713693"/>
                <a:gd name="connsiteY11" fmla="*/ 1249085 h 3963563"/>
                <a:gd name="connsiteX12" fmla="*/ 1975477 w 2713693"/>
                <a:gd name="connsiteY12" fmla="*/ 1052085 h 3963563"/>
                <a:gd name="connsiteX13" fmla="*/ 1901043 w 2713693"/>
                <a:gd name="connsiteY13" fmla="*/ 828284 h 3963563"/>
                <a:gd name="connsiteX14" fmla="*/ 1826885 w 2713693"/>
                <a:gd name="connsiteY14" fmla="*/ 607909 h 3963563"/>
                <a:gd name="connsiteX15" fmla="*/ 1792900 w 2713693"/>
                <a:gd name="connsiteY15" fmla="*/ 542482 h 3963563"/>
                <a:gd name="connsiteX16" fmla="*/ 1602697 w 2713693"/>
                <a:gd name="connsiteY16" fmla="*/ 414059 h 3963563"/>
                <a:gd name="connsiteX17" fmla="*/ 1591756 w 2713693"/>
                <a:gd name="connsiteY17" fmla="*/ 414280 h 3963563"/>
                <a:gd name="connsiteX18" fmla="*/ 1591756 w 2713693"/>
                <a:gd name="connsiteY18" fmla="*/ 414280 h 3963563"/>
                <a:gd name="connsiteX19" fmla="*/ 1580869 w 2713693"/>
                <a:gd name="connsiteY19" fmla="*/ 360292 h 3963563"/>
                <a:gd name="connsiteX20" fmla="*/ 1566999 w 2713693"/>
                <a:gd name="connsiteY20" fmla="*/ 309453 h 3963563"/>
                <a:gd name="connsiteX21" fmla="*/ 1478474 w 2713693"/>
                <a:gd name="connsiteY21" fmla="*/ 331004 h 3963563"/>
                <a:gd name="connsiteX22" fmla="*/ 1466040 w 2713693"/>
                <a:gd name="connsiteY22" fmla="*/ 325589 h 3963563"/>
                <a:gd name="connsiteX23" fmla="*/ 1356737 w 2713693"/>
                <a:gd name="connsiteY23" fmla="*/ 248502 h 3963563"/>
                <a:gd name="connsiteX24" fmla="*/ 1100775 w 2713693"/>
                <a:gd name="connsiteY24" fmla="*/ 71064 h 3963563"/>
                <a:gd name="connsiteX25" fmla="*/ 1055739 w 2713693"/>
                <a:gd name="connsiteY25" fmla="*/ 0 h 3963563"/>
                <a:gd name="connsiteX26" fmla="*/ 1026893 w 2713693"/>
                <a:gd name="connsiteY26" fmla="*/ 28459 h 3963563"/>
                <a:gd name="connsiteX27" fmla="*/ 1026893 w 2713693"/>
                <a:gd name="connsiteY27" fmla="*/ 28459 h 3963563"/>
                <a:gd name="connsiteX28" fmla="*/ 1001916 w 2713693"/>
                <a:gd name="connsiteY28" fmla="*/ 25751 h 3963563"/>
                <a:gd name="connsiteX29" fmla="*/ 866144 w 2713693"/>
                <a:gd name="connsiteY29" fmla="*/ 190313 h 3963563"/>
                <a:gd name="connsiteX30" fmla="*/ 827683 w 2713693"/>
                <a:gd name="connsiteY30" fmla="*/ 210815 h 3963563"/>
                <a:gd name="connsiteX31" fmla="*/ 682240 w 2713693"/>
                <a:gd name="connsiteY31" fmla="*/ 237118 h 3963563"/>
                <a:gd name="connsiteX32" fmla="*/ 483693 w 2713693"/>
                <a:gd name="connsiteY32" fmla="*/ 320947 h 3963563"/>
                <a:gd name="connsiteX33" fmla="*/ 249724 w 2713693"/>
                <a:gd name="connsiteY33" fmla="*/ 647365 h 3963563"/>
                <a:gd name="connsiteX34" fmla="*/ 205020 w 2713693"/>
                <a:gd name="connsiteY34" fmla="*/ 786231 h 3963563"/>
                <a:gd name="connsiteX35" fmla="*/ 172859 w 2713693"/>
                <a:gd name="connsiteY35" fmla="*/ 912057 h 3963563"/>
                <a:gd name="connsiteX36" fmla="*/ 149208 w 2713693"/>
                <a:gd name="connsiteY36" fmla="*/ 1029926 h 3963563"/>
                <a:gd name="connsiteX37" fmla="*/ 123291 w 2713693"/>
                <a:gd name="connsiteY37" fmla="*/ 1164924 h 3963563"/>
                <a:gd name="connsiteX38" fmla="*/ 99861 w 2713693"/>
                <a:gd name="connsiteY38" fmla="*/ 1316446 h 3963563"/>
                <a:gd name="connsiteX39" fmla="*/ 74994 w 2713693"/>
                <a:gd name="connsiteY39" fmla="*/ 1481616 h 3963563"/>
                <a:gd name="connsiteX40" fmla="*/ 45817 w 2713693"/>
                <a:gd name="connsiteY40" fmla="*/ 1720669 h 3963563"/>
                <a:gd name="connsiteX41" fmla="*/ 40015 w 2713693"/>
                <a:gd name="connsiteY41" fmla="*/ 1772723 h 3963563"/>
                <a:gd name="connsiteX42" fmla="*/ 25537 w 2713693"/>
                <a:gd name="connsiteY42" fmla="*/ 1901091 h 3963563"/>
                <a:gd name="connsiteX43" fmla="*/ 15369 w 2713693"/>
                <a:gd name="connsiteY43" fmla="*/ 2010560 h 3963563"/>
                <a:gd name="connsiteX44" fmla="*/ 339 w 2713693"/>
                <a:gd name="connsiteY44" fmla="*/ 2151140 h 3963563"/>
                <a:gd name="connsiteX45" fmla="*/ 5864 w 2713693"/>
                <a:gd name="connsiteY45" fmla="*/ 2172249 h 3963563"/>
                <a:gd name="connsiteX46" fmla="*/ 184187 w 2713693"/>
                <a:gd name="connsiteY46" fmla="*/ 2398758 h 3963563"/>
                <a:gd name="connsiteX47" fmla="*/ 373948 w 2713693"/>
                <a:gd name="connsiteY47" fmla="*/ 2640794 h 3963563"/>
                <a:gd name="connsiteX48" fmla="*/ 381242 w 2713693"/>
                <a:gd name="connsiteY48" fmla="*/ 2659306 h 3963563"/>
                <a:gd name="connsiteX49" fmla="*/ 345047 w 2713693"/>
                <a:gd name="connsiteY49" fmla="*/ 2791321 h 3963563"/>
                <a:gd name="connsiteX50" fmla="*/ 298740 w 2713693"/>
                <a:gd name="connsiteY50" fmla="*/ 2962459 h 3963563"/>
                <a:gd name="connsiteX51" fmla="*/ 268513 w 2713693"/>
                <a:gd name="connsiteY51" fmla="*/ 3080438 h 3963563"/>
                <a:gd name="connsiteX52" fmla="*/ 214966 w 2713693"/>
                <a:gd name="connsiteY52" fmla="*/ 3278488 h 3963563"/>
                <a:gd name="connsiteX53" fmla="*/ 166338 w 2713693"/>
                <a:gd name="connsiteY53" fmla="*/ 3459629 h 3963563"/>
                <a:gd name="connsiteX54" fmla="*/ 173301 w 2713693"/>
                <a:gd name="connsiteY54" fmla="*/ 3485656 h 3963563"/>
                <a:gd name="connsiteX55" fmla="*/ 217729 w 2713693"/>
                <a:gd name="connsiteY55" fmla="*/ 3499526 h 3963563"/>
                <a:gd name="connsiteX56" fmla="*/ 424621 w 2713693"/>
                <a:gd name="connsiteY56" fmla="*/ 3558653 h 3963563"/>
                <a:gd name="connsiteX57" fmla="*/ 665441 w 2713693"/>
                <a:gd name="connsiteY57" fmla="*/ 3627507 h 3963563"/>
                <a:gd name="connsiteX58" fmla="*/ 683953 w 2713693"/>
                <a:gd name="connsiteY58" fmla="*/ 3647234 h 3963563"/>
                <a:gd name="connsiteX59" fmla="*/ 680924 w 2713693"/>
                <a:gd name="connsiteY59" fmla="*/ 3819055 h 3963563"/>
                <a:gd name="connsiteX60" fmla="*/ 1510749 w 2713693"/>
                <a:gd name="connsiteY60" fmla="*/ 3962462 h 3963563"/>
                <a:gd name="connsiteX61" fmla="*/ 2464247 w 2713693"/>
                <a:gd name="connsiteY61" fmla="*/ 3724321 h 3963563"/>
                <a:gd name="connsiteX62" fmla="*/ 2446012 w 2713693"/>
                <a:gd name="connsiteY62" fmla="*/ 3575010 h 3963563"/>
                <a:gd name="connsiteX63" fmla="*/ 2430263 w 2713693"/>
                <a:gd name="connsiteY63" fmla="*/ 3460899 h 3963563"/>
                <a:gd name="connsiteX64" fmla="*/ 2417111 w 2713693"/>
                <a:gd name="connsiteY64" fmla="*/ 3353420 h 3963563"/>
                <a:gd name="connsiteX65" fmla="*/ 2394897 w 2713693"/>
                <a:gd name="connsiteY65" fmla="*/ 3178358 h 3963563"/>
                <a:gd name="connsiteX66" fmla="*/ 2378374 w 2713693"/>
                <a:gd name="connsiteY66" fmla="*/ 3050266 h 3963563"/>
                <a:gd name="connsiteX67" fmla="*/ 2362128 w 2713693"/>
                <a:gd name="connsiteY67" fmla="*/ 2925546 h 3963563"/>
                <a:gd name="connsiteX68" fmla="*/ 2351518 w 2713693"/>
                <a:gd name="connsiteY68" fmla="*/ 2839065 h 3963563"/>
                <a:gd name="connsiteX69" fmla="*/ 2334664 w 2713693"/>
                <a:gd name="connsiteY69" fmla="*/ 2711581 h 3963563"/>
                <a:gd name="connsiteX70" fmla="*/ 2323115 w 2713693"/>
                <a:gd name="connsiteY70" fmla="*/ 2630792 h 3963563"/>
                <a:gd name="connsiteX71" fmla="*/ 2309963 w 2713693"/>
                <a:gd name="connsiteY71" fmla="*/ 2521489 h 3963563"/>
                <a:gd name="connsiteX72" fmla="*/ 2293551 w 2713693"/>
                <a:gd name="connsiteY72" fmla="*/ 2394945 h 3963563"/>
                <a:gd name="connsiteX73" fmla="*/ 2274763 w 2713693"/>
                <a:gd name="connsiteY73" fmla="*/ 2254807 h 3963563"/>
                <a:gd name="connsiteX74" fmla="*/ 2249067 w 2713693"/>
                <a:gd name="connsiteY74" fmla="*/ 2055486 h 3963563"/>
                <a:gd name="connsiteX75" fmla="*/ 2240004 w 2713693"/>
                <a:gd name="connsiteY75" fmla="*/ 1984422 h 3963563"/>
                <a:gd name="connsiteX76" fmla="*/ 2259235 w 2713693"/>
                <a:gd name="connsiteY76" fmla="*/ 1956295 h 3963563"/>
                <a:gd name="connsiteX77" fmla="*/ 2303829 w 2713693"/>
                <a:gd name="connsiteY77" fmla="*/ 1940823 h 3963563"/>
                <a:gd name="connsiteX78" fmla="*/ 2323115 w 2713693"/>
                <a:gd name="connsiteY78" fmla="*/ 1933307 h 3963563"/>
                <a:gd name="connsiteX79" fmla="*/ 2365664 w 2713693"/>
                <a:gd name="connsiteY79" fmla="*/ 1923360 h 3963563"/>
                <a:gd name="connsiteX80" fmla="*/ 2597036 w 2713693"/>
                <a:gd name="connsiteY80" fmla="*/ 1849313 h 3963563"/>
                <a:gd name="connsiteX81" fmla="*/ 2694734 w 2713693"/>
                <a:gd name="connsiteY81" fmla="*/ 1817815 h 3963563"/>
                <a:gd name="connsiteX82" fmla="*/ 2713136 w 2713693"/>
                <a:gd name="connsiteY82" fmla="*/ 1790517 h 3963563"/>
                <a:gd name="connsiteX0" fmla="*/ 2713136 w 2713693"/>
                <a:gd name="connsiteY0" fmla="*/ 1790517 h 3962776"/>
                <a:gd name="connsiteX1" fmla="*/ 2700316 w 2713693"/>
                <a:gd name="connsiteY1" fmla="*/ 1718569 h 3962776"/>
                <a:gd name="connsiteX2" fmla="*/ 2682798 w 2713693"/>
                <a:gd name="connsiteY2" fmla="*/ 1633138 h 3962776"/>
                <a:gd name="connsiteX3" fmla="*/ 2634225 w 2713693"/>
                <a:gd name="connsiteY3" fmla="*/ 1400938 h 3962776"/>
                <a:gd name="connsiteX4" fmla="*/ 2601512 w 2713693"/>
                <a:gd name="connsiteY4" fmla="*/ 1382813 h 3962776"/>
                <a:gd name="connsiteX5" fmla="*/ 2505416 w 2713693"/>
                <a:gd name="connsiteY5" fmla="*/ 1400606 h 3962776"/>
                <a:gd name="connsiteX6" fmla="*/ 2349915 w 2713693"/>
                <a:gd name="connsiteY6" fmla="*/ 1433541 h 3962776"/>
                <a:gd name="connsiteX7" fmla="*/ 2324828 w 2713693"/>
                <a:gd name="connsiteY7" fmla="*/ 1444703 h 3962776"/>
                <a:gd name="connsiteX8" fmla="*/ 2262053 w 2713693"/>
                <a:gd name="connsiteY8" fmla="*/ 1459071 h 3962776"/>
                <a:gd name="connsiteX9" fmla="*/ 2142692 w 2713693"/>
                <a:gd name="connsiteY9" fmla="*/ 1484379 h 3962776"/>
                <a:gd name="connsiteX10" fmla="*/ 2115505 w 2713693"/>
                <a:gd name="connsiteY10" fmla="*/ 1469736 h 3962776"/>
                <a:gd name="connsiteX11" fmla="*/ 2042175 w 2713693"/>
                <a:gd name="connsiteY11" fmla="*/ 1249085 h 3962776"/>
                <a:gd name="connsiteX12" fmla="*/ 1975477 w 2713693"/>
                <a:gd name="connsiteY12" fmla="*/ 1052085 h 3962776"/>
                <a:gd name="connsiteX13" fmla="*/ 1901043 w 2713693"/>
                <a:gd name="connsiteY13" fmla="*/ 828284 h 3962776"/>
                <a:gd name="connsiteX14" fmla="*/ 1826885 w 2713693"/>
                <a:gd name="connsiteY14" fmla="*/ 607909 h 3962776"/>
                <a:gd name="connsiteX15" fmla="*/ 1792900 w 2713693"/>
                <a:gd name="connsiteY15" fmla="*/ 542482 h 3962776"/>
                <a:gd name="connsiteX16" fmla="*/ 1602697 w 2713693"/>
                <a:gd name="connsiteY16" fmla="*/ 414059 h 3962776"/>
                <a:gd name="connsiteX17" fmla="*/ 1591756 w 2713693"/>
                <a:gd name="connsiteY17" fmla="*/ 414280 h 3962776"/>
                <a:gd name="connsiteX18" fmla="*/ 1591756 w 2713693"/>
                <a:gd name="connsiteY18" fmla="*/ 414280 h 3962776"/>
                <a:gd name="connsiteX19" fmla="*/ 1580869 w 2713693"/>
                <a:gd name="connsiteY19" fmla="*/ 360292 h 3962776"/>
                <a:gd name="connsiteX20" fmla="*/ 1566999 w 2713693"/>
                <a:gd name="connsiteY20" fmla="*/ 309453 h 3962776"/>
                <a:gd name="connsiteX21" fmla="*/ 1478474 w 2713693"/>
                <a:gd name="connsiteY21" fmla="*/ 331004 h 3962776"/>
                <a:gd name="connsiteX22" fmla="*/ 1466040 w 2713693"/>
                <a:gd name="connsiteY22" fmla="*/ 325589 h 3962776"/>
                <a:gd name="connsiteX23" fmla="*/ 1356737 w 2713693"/>
                <a:gd name="connsiteY23" fmla="*/ 248502 h 3962776"/>
                <a:gd name="connsiteX24" fmla="*/ 1100775 w 2713693"/>
                <a:gd name="connsiteY24" fmla="*/ 71064 h 3962776"/>
                <a:gd name="connsiteX25" fmla="*/ 1055739 w 2713693"/>
                <a:gd name="connsiteY25" fmla="*/ 0 h 3962776"/>
                <a:gd name="connsiteX26" fmla="*/ 1026893 w 2713693"/>
                <a:gd name="connsiteY26" fmla="*/ 28459 h 3962776"/>
                <a:gd name="connsiteX27" fmla="*/ 1026893 w 2713693"/>
                <a:gd name="connsiteY27" fmla="*/ 28459 h 3962776"/>
                <a:gd name="connsiteX28" fmla="*/ 1001916 w 2713693"/>
                <a:gd name="connsiteY28" fmla="*/ 25751 h 3962776"/>
                <a:gd name="connsiteX29" fmla="*/ 866144 w 2713693"/>
                <a:gd name="connsiteY29" fmla="*/ 190313 h 3962776"/>
                <a:gd name="connsiteX30" fmla="*/ 827683 w 2713693"/>
                <a:gd name="connsiteY30" fmla="*/ 210815 h 3962776"/>
                <a:gd name="connsiteX31" fmla="*/ 682240 w 2713693"/>
                <a:gd name="connsiteY31" fmla="*/ 237118 h 3962776"/>
                <a:gd name="connsiteX32" fmla="*/ 483693 w 2713693"/>
                <a:gd name="connsiteY32" fmla="*/ 320947 h 3962776"/>
                <a:gd name="connsiteX33" fmla="*/ 249724 w 2713693"/>
                <a:gd name="connsiteY33" fmla="*/ 647365 h 3962776"/>
                <a:gd name="connsiteX34" fmla="*/ 205020 w 2713693"/>
                <a:gd name="connsiteY34" fmla="*/ 786231 h 3962776"/>
                <a:gd name="connsiteX35" fmla="*/ 172859 w 2713693"/>
                <a:gd name="connsiteY35" fmla="*/ 912057 h 3962776"/>
                <a:gd name="connsiteX36" fmla="*/ 149208 w 2713693"/>
                <a:gd name="connsiteY36" fmla="*/ 1029926 h 3962776"/>
                <a:gd name="connsiteX37" fmla="*/ 123291 w 2713693"/>
                <a:gd name="connsiteY37" fmla="*/ 1164924 h 3962776"/>
                <a:gd name="connsiteX38" fmla="*/ 99861 w 2713693"/>
                <a:gd name="connsiteY38" fmla="*/ 1316446 h 3962776"/>
                <a:gd name="connsiteX39" fmla="*/ 74994 w 2713693"/>
                <a:gd name="connsiteY39" fmla="*/ 1481616 h 3962776"/>
                <a:gd name="connsiteX40" fmla="*/ 45817 w 2713693"/>
                <a:gd name="connsiteY40" fmla="*/ 1720669 h 3962776"/>
                <a:gd name="connsiteX41" fmla="*/ 40015 w 2713693"/>
                <a:gd name="connsiteY41" fmla="*/ 1772723 h 3962776"/>
                <a:gd name="connsiteX42" fmla="*/ 25537 w 2713693"/>
                <a:gd name="connsiteY42" fmla="*/ 1901091 h 3962776"/>
                <a:gd name="connsiteX43" fmla="*/ 15369 w 2713693"/>
                <a:gd name="connsiteY43" fmla="*/ 2010560 h 3962776"/>
                <a:gd name="connsiteX44" fmla="*/ 339 w 2713693"/>
                <a:gd name="connsiteY44" fmla="*/ 2151140 h 3962776"/>
                <a:gd name="connsiteX45" fmla="*/ 5864 w 2713693"/>
                <a:gd name="connsiteY45" fmla="*/ 2172249 h 3962776"/>
                <a:gd name="connsiteX46" fmla="*/ 184187 w 2713693"/>
                <a:gd name="connsiteY46" fmla="*/ 2398758 h 3962776"/>
                <a:gd name="connsiteX47" fmla="*/ 373948 w 2713693"/>
                <a:gd name="connsiteY47" fmla="*/ 2640794 h 3962776"/>
                <a:gd name="connsiteX48" fmla="*/ 381242 w 2713693"/>
                <a:gd name="connsiteY48" fmla="*/ 2659306 h 3962776"/>
                <a:gd name="connsiteX49" fmla="*/ 345047 w 2713693"/>
                <a:gd name="connsiteY49" fmla="*/ 2791321 h 3962776"/>
                <a:gd name="connsiteX50" fmla="*/ 298740 w 2713693"/>
                <a:gd name="connsiteY50" fmla="*/ 2962459 h 3962776"/>
                <a:gd name="connsiteX51" fmla="*/ 268513 w 2713693"/>
                <a:gd name="connsiteY51" fmla="*/ 3080438 h 3962776"/>
                <a:gd name="connsiteX52" fmla="*/ 214966 w 2713693"/>
                <a:gd name="connsiteY52" fmla="*/ 3278488 h 3962776"/>
                <a:gd name="connsiteX53" fmla="*/ 166338 w 2713693"/>
                <a:gd name="connsiteY53" fmla="*/ 3459629 h 3962776"/>
                <a:gd name="connsiteX54" fmla="*/ 173301 w 2713693"/>
                <a:gd name="connsiteY54" fmla="*/ 3485656 h 3962776"/>
                <a:gd name="connsiteX55" fmla="*/ 217729 w 2713693"/>
                <a:gd name="connsiteY55" fmla="*/ 3499526 h 3962776"/>
                <a:gd name="connsiteX56" fmla="*/ 424621 w 2713693"/>
                <a:gd name="connsiteY56" fmla="*/ 3558653 h 3962776"/>
                <a:gd name="connsiteX57" fmla="*/ 665441 w 2713693"/>
                <a:gd name="connsiteY57" fmla="*/ 3627507 h 3962776"/>
                <a:gd name="connsiteX58" fmla="*/ 683953 w 2713693"/>
                <a:gd name="connsiteY58" fmla="*/ 3647234 h 3962776"/>
                <a:gd name="connsiteX59" fmla="*/ 680924 w 2713693"/>
                <a:gd name="connsiteY59" fmla="*/ 3819055 h 3962776"/>
                <a:gd name="connsiteX60" fmla="*/ 1510749 w 2713693"/>
                <a:gd name="connsiteY60" fmla="*/ 3962462 h 3962776"/>
                <a:gd name="connsiteX61" fmla="*/ 2473470 w 2713693"/>
                <a:gd name="connsiteY61" fmla="*/ 3770439 h 3962776"/>
                <a:gd name="connsiteX62" fmla="*/ 2446012 w 2713693"/>
                <a:gd name="connsiteY62" fmla="*/ 3575010 h 3962776"/>
                <a:gd name="connsiteX63" fmla="*/ 2430263 w 2713693"/>
                <a:gd name="connsiteY63" fmla="*/ 3460899 h 3962776"/>
                <a:gd name="connsiteX64" fmla="*/ 2417111 w 2713693"/>
                <a:gd name="connsiteY64" fmla="*/ 3353420 h 3962776"/>
                <a:gd name="connsiteX65" fmla="*/ 2394897 w 2713693"/>
                <a:gd name="connsiteY65" fmla="*/ 3178358 h 3962776"/>
                <a:gd name="connsiteX66" fmla="*/ 2378374 w 2713693"/>
                <a:gd name="connsiteY66" fmla="*/ 3050266 h 3962776"/>
                <a:gd name="connsiteX67" fmla="*/ 2362128 w 2713693"/>
                <a:gd name="connsiteY67" fmla="*/ 2925546 h 3962776"/>
                <a:gd name="connsiteX68" fmla="*/ 2351518 w 2713693"/>
                <a:gd name="connsiteY68" fmla="*/ 2839065 h 3962776"/>
                <a:gd name="connsiteX69" fmla="*/ 2334664 w 2713693"/>
                <a:gd name="connsiteY69" fmla="*/ 2711581 h 3962776"/>
                <a:gd name="connsiteX70" fmla="*/ 2323115 w 2713693"/>
                <a:gd name="connsiteY70" fmla="*/ 2630792 h 3962776"/>
                <a:gd name="connsiteX71" fmla="*/ 2309963 w 2713693"/>
                <a:gd name="connsiteY71" fmla="*/ 2521489 h 3962776"/>
                <a:gd name="connsiteX72" fmla="*/ 2293551 w 2713693"/>
                <a:gd name="connsiteY72" fmla="*/ 2394945 h 3962776"/>
                <a:gd name="connsiteX73" fmla="*/ 2274763 w 2713693"/>
                <a:gd name="connsiteY73" fmla="*/ 2254807 h 3962776"/>
                <a:gd name="connsiteX74" fmla="*/ 2249067 w 2713693"/>
                <a:gd name="connsiteY74" fmla="*/ 2055486 h 3962776"/>
                <a:gd name="connsiteX75" fmla="*/ 2240004 w 2713693"/>
                <a:gd name="connsiteY75" fmla="*/ 1984422 h 3962776"/>
                <a:gd name="connsiteX76" fmla="*/ 2259235 w 2713693"/>
                <a:gd name="connsiteY76" fmla="*/ 1956295 h 3962776"/>
                <a:gd name="connsiteX77" fmla="*/ 2303829 w 2713693"/>
                <a:gd name="connsiteY77" fmla="*/ 1940823 h 3962776"/>
                <a:gd name="connsiteX78" fmla="*/ 2323115 w 2713693"/>
                <a:gd name="connsiteY78" fmla="*/ 1933307 h 3962776"/>
                <a:gd name="connsiteX79" fmla="*/ 2365664 w 2713693"/>
                <a:gd name="connsiteY79" fmla="*/ 1923360 h 3962776"/>
                <a:gd name="connsiteX80" fmla="*/ 2597036 w 2713693"/>
                <a:gd name="connsiteY80" fmla="*/ 1849313 h 3962776"/>
                <a:gd name="connsiteX81" fmla="*/ 2694734 w 2713693"/>
                <a:gd name="connsiteY81" fmla="*/ 1817815 h 3962776"/>
                <a:gd name="connsiteX82" fmla="*/ 2713136 w 2713693"/>
                <a:gd name="connsiteY82" fmla="*/ 1790517 h 3962776"/>
                <a:gd name="connsiteX0" fmla="*/ 2713136 w 2713693"/>
                <a:gd name="connsiteY0" fmla="*/ 1790517 h 3962776"/>
                <a:gd name="connsiteX1" fmla="*/ 2700316 w 2713693"/>
                <a:gd name="connsiteY1" fmla="*/ 1718569 h 3962776"/>
                <a:gd name="connsiteX2" fmla="*/ 2682798 w 2713693"/>
                <a:gd name="connsiteY2" fmla="*/ 1633138 h 3962776"/>
                <a:gd name="connsiteX3" fmla="*/ 2634225 w 2713693"/>
                <a:gd name="connsiteY3" fmla="*/ 1400938 h 3962776"/>
                <a:gd name="connsiteX4" fmla="*/ 2601512 w 2713693"/>
                <a:gd name="connsiteY4" fmla="*/ 1382813 h 3962776"/>
                <a:gd name="connsiteX5" fmla="*/ 2505416 w 2713693"/>
                <a:gd name="connsiteY5" fmla="*/ 1400606 h 3962776"/>
                <a:gd name="connsiteX6" fmla="*/ 2349915 w 2713693"/>
                <a:gd name="connsiteY6" fmla="*/ 1433541 h 3962776"/>
                <a:gd name="connsiteX7" fmla="*/ 2324828 w 2713693"/>
                <a:gd name="connsiteY7" fmla="*/ 1444703 h 3962776"/>
                <a:gd name="connsiteX8" fmla="*/ 2262053 w 2713693"/>
                <a:gd name="connsiteY8" fmla="*/ 1459071 h 3962776"/>
                <a:gd name="connsiteX9" fmla="*/ 2142692 w 2713693"/>
                <a:gd name="connsiteY9" fmla="*/ 1484379 h 3962776"/>
                <a:gd name="connsiteX10" fmla="*/ 2115505 w 2713693"/>
                <a:gd name="connsiteY10" fmla="*/ 1469736 h 3962776"/>
                <a:gd name="connsiteX11" fmla="*/ 2042175 w 2713693"/>
                <a:gd name="connsiteY11" fmla="*/ 1249085 h 3962776"/>
                <a:gd name="connsiteX12" fmla="*/ 1975477 w 2713693"/>
                <a:gd name="connsiteY12" fmla="*/ 1052085 h 3962776"/>
                <a:gd name="connsiteX13" fmla="*/ 1901043 w 2713693"/>
                <a:gd name="connsiteY13" fmla="*/ 828284 h 3962776"/>
                <a:gd name="connsiteX14" fmla="*/ 1826885 w 2713693"/>
                <a:gd name="connsiteY14" fmla="*/ 607909 h 3962776"/>
                <a:gd name="connsiteX15" fmla="*/ 1792900 w 2713693"/>
                <a:gd name="connsiteY15" fmla="*/ 542482 h 3962776"/>
                <a:gd name="connsiteX16" fmla="*/ 1602697 w 2713693"/>
                <a:gd name="connsiteY16" fmla="*/ 414059 h 3962776"/>
                <a:gd name="connsiteX17" fmla="*/ 1591756 w 2713693"/>
                <a:gd name="connsiteY17" fmla="*/ 414280 h 3962776"/>
                <a:gd name="connsiteX18" fmla="*/ 1591756 w 2713693"/>
                <a:gd name="connsiteY18" fmla="*/ 414280 h 3962776"/>
                <a:gd name="connsiteX19" fmla="*/ 1580869 w 2713693"/>
                <a:gd name="connsiteY19" fmla="*/ 360292 h 3962776"/>
                <a:gd name="connsiteX20" fmla="*/ 1566999 w 2713693"/>
                <a:gd name="connsiteY20" fmla="*/ 309453 h 3962776"/>
                <a:gd name="connsiteX21" fmla="*/ 1478474 w 2713693"/>
                <a:gd name="connsiteY21" fmla="*/ 331004 h 3962776"/>
                <a:gd name="connsiteX22" fmla="*/ 1466040 w 2713693"/>
                <a:gd name="connsiteY22" fmla="*/ 325589 h 3962776"/>
                <a:gd name="connsiteX23" fmla="*/ 1356737 w 2713693"/>
                <a:gd name="connsiteY23" fmla="*/ 248502 h 3962776"/>
                <a:gd name="connsiteX24" fmla="*/ 1100775 w 2713693"/>
                <a:gd name="connsiteY24" fmla="*/ 71064 h 3962776"/>
                <a:gd name="connsiteX25" fmla="*/ 1055739 w 2713693"/>
                <a:gd name="connsiteY25" fmla="*/ 0 h 3962776"/>
                <a:gd name="connsiteX26" fmla="*/ 1026893 w 2713693"/>
                <a:gd name="connsiteY26" fmla="*/ 28459 h 3962776"/>
                <a:gd name="connsiteX27" fmla="*/ 1026893 w 2713693"/>
                <a:gd name="connsiteY27" fmla="*/ 28459 h 3962776"/>
                <a:gd name="connsiteX28" fmla="*/ 1001916 w 2713693"/>
                <a:gd name="connsiteY28" fmla="*/ 25751 h 3962776"/>
                <a:gd name="connsiteX29" fmla="*/ 866144 w 2713693"/>
                <a:gd name="connsiteY29" fmla="*/ 190313 h 3962776"/>
                <a:gd name="connsiteX30" fmla="*/ 827683 w 2713693"/>
                <a:gd name="connsiteY30" fmla="*/ 210815 h 3962776"/>
                <a:gd name="connsiteX31" fmla="*/ 682240 w 2713693"/>
                <a:gd name="connsiteY31" fmla="*/ 237118 h 3962776"/>
                <a:gd name="connsiteX32" fmla="*/ 483693 w 2713693"/>
                <a:gd name="connsiteY32" fmla="*/ 320947 h 3962776"/>
                <a:gd name="connsiteX33" fmla="*/ 249724 w 2713693"/>
                <a:gd name="connsiteY33" fmla="*/ 647365 h 3962776"/>
                <a:gd name="connsiteX34" fmla="*/ 205020 w 2713693"/>
                <a:gd name="connsiteY34" fmla="*/ 786231 h 3962776"/>
                <a:gd name="connsiteX35" fmla="*/ 172859 w 2713693"/>
                <a:gd name="connsiteY35" fmla="*/ 912057 h 3962776"/>
                <a:gd name="connsiteX36" fmla="*/ 149208 w 2713693"/>
                <a:gd name="connsiteY36" fmla="*/ 1029926 h 3962776"/>
                <a:gd name="connsiteX37" fmla="*/ 123291 w 2713693"/>
                <a:gd name="connsiteY37" fmla="*/ 1164924 h 3962776"/>
                <a:gd name="connsiteX38" fmla="*/ 99861 w 2713693"/>
                <a:gd name="connsiteY38" fmla="*/ 1316446 h 3962776"/>
                <a:gd name="connsiteX39" fmla="*/ 74994 w 2713693"/>
                <a:gd name="connsiteY39" fmla="*/ 1481616 h 3962776"/>
                <a:gd name="connsiteX40" fmla="*/ 45817 w 2713693"/>
                <a:gd name="connsiteY40" fmla="*/ 1720669 h 3962776"/>
                <a:gd name="connsiteX41" fmla="*/ 40015 w 2713693"/>
                <a:gd name="connsiteY41" fmla="*/ 1772723 h 3962776"/>
                <a:gd name="connsiteX42" fmla="*/ 25537 w 2713693"/>
                <a:gd name="connsiteY42" fmla="*/ 1901091 h 3962776"/>
                <a:gd name="connsiteX43" fmla="*/ 15369 w 2713693"/>
                <a:gd name="connsiteY43" fmla="*/ 2010560 h 3962776"/>
                <a:gd name="connsiteX44" fmla="*/ 339 w 2713693"/>
                <a:gd name="connsiteY44" fmla="*/ 2151140 h 3962776"/>
                <a:gd name="connsiteX45" fmla="*/ 5864 w 2713693"/>
                <a:gd name="connsiteY45" fmla="*/ 2172249 h 3962776"/>
                <a:gd name="connsiteX46" fmla="*/ 184187 w 2713693"/>
                <a:gd name="connsiteY46" fmla="*/ 2398758 h 3962776"/>
                <a:gd name="connsiteX47" fmla="*/ 373948 w 2713693"/>
                <a:gd name="connsiteY47" fmla="*/ 2640794 h 3962776"/>
                <a:gd name="connsiteX48" fmla="*/ 381242 w 2713693"/>
                <a:gd name="connsiteY48" fmla="*/ 2659306 h 3962776"/>
                <a:gd name="connsiteX49" fmla="*/ 345047 w 2713693"/>
                <a:gd name="connsiteY49" fmla="*/ 2791321 h 3962776"/>
                <a:gd name="connsiteX50" fmla="*/ 298740 w 2713693"/>
                <a:gd name="connsiteY50" fmla="*/ 2962459 h 3962776"/>
                <a:gd name="connsiteX51" fmla="*/ 268513 w 2713693"/>
                <a:gd name="connsiteY51" fmla="*/ 3080438 h 3962776"/>
                <a:gd name="connsiteX52" fmla="*/ 214966 w 2713693"/>
                <a:gd name="connsiteY52" fmla="*/ 3278488 h 3962776"/>
                <a:gd name="connsiteX53" fmla="*/ 166338 w 2713693"/>
                <a:gd name="connsiteY53" fmla="*/ 3459629 h 3962776"/>
                <a:gd name="connsiteX54" fmla="*/ 173301 w 2713693"/>
                <a:gd name="connsiteY54" fmla="*/ 3485656 h 3962776"/>
                <a:gd name="connsiteX55" fmla="*/ 217729 w 2713693"/>
                <a:gd name="connsiteY55" fmla="*/ 3499526 h 3962776"/>
                <a:gd name="connsiteX56" fmla="*/ 424621 w 2713693"/>
                <a:gd name="connsiteY56" fmla="*/ 3558653 h 3962776"/>
                <a:gd name="connsiteX57" fmla="*/ 665441 w 2713693"/>
                <a:gd name="connsiteY57" fmla="*/ 3627507 h 3962776"/>
                <a:gd name="connsiteX58" fmla="*/ 683953 w 2713693"/>
                <a:gd name="connsiteY58" fmla="*/ 3647234 h 3962776"/>
                <a:gd name="connsiteX59" fmla="*/ 680924 w 2713693"/>
                <a:gd name="connsiteY59" fmla="*/ 3819055 h 3962776"/>
                <a:gd name="connsiteX60" fmla="*/ 1510749 w 2713693"/>
                <a:gd name="connsiteY60" fmla="*/ 3962462 h 3962776"/>
                <a:gd name="connsiteX61" fmla="*/ 2473470 w 2713693"/>
                <a:gd name="connsiteY61" fmla="*/ 3770439 h 3962776"/>
                <a:gd name="connsiteX62" fmla="*/ 2446012 w 2713693"/>
                <a:gd name="connsiteY62" fmla="*/ 3575010 h 3962776"/>
                <a:gd name="connsiteX63" fmla="*/ 2430263 w 2713693"/>
                <a:gd name="connsiteY63" fmla="*/ 3460899 h 3962776"/>
                <a:gd name="connsiteX64" fmla="*/ 2417111 w 2713693"/>
                <a:gd name="connsiteY64" fmla="*/ 3353420 h 3962776"/>
                <a:gd name="connsiteX65" fmla="*/ 2394897 w 2713693"/>
                <a:gd name="connsiteY65" fmla="*/ 3178358 h 3962776"/>
                <a:gd name="connsiteX66" fmla="*/ 2378374 w 2713693"/>
                <a:gd name="connsiteY66" fmla="*/ 3050266 h 3962776"/>
                <a:gd name="connsiteX67" fmla="*/ 2362128 w 2713693"/>
                <a:gd name="connsiteY67" fmla="*/ 2925546 h 3962776"/>
                <a:gd name="connsiteX68" fmla="*/ 2351518 w 2713693"/>
                <a:gd name="connsiteY68" fmla="*/ 2839065 h 3962776"/>
                <a:gd name="connsiteX69" fmla="*/ 2334664 w 2713693"/>
                <a:gd name="connsiteY69" fmla="*/ 2711581 h 3962776"/>
                <a:gd name="connsiteX70" fmla="*/ 2323115 w 2713693"/>
                <a:gd name="connsiteY70" fmla="*/ 2630792 h 3962776"/>
                <a:gd name="connsiteX71" fmla="*/ 2309963 w 2713693"/>
                <a:gd name="connsiteY71" fmla="*/ 2521489 h 3962776"/>
                <a:gd name="connsiteX72" fmla="*/ 2293551 w 2713693"/>
                <a:gd name="connsiteY72" fmla="*/ 2394945 h 3962776"/>
                <a:gd name="connsiteX73" fmla="*/ 2274763 w 2713693"/>
                <a:gd name="connsiteY73" fmla="*/ 2254807 h 3962776"/>
                <a:gd name="connsiteX74" fmla="*/ 2249067 w 2713693"/>
                <a:gd name="connsiteY74" fmla="*/ 2055486 h 3962776"/>
                <a:gd name="connsiteX75" fmla="*/ 2240004 w 2713693"/>
                <a:gd name="connsiteY75" fmla="*/ 1984422 h 3962776"/>
                <a:gd name="connsiteX76" fmla="*/ 2259235 w 2713693"/>
                <a:gd name="connsiteY76" fmla="*/ 1956295 h 3962776"/>
                <a:gd name="connsiteX77" fmla="*/ 2303829 w 2713693"/>
                <a:gd name="connsiteY77" fmla="*/ 1940823 h 3962776"/>
                <a:gd name="connsiteX78" fmla="*/ 2323115 w 2713693"/>
                <a:gd name="connsiteY78" fmla="*/ 1933307 h 3962776"/>
                <a:gd name="connsiteX79" fmla="*/ 2365664 w 2713693"/>
                <a:gd name="connsiteY79" fmla="*/ 1923360 h 3962776"/>
                <a:gd name="connsiteX80" fmla="*/ 2597036 w 2713693"/>
                <a:gd name="connsiteY80" fmla="*/ 1849313 h 3962776"/>
                <a:gd name="connsiteX81" fmla="*/ 2694734 w 2713693"/>
                <a:gd name="connsiteY81" fmla="*/ 1817815 h 3962776"/>
                <a:gd name="connsiteX82" fmla="*/ 2713136 w 2713693"/>
                <a:gd name="connsiteY82" fmla="*/ 1790517 h 396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13693" h="3962776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lnTo>
                    <a:pt x="2262053" y="1459071"/>
                  </a:ln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lnTo>
                    <a:pt x="1591756" y="414280"/>
                  </a:ln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lnTo>
                    <a:pt x="1356737" y="248502"/>
                  </a:lnTo>
                  <a:lnTo>
                    <a:pt x="1100775" y="71064"/>
                  </a:ln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lnTo>
                    <a:pt x="184187" y="2398758"/>
                  </a:lnTo>
                  <a:lnTo>
                    <a:pt x="373948" y="2640794"/>
                  </a:ln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lnTo>
                    <a:pt x="665441" y="3627507"/>
                  </a:ln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78934" y="3766061"/>
                    <a:pt x="680924" y="3819055"/>
                  </a:cubicBezTo>
                  <a:cubicBezTo>
                    <a:pt x="688494" y="3819221"/>
                    <a:pt x="1211991" y="3970565"/>
                    <a:pt x="1510749" y="3962462"/>
                  </a:cubicBezTo>
                  <a:cubicBezTo>
                    <a:pt x="1809507" y="3954359"/>
                    <a:pt x="2151570" y="3904190"/>
                    <a:pt x="2473470" y="3770439"/>
                  </a:cubicBezTo>
                  <a:cubicBezTo>
                    <a:pt x="2472547" y="3710477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lnTo>
                    <a:pt x="2597036" y="1849313"/>
                  </a:lnTo>
                  <a:lnTo>
                    <a:pt x="2694734" y="1817815"/>
                  </a:ln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6" name="Freeform: Shape 431">
              <a:extLst>
                <a:ext uri="{FF2B5EF4-FFF2-40B4-BE49-F238E27FC236}">
                  <a16:creationId xmlns:a16="http://schemas.microsoft.com/office/drawing/2014/main" id="{234FB96D-17D9-4C94-B477-E5FB6E1ED9CB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7" name="Freeform: Shape 432">
              <a:extLst>
                <a:ext uri="{FF2B5EF4-FFF2-40B4-BE49-F238E27FC236}">
                  <a16:creationId xmlns:a16="http://schemas.microsoft.com/office/drawing/2014/main" id="{513F6FFD-44FB-4C9E-BAD0-35CF7D195A87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8" name="Freeform: Shape 433">
              <a:extLst>
                <a:ext uri="{FF2B5EF4-FFF2-40B4-BE49-F238E27FC236}">
                  <a16:creationId xmlns:a16="http://schemas.microsoft.com/office/drawing/2014/main" id="{FA94E282-A6B9-4776-8F2E-92AD9EE04F64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9" name="Freeform: Shape 434">
              <a:extLst>
                <a:ext uri="{FF2B5EF4-FFF2-40B4-BE49-F238E27FC236}">
                  <a16:creationId xmlns:a16="http://schemas.microsoft.com/office/drawing/2014/main" id="{FF2DA34D-F353-4DCC-8BF3-CEF039E662BE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0" name="Freeform: Shape 435">
              <a:extLst>
                <a:ext uri="{FF2B5EF4-FFF2-40B4-BE49-F238E27FC236}">
                  <a16:creationId xmlns:a16="http://schemas.microsoft.com/office/drawing/2014/main" id="{8260D0E8-F299-47B5-8D54-B7E48541C711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1" name="Freeform: Shape 436">
              <a:extLst>
                <a:ext uri="{FF2B5EF4-FFF2-40B4-BE49-F238E27FC236}">
                  <a16:creationId xmlns:a16="http://schemas.microsoft.com/office/drawing/2014/main" id="{4B0CFD4D-B8D0-44FE-848D-643F0F33223F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2" name="Freeform: Shape 437">
              <a:extLst>
                <a:ext uri="{FF2B5EF4-FFF2-40B4-BE49-F238E27FC236}">
                  <a16:creationId xmlns:a16="http://schemas.microsoft.com/office/drawing/2014/main" id="{A411D442-8612-4BB2-88F2-EEC20F1B8C46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3" name="Freeform: Shape 438">
              <a:extLst>
                <a:ext uri="{FF2B5EF4-FFF2-40B4-BE49-F238E27FC236}">
                  <a16:creationId xmlns:a16="http://schemas.microsoft.com/office/drawing/2014/main" id="{85F96E95-660A-427D-9F76-9307D4707222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4" name="Freeform: Shape 439">
              <a:extLst>
                <a:ext uri="{FF2B5EF4-FFF2-40B4-BE49-F238E27FC236}">
                  <a16:creationId xmlns:a16="http://schemas.microsoft.com/office/drawing/2014/main" id="{46966490-0471-4928-ADB9-B4596FAEB040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5" name="Freeform: Shape 440">
              <a:extLst>
                <a:ext uri="{FF2B5EF4-FFF2-40B4-BE49-F238E27FC236}">
                  <a16:creationId xmlns:a16="http://schemas.microsoft.com/office/drawing/2014/main" id="{6AA1BA02-C080-4F58-B6E4-5C181328F271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16" name="Isosceles Triangle 41">
            <a:extLst>
              <a:ext uri="{FF2B5EF4-FFF2-40B4-BE49-F238E27FC236}">
                <a16:creationId xmlns:a16="http://schemas.microsoft.com/office/drawing/2014/main" id="{EFBCAEDC-3F9A-4958-9D4E-235E4337BE9A}"/>
              </a:ext>
            </a:extLst>
          </p:cNvPr>
          <p:cNvSpPr/>
          <p:nvPr/>
        </p:nvSpPr>
        <p:spPr>
          <a:xfrm>
            <a:off x="4630742" y="2107123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17" name="Isosceles Triangle 22">
            <a:extLst>
              <a:ext uri="{FF2B5EF4-FFF2-40B4-BE49-F238E27FC236}">
                <a16:creationId xmlns:a16="http://schemas.microsoft.com/office/drawing/2014/main" id="{80B4BCA7-9D36-4D39-B61A-1C9068C53113}"/>
              </a:ext>
            </a:extLst>
          </p:cNvPr>
          <p:cNvSpPr/>
          <p:nvPr/>
        </p:nvSpPr>
        <p:spPr>
          <a:xfrm rot="19800000">
            <a:off x="4572760" y="5510666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18" name="Freeform 39">
            <a:extLst>
              <a:ext uri="{FF2B5EF4-FFF2-40B4-BE49-F238E27FC236}">
                <a16:creationId xmlns:a16="http://schemas.microsoft.com/office/drawing/2014/main" id="{DEB96615-7650-4AF0-9BF6-D55BF4A8E7E7}"/>
              </a:ext>
            </a:extLst>
          </p:cNvPr>
          <p:cNvSpPr>
            <a:spLocks noChangeAspect="1"/>
          </p:cNvSpPr>
          <p:nvPr/>
        </p:nvSpPr>
        <p:spPr>
          <a:xfrm rot="8580000">
            <a:off x="5171461" y="3799463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519" name="Group 63">
            <a:extLst>
              <a:ext uri="{FF2B5EF4-FFF2-40B4-BE49-F238E27FC236}">
                <a16:creationId xmlns:a16="http://schemas.microsoft.com/office/drawing/2014/main" id="{5C60C9F4-C965-4F2E-9E89-BC82D8958411}"/>
              </a:ext>
            </a:extLst>
          </p:cNvPr>
          <p:cNvGrpSpPr/>
          <p:nvPr/>
        </p:nvGrpSpPr>
        <p:grpSpPr>
          <a:xfrm>
            <a:off x="5372530" y="1860658"/>
            <a:ext cx="2416086" cy="918329"/>
            <a:chOff x="6457218" y="1772816"/>
            <a:chExt cx="2291246" cy="918329"/>
          </a:xfrm>
        </p:grpSpPr>
        <p:sp>
          <p:nvSpPr>
            <p:cNvPr id="1520" name="TextBox 1519">
              <a:extLst>
                <a:ext uri="{FF2B5EF4-FFF2-40B4-BE49-F238E27FC236}">
                  <a16:creationId xmlns:a16="http://schemas.microsoft.com/office/drawing/2014/main" id="{1B127A31-4280-45EC-89BA-C7EE134C6F30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1" name="TextBox 1520">
              <a:extLst>
                <a:ext uri="{FF2B5EF4-FFF2-40B4-BE49-F238E27FC236}">
                  <a16:creationId xmlns:a16="http://schemas.microsoft.com/office/drawing/2014/main" id="{AA093AB8-34B2-450F-A464-14AFA17D8153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2" name="Group 66">
            <a:extLst>
              <a:ext uri="{FF2B5EF4-FFF2-40B4-BE49-F238E27FC236}">
                <a16:creationId xmlns:a16="http://schemas.microsoft.com/office/drawing/2014/main" id="{2739C28D-7CEB-4B8A-903F-79960B7357F1}"/>
              </a:ext>
            </a:extLst>
          </p:cNvPr>
          <p:cNvGrpSpPr/>
          <p:nvPr/>
        </p:nvGrpSpPr>
        <p:grpSpPr>
          <a:xfrm>
            <a:off x="5991549" y="3561355"/>
            <a:ext cx="2416086" cy="918329"/>
            <a:chOff x="6889266" y="3284984"/>
            <a:chExt cx="1998238" cy="918329"/>
          </a:xfrm>
        </p:grpSpPr>
        <p:sp>
          <p:nvSpPr>
            <p:cNvPr id="1523" name="TextBox 1522">
              <a:extLst>
                <a:ext uri="{FF2B5EF4-FFF2-40B4-BE49-F238E27FC236}">
                  <a16:creationId xmlns:a16="http://schemas.microsoft.com/office/drawing/2014/main" id="{F747177E-FA90-42D7-8E7C-94E8900FF658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4" name="TextBox 1523">
              <a:extLst>
                <a:ext uri="{FF2B5EF4-FFF2-40B4-BE49-F238E27FC236}">
                  <a16:creationId xmlns:a16="http://schemas.microsoft.com/office/drawing/2014/main" id="{8BCA162E-19D6-4C73-98F5-577732695E6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5" name="Group 69">
            <a:extLst>
              <a:ext uri="{FF2B5EF4-FFF2-40B4-BE49-F238E27FC236}">
                <a16:creationId xmlns:a16="http://schemas.microsoft.com/office/drawing/2014/main" id="{38BE9789-4CFC-4080-B353-3EA731CDF396}"/>
              </a:ext>
            </a:extLst>
          </p:cNvPr>
          <p:cNvGrpSpPr/>
          <p:nvPr/>
        </p:nvGrpSpPr>
        <p:grpSpPr>
          <a:xfrm>
            <a:off x="5372530" y="5262051"/>
            <a:ext cx="2416086" cy="918329"/>
            <a:chOff x="6673242" y="5020022"/>
            <a:chExt cx="2291246" cy="918329"/>
          </a:xfrm>
        </p:grpSpPr>
        <p:sp>
          <p:nvSpPr>
            <p:cNvPr id="1526" name="TextBox 1525">
              <a:extLst>
                <a:ext uri="{FF2B5EF4-FFF2-40B4-BE49-F238E27FC236}">
                  <a16:creationId xmlns:a16="http://schemas.microsoft.com/office/drawing/2014/main" id="{FCCF1B87-CB22-4246-B33E-63384A8CD4D7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7" name="TextBox 1526">
              <a:extLst>
                <a:ext uri="{FF2B5EF4-FFF2-40B4-BE49-F238E27FC236}">
                  <a16:creationId xmlns:a16="http://schemas.microsoft.com/office/drawing/2014/main" id="{FF7DC2C5-74CC-4B7A-A142-61681FBF48B5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28" name="TextBox 1527">
            <a:extLst>
              <a:ext uri="{FF2B5EF4-FFF2-40B4-BE49-F238E27FC236}">
                <a16:creationId xmlns:a16="http://schemas.microsoft.com/office/drawing/2014/main" id="{1E323B9B-6863-4D8F-B84F-4FB4955F29B6}"/>
              </a:ext>
            </a:extLst>
          </p:cNvPr>
          <p:cNvSpPr txBox="1"/>
          <p:nvPr/>
        </p:nvSpPr>
        <p:spPr>
          <a:xfrm>
            <a:off x="8763536" y="2064566"/>
            <a:ext cx="2643767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Create</a:t>
            </a:r>
          </a:p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Quality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29" name="TextBox 1528">
            <a:extLst>
              <a:ext uri="{FF2B5EF4-FFF2-40B4-BE49-F238E27FC236}">
                <a16:creationId xmlns:a16="http://schemas.microsoft.com/office/drawing/2014/main" id="{8F384DD5-E688-4FD3-8566-29E2314A3F5B}"/>
              </a:ext>
            </a:extLst>
          </p:cNvPr>
          <p:cNvSpPr txBox="1"/>
          <p:nvPr/>
        </p:nvSpPr>
        <p:spPr>
          <a:xfrm>
            <a:off x="9203796" y="3260526"/>
            <a:ext cx="2203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12485</TotalTime>
  <Words>146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98</cp:revision>
  <dcterms:created xsi:type="dcterms:W3CDTF">2018-02-18T19:39:47Z</dcterms:created>
  <dcterms:modified xsi:type="dcterms:W3CDTF">2022-10-25T03:43:45Z</dcterms:modified>
</cp:coreProperties>
</file>