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1999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1999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474" name="Group 1473">
            <a:extLst>
              <a:ext uri="{FF2B5EF4-FFF2-40B4-BE49-F238E27FC236}">
                <a16:creationId xmlns:a16="http://schemas.microsoft.com/office/drawing/2014/main" id="{E0ECD6D5-7A26-4EF9-A64A-4A85164D3EA3}"/>
              </a:ext>
            </a:extLst>
          </p:cNvPr>
          <p:cNvGrpSpPr/>
          <p:nvPr/>
        </p:nvGrpSpPr>
        <p:grpSpPr>
          <a:xfrm>
            <a:off x="4721137" y="3440068"/>
            <a:ext cx="2759570" cy="2760716"/>
            <a:chOff x="9901415" y="3029291"/>
            <a:chExt cx="1598840" cy="1599503"/>
          </a:xfrm>
        </p:grpSpPr>
        <p:sp>
          <p:nvSpPr>
            <p:cNvPr id="1475" name="Freeform: Shape 1474">
              <a:extLst>
                <a:ext uri="{FF2B5EF4-FFF2-40B4-BE49-F238E27FC236}">
                  <a16:creationId xmlns:a16="http://schemas.microsoft.com/office/drawing/2014/main" id="{D8DA3BE3-9A74-4E99-8254-AB4A39C6C586}"/>
                </a:ext>
              </a:extLst>
            </p:cNvPr>
            <p:cNvSpPr/>
            <p:nvPr/>
          </p:nvSpPr>
          <p:spPr>
            <a:xfrm>
              <a:off x="9901415" y="3029291"/>
              <a:ext cx="1598840" cy="1599503"/>
            </a:xfrm>
            <a:custGeom>
              <a:avLst/>
              <a:gdLst>
                <a:gd name="connsiteX0" fmla="*/ 2118622 w 4246481"/>
                <a:gd name="connsiteY0" fmla="*/ 0 h 4248240"/>
                <a:gd name="connsiteX1" fmla="*/ 2123020 w 4246481"/>
                <a:gd name="connsiteY1" fmla="*/ 440 h 4248240"/>
                <a:gd name="connsiteX2" fmla="*/ 2134456 w 4246481"/>
                <a:gd name="connsiteY2" fmla="*/ 22431 h 4248240"/>
                <a:gd name="connsiteX3" fmla="*/ 2168322 w 4246481"/>
                <a:gd name="connsiteY3" fmla="*/ 127548 h 4248240"/>
                <a:gd name="connsiteX4" fmla="*/ 2238694 w 4246481"/>
                <a:gd name="connsiteY4" fmla="*/ 482045 h 4248240"/>
                <a:gd name="connsiteX5" fmla="*/ 2242212 w 4246481"/>
                <a:gd name="connsiteY5" fmla="*/ 515911 h 4248240"/>
                <a:gd name="connsiteX6" fmla="*/ 2276958 w 4246481"/>
                <a:gd name="connsiteY6" fmla="*/ 478086 h 4248240"/>
                <a:gd name="connsiteX7" fmla="*/ 2290593 w 4246481"/>
                <a:gd name="connsiteY7" fmla="*/ 498758 h 4248240"/>
                <a:gd name="connsiteX8" fmla="*/ 2331496 w 4246481"/>
                <a:gd name="connsiteY8" fmla="*/ 696238 h 4248240"/>
                <a:gd name="connsiteX9" fmla="*/ 2330616 w 4246481"/>
                <a:gd name="connsiteY9" fmla="*/ 704595 h 4248240"/>
                <a:gd name="connsiteX10" fmla="*/ 2377677 w 4246481"/>
                <a:gd name="connsiteY10" fmla="*/ 673367 h 4248240"/>
                <a:gd name="connsiteX11" fmla="*/ 2398789 w 4246481"/>
                <a:gd name="connsiteY11" fmla="*/ 957053 h 4248240"/>
                <a:gd name="connsiteX12" fmla="*/ 2432215 w 4246481"/>
                <a:gd name="connsiteY12" fmla="*/ 932863 h 4248240"/>
                <a:gd name="connsiteX13" fmla="*/ 2470480 w 4246481"/>
                <a:gd name="connsiteY13" fmla="*/ 908673 h 4248240"/>
                <a:gd name="connsiteX14" fmla="*/ 2490712 w 4246481"/>
                <a:gd name="connsiteY14" fmla="*/ 918789 h 4248240"/>
                <a:gd name="connsiteX15" fmla="*/ 2494670 w 4246481"/>
                <a:gd name="connsiteY15" fmla="*/ 966290 h 4248240"/>
                <a:gd name="connsiteX16" fmla="*/ 2460364 w 4246481"/>
                <a:gd name="connsiteY16" fmla="*/ 1172566 h 4248240"/>
                <a:gd name="connsiteX17" fmla="*/ 2444091 w 4246481"/>
                <a:gd name="connsiteY17" fmla="*/ 1206432 h 4248240"/>
                <a:gd name="connsiteX18" fmla="*/ 2475757 w 4246481"/>
                <a:gd name="connsiteY18" fmla="*/ 1186640 h 4248240"/>
                <a:gd name="connsiteX19" fmla="*/ 2536013 w 4246481"/>
                <a:gd name="connsiteY19" fmla="*/ 1147936 h 4248240"/>
                <a:gd name="connsiteX20" fmla="*/ 2556245 w 4246481"/>
                <a:gd name="connsiteY20" fmla="*/ 1158052 h 4248240"/>
                <a:gd name="connsiteX21" fmla="*/ 2527217 w 4246481"/>
                <a:gd name="connsiteY21" fmla="*/ 1370046 h 4248240"/>
                <a:gd name="connsiteX22" fmla="*/ 2515341 w 4246481"/>
                <a:gd name="connsiteY22" fmla="*/ 1392477 h 4248240"/>
                <a:gd name="connsiteX23" fmla="*/ 2503026 w 4246481"/>
                <a:gd name="connsiteY23" fmla="*/ 1414468 h 4248240"/>
                <a:gd name="connsiteX24" fmla="*/ 2531615 w 4246481"/>
                <a:gd name="connsiteY24" fmla="*/ 1404352 h 4248240"/>
                <a:gd name="connsiteX25" fmla="*/ 2572518 w 4246481"/>
                <a:gd name="connsiteY25" fmla="*/ 1380602 h 4248240"/>
                <a:gd name="connsiteX26" fmla="*/ 2606385 w 4246481"/>
                <a:gd name="connsiteY26" fmla="*/ 1401273 h 4248240"/>
                <a:gd name="connsiteX27" fmla="*/ 2576477 w 4246481"/>
                <a:gd name="connsiteY27" fmla="*/ 1534539 h 4248240"/>
                <a:gd name="connsiteX28" fmla="*/ 2518420 w 4246481"/>
                <a:gd name="connsiteY28" fmla="*/ 1658569 h 4248240"/>
                <a:gd name="connsiteX29" fmla="*/ 2517981 w 4246481"/>
                <a:gd name="connsiteY29" fmla="*/ 1665167 h 4248240"/>
                <a:gd name="connsiteX30" fmla="*/ 2545689 w 4246481"/>
                <a:gd name="connsiteY30" fmla="*/ 1653731 h 4248240"/>
                <a:gd name="connsiteX31" fmla="*/ 2598028 w 4246481"/>
                <a:gd name="connsiteY31" fmla="*/ 1623384 h 4248240"/>
                <a:gd name="connsiteX32" fmla="*/ 2619579 w 4246481"/>
                <a:gd name="connsiteY32" fmla="*/ 1632180 h 4248240"/>
                <a:gd name="connsiteX33" fmla="*/ 2620019 w 4246481"/>
                <a:gd name="connsiteY33" fmla="*/ 1694635 h 4248240"/>
                <a:gd name="connsiteX34" fmla="*/ 2525018 w 4246481"/>
                <a:gd name="connsiteY34" fmla="*/ 1871003 h 4248240"/>
                <a:gd name="connsiteX35" fmla="*/ 2518860 w 4246481"/>
                <a:gd name="connsiteY35" fmla="*/ 1881559 h 4248240"/>
                <a:gd name="connsiteX36" fmla="*/ 2550527 w 4246481"/>
                <a:gd name="connsiteY36" fmla="*/ 1877161 h 4248240"/>
                <a:gd name="connsiteX37" fmla="*/ 2583954 w 4246481"/>
                <a:gd name="connsiteY37" fmla="*/ 1869684 h 4248240"/>
                <a:gd name="connsiteX38" fmla="*/ 2607704 w 4246481"/>
                <a:gd name="connsiteY38" fmla="*/ 1891235 h 4248240"/>
                <a:gd name="connsiteX39" fmla="*/ 2595389 w 4246481"/>
                <a:gd name="connsiteY39" fmla="*/ 1944893 h 4248240"/>
                <a:gd name="connsiteX40" fmla="*/ 2528536 w 4246481"/>
                <a:gd name="connsiteY40" fmla="*/ 2085636 h 4248240"/>
                <a:gd name="connsiteX41" fmla="*/ 2521499 w 4246481"/>
                <a:gd name="connsiteY41" fmla="*/ 2097951 h 4248240"/>
                <a:gd name="connsiteX42" fmla="*/ 2523258 w 4246481"/>
                <a:gd name="connsiteY42" fmla="*/ 2100590 h 4248240"/>
                <a:gd name="connsiteX43" fmla="*/ 2543490 w 4246481"/>
                <a:gd name="connsiteY43" fmla="*/ 2093113 h 4248240"/>
                <a:gd name="connsiteX44" fmla="*/ 2571199 w 4246481"/>
                <a:gd name="connsiteY44" fmla="*/ 2077280 h 4248240"/>
                <a:gd name="connsiteX45" fmla="*/ 2599787 w 4246481"/>
                <a:gd name="connsiteY45" fmla="*/ 2094433 h 4248240"/>
                <a:gd name="connsiteX46" fmla="*/ 2582634 w 4246481"/>
                <a:gd name="connsiteY46" fmla="*/ 2179758 h 4248240"/>
                <a:gd name="connsiteX47" fmla="*/ 2502587 w 4246481"/>
                <a:gd name="connsiteY47" fmla="*/ 2319182 h 4248240"/>
                <a:gd name="connsiteX48" fmla="*/ 2495549 w 4246481"/>
                <a:gd name="connsiteY48" fmla="*/ 2328418 h 4248240"/>
                <a:gd name="connsiteX49" fmla="*/ 2518860 w 4246481"/>
                <a:gd name="connsiteY49" fmla="*/ 2330177 h 4248240"/>
                <a:gd name="connsiteX50" fmla="*/ 2546129 w 4246481"/>
                <a:gd name="connsiteY50" fmla="*/ 2334136 h 4248240"/>
                <a:gd name="connsiteX51" fmla="*/ 2558004 w 4246481"/>
                <a:gd name="connsiteY51" fmla="*/ 2356127 h 4248240"/>
                <a:gd name="connsiteX52" fmla="*/ 2526639 w 4246481"/>
                <a:gd name="connsiteY52" fmla="*/ 2431997 h 4248240"/>
                <a:gd name="connsiteX53" fmla="*/ 2591870 w 4246481"/>
                <a:gd name="connsiteY53" fmla="*/ 2437933 h 4248240"/>
                <a:gd name="connsiteX54" fmla="*/ 2646408 w 4246481"/>
                <a:gd name="connsiteY54" fmla="*/ 2347769 h 4248240"/>
                <a:gd name="connsiteX55" fmla="*/ 2667960 w 4246481"/>
                <a:gd name="connsiteY55" fmla="*/ 2336334 h 4248240"/>
                <a:gd name="connsiteX56" fmla="*/ 2681595 w 4246481"/>
                <a:gd name="connsiteY56" fmla="*/ 2357005 h 4248240"/>
                <a:gd name="connsiteX57" fmla="*/ 2691711 w 4246481"/>
                <a:gd name="connsiteY57" fmla="*/ 2392191 h 4248240"/>
                <a:gd name="connsiteX58" fmla="*/ 2695229 w 4246481"/>
                <a:gd name="connsiteY58" fmla="*/ 2391751 h 4248240"/>
                <a:gd name="connsiteX59" fmla="*/ 2705785 w 4246481"/>
                <a:gd name="connsiteY59" fmla="*/ 2359644 h 4248240"/>
                <a:gd name="connsiteX60" fmla="*/ 2756804 w 4246481"/>
                <a:gd name="connsiteY60" fmla="*/ 2245730 h 4248240"/>
                <a:gd name="connsiteX61" fmla="*/ 2780995 w 4246481"/>
                <a:gd name="connsiteY61" fmla="*/ 2215822 h 4248240"/>
                <a:gd name="connsiteX62" fmla="*/ 2801666 w 4246481"/>
                <a:gd name="connsiteY62" fmla="*/ 2218461 h 4248240"/>
                <a:gd name="connsiteX63" fmla="*/ 2824977 w 4246481"/>
                <a:gd name="connsiteY63" fmla="*/ 2257166 h 4248240"/>
                <a:gd name="connsiteX64" fmla="*/ 2834653 w 4246481"/>
                <a:gd name="connsiteY64" fmla="*/ 2269041 h 4248240"/>
                <a:gd name="connsiteX65" fmla="*/ 2848287 w 4246481"/>
                <a:gd name="connsiteY65" fmla="*/ 2194711 h 4248240"/>
                <a:gd name="connsiteX66" fmla="*/ 2919539 w 4246481"/>
                <a:gd name="connsiteY66" fmla="*/ 2072880 h 4248240"/>
                <a:gd name="connsiteX67" fmla="*/ 2937131 w 4246481"/>
                <a:gd name="connsiteY67" fmla="*/ 2062325 h 4248240"/>
                <a:gd name="connsiteX68" fmla="*/ 2951206 w 4246481"/>
                <a:gd name="connsiteY68" fmla="*/ 2069802 h 4248240"/>
                <a:gd name="connsiteX69" fmla="*/ 2962641 w 4246481"/>
                <a:gd name="connsiteY69" fmla="*/ 2123020 h 4248240"/>
                <a:gd name="connsiteX70" fmla="*/ 2972757 w 4246481"/>
                <a:gd name="connsiteY70" fmla="*/ 2145011 h 4248240"/>
                <a:gd name="connsiteX71" fmla="*/ 2975396 w 4246481"/>
                <a:gd name="connsiteY71" fmla="*/ 2138854 h 4248240"/>
                <a:gd name="connsiteX72" fmla="*/ 3078314 w 4246481"/>
                <a:gd name="connsiteY72" fmla="*/ 1948411 h 4248240"/>
                <a:gd name="connsiteX73" fmla="*/ 3093268 w 4246481"/>
                <a:gd name="connsiteY73" fmla="*/ 1933897 h 4248240"/>
                <a:gd name="connsiteX74" fmla="*/ 3115259 w 4246481"/>
                <a:gd name="connsiteY74" fmla="*/ 1939614 h 4248240"/>
                <a:gd name="connsiteX75" fmla="*/ 3123176 w 4246481"/>
                <a:gd name="connsiteY75" fmla="*/ 1971721 h 4248240"/>
                <a:gd name="connsiteX76" fmla="*/ 3135051 w 4246481"/>
                <a:gd name="connsiteY76" fmla="*/ 2013065 h 4248240"/>
                <a:gd name="connsiteX77" fmla="*/ 3139449 w 4246481"/>
                <a:gd name="connsiteY77" fmla="*/ 2010866 h 4248240"/>
                <a:gd name="connsiteX78" fmla="*/ 3237530 w 4246481"/>
                <a:gd name="connsiteY78" fmla="*/ 1859127 h 4248240"/>
                <a:gd name="connsiteX79" fmla="*/ 3270956 w 4246481"/>
                <a:gd name="connsiteY79" fmla="*/ 1832298 h 4248240"/>
                <a:gd name="connsiteX80" fmla="*/ 3284591 w 4246481"/>
                <a:gd name="connsiteY80" fmla="*/ 1828779 h 4248240"/>
                <a:gd name="connsiteX81" fmla="*/ 3301304 w 4246481"/>
                <a:gd name="connsiteY81" fmla="*/ 1933457 h 4248240"/>
                <a:gd name="connsiteX82" fmla="*/ 3435889 w 4246481"/>
                <a:gd name="connsiteY82" fmla="*/ 1754449 h 4248240"/>
                <a:gd name="connsiteX83" fmla="*/ 3451283 w 4246481"/>
                <a:gd name="connsiteY83" fmla="*/ 1743454 h 4248240"/>
                <a:gd name="connsiteX84" fmla="*/ 3474154 w 4246481"/>
                <a:gd name="connsiteY84" fmla="*/ 1752250 h 4248240"/>
                <a:gd name="connsiteX85" fmla="*/ 3481631 w 4246481"/>
                <a:gd name="connsiteY85" fmla="*/ 1805029 h 4248240"/>
                <a:gd name="connsiteX86" fmla="*/ 3483390 w 4246481"/>
                <a:gd name="connsiteY86" fmla="*/ 1819983 h 4248240"/>
                <a:gd name="connsiteX87" fmla="*/ 3674273 w 4246481"/>
                <a:gd name="connsiteY87" fmla="*/ 1672203 h 4248240"/>
                <a:gd name="connsiteX88" fmla="*/ 3682190 w 4246481"/>
                <a:gd name="connsiteY88" fmla="*/ 1718384 h 4248240"/>
                <a:gd name="connsiteX89" fmla="*/ 3855919 w 4246481"/>
                <a:gd name="connsiteY89" fmla="*/ 1624262 h 4248240"/>
                <a:gd name="connsiteX90" fmla="*/ 3851521 w 4246481"/>
                <a:gd name="connsiteY90" fmla="*/ 1666485 h 4248240"/>
                <a:gd name="connsiteX91" fmla="*/ 3856799 w 4246481"/>
                <a:gd name="connsiteY91" fmla="*/ 1664286 h 4248240"/>
                <a:gd name="connsiteX92" fmla="*/ 4189304 w 4246481"/>
                <a:gd name="connsiteY92" fmla="*/ 1469445 h 4248240"/>
                <a:gd name="connsiteX93" fmla="*/ 4233726 w 4246481"/>
                <a:gd name="connsiteY93" fmla="*/ 1452732 h 4248240"/>
                <a:gd name="connsiteX94" fmla="*/ 4244282 w 4246481"/>
                <a:gd name="connsiteY94" fmla="*/ 1450972 h 4248240"/>
                <a:gd name="connsiteX95" fmla="*/ 4246481 w 4246481"/>
                <a:gd name="connsiteY95" fmla="*/ 1453171 h 4248240"/>
                <a:gd name="connsiteX96" fmla="*/ 4218332 w 4246481"/>
                <a:gd name="connsiteY96" fmla="*/ 1507709 h 4248240"/>
                <a:gd name="connsiteX97" fmla="*/ 3991824 w 4246481"/>
                <a:gd name="connsiteY97" fmla="*/ 1816024 h 4248240"/>
                <a:gd name="connsiteX98" fmla="*/ 3988306 w 4246481"/>
                <a:gd name="connsiteY98" fmla="*/ 1821302 h 4248240"/>
                <a:gd name="connsiteX99" fmla="*/ 4033167 w 4246481"/>
                <a:gd name="connsiteY99" fmla="*/ 1821302 h 4248240"/>
                <a:gd name="connsiteX100" fmla="*/ 3920133 w 4246481"/>
                <a:gd name="connsiteY100" fmla="*/ 1984476 h 4248240"/>
                <a:gd name="connsiteX101" fmla="*/ 3965435 w 4246481"/>
                <a:gd name="connsiteY101" fmla="*/ 1995472 h 4248240"/>
                <a:gd name="connsiteX102" fmla="*/ 3798303 w 4246481"/>
                <a:gd name="connsiteY102" fmla="*/ 2169201 h 4248240"/>
                <a:gd name="connsiteX103" fmla="*/ 3810617 w 4246481"/>
                <a:gd name="connsiteY103" fmla="*/ 2171840 h 4248240"/>
                <a:gd name="connsiteX104" fmla="*/ 3870433 w 4246481"/>
                <a:gd name="connsiteY104" fmla="*/ 2187674 h 4248240"/>
                <a:gd name="connsiteX105" fmla="*/ 3875271 w 4246481"/>
                <a:gd name="connsiteY105" fmla="*/ 2203507 h 4248240"/>
                <a:gd name="connsiteX106" fmla="*/ 3833049 w 4246481"/>
                <a:gd name="connsiteY106" fmla="*/ 2247050 h 4248240"/>
                <a:gd name="connsiteX107" fmla="*/ 3727931 w 4246481"/>
                <a:gd name="connsiteY107" fmla="*/ 2317861 h 4248240"/>
                <a:gd name="connsiteX108" fmla="*/ 3670754 w 4246481"/>
                <a:gd name="connsiteY108" fmla="*/ 2339852 h 4248240"/>
                <a:gd name="connsiteX109" fmla="*/ 3683949 w 4246481"/>
                <a:gd name="connsiteY109" fmla="*/ 2344250 h 4248240"/>
                <a:gd name="connsiteX110" fmla="*/ 3755200 w 4246481"/>
                <a:gd name="connsiteY110" fmla="*/ 2364042 h 4248240"/>
                <a:gd name="connsiteX111" fmla="*/ 3760918 w 4246481"/>
                <a:gd name="connsiteY111" fmla="*/ 2383395 h 4248240"/>
                <a:gd name="connsiteX112" fmla="*/ 3620175 w 4246481"/>
                <a:gd name="connsiteY112" fmla="*/ 2481036 h 4248240"/>
                <a:gd name="connsiteX113" fmla="*/ 3570475 w 4246481"/>
                <a:gd name="connsiteY113" fmla="*/ 2494231 h 4248240"/>
                <a:gd name="connsiteX114" fmla="*/ 3585869 w 4246481"/>
                <a:gd name="connsiteY114" fmla="*/ 2503907 h 4248240"/>
                <a:gd name="connsiteX115" fmla="*/ 3618416 w 4246481"/>
                <a:gd name="connsiteY115" fmla="*/ 2514902 h 4248240"/>
                <a:gd name="connsiteX116" fmla="*/ 3634249 w 4246481"/>
                <a:gd name="connsiteY116" fmla="*/ 2520180 h 4248240"/>
                <a:gd name="connsiteX117" fmla="*/ 3639527 w 4246481"/>
                <a:gd name="connsiteY117" fmla="*/ 2550088 h 4248240"/>
                <a:gd name="connsiteX118" fmla="*/ 3557280 w 4246481"/>
                <a:gd name="connsiteY118" fmla="*/ 2599788 h 4248240"/>
                <a:gd name="connsiteX119" fmla="*/ 3427972 w 4246481"/>
                <a:gd name="connsiteY119" fmla="*/ 2642891 h 4248240"/>
                <a:gd name="connsiteX120" fmla="*/ 3419616 w 4246481"/>
                <a:gd name="connsiteY120" fmla="*/ 2645090 h 4248240"/>
                <a:gd name="connsiteX121" fmla="*/ 3436769 w 4246481"/>
                <a:gd name="connsiteY121" fmla="*/ 2655206 h 4248240"/>
                <a:gd name="connsiteX122" fmla="*/ 3492187 w 4246481"/>
                <a:gd name="connsiteY122" fmla="*/ 2673678 h 4248240"/>
                <a:gd name="connsiteX123" fmla="*/ 3497904 w 4246481"/>
                <a:gd name="connsiteY123" fmla="*/ 2693470 h 4248240"/>
                <a:gd name="connsiteX124" fmla="*/ 3453042 w 4246481"/>
                <a:gd name="connsiteY124" fmla="*/ 2732174 h 4248240"/>
                <a:gd name="connsiteX125" fmla="*/ 3296026 w 4246481"/>
                <a:gd name="connsiteY125" fmla="*/ 2769119 h 4248240"/>
                <a:gd name="connsiteX126" fmla="*/ 3287229 w 4246481"/>
                <a:gd name="connsiteY126" fmla="*/ 2768680 h 4248240"/>
                <a:gd name="connsiteX127" fmla="*/ 3283271 w 4246481"/>
                <a:gd name="connsiteY127" fmla="*/ 2770439 h 4248240"/>
                <a:gd name="connsiteX128" fmla="*/ 3299545 w 4246481"/>
                <a:gd name="connsiteY128" fmla="*/ 2784953 h 4248240"/>
                <a:gd name="connsiteX129" fmla="*/ 3328133 w 4246481"/>
                <a:gd name="connsiteY129" fmla="*/ 2806064 h 4248240"/>
                <a:gd name="connsiteX130" fmla="*/ 3328133 w 4246481"/>
                <a:gd name="connsiteY130" fmla="*/ 2832893 h 4248240"/>
                <a:gd name="connsiteX131" fmla="*/ 3274915 w 4246481"/>
                <a:gd name="connsiteY131" fmla="*/ 2861042 h 4248240"/>
                <a:gd name="connsiteX132" fmla="*/ 3158362 w 4246481"/>
                <a:gd name="connsiteY132" fmla="*/ 2894909 h 4248240"/>
                <a:gd name="connsiteX133" fmla="*/ 3148686 w 4246481"/>
                <a:gd name="connsiteY133" fmla="*/ 2899746 h 4248240"/>
                <a:gd name="connsiteX134" fmla="*/ 3166278 w 4246481"/>
                <a:gd name="connsiteY134" fmla="*/ 2908983 h 4248240"/>
                <a:gd name="connsiteX135" fmla="*/ 3189149 w 4246481"/>
                <a:gd name="connsiteY135" fmla="*/ 2916460 h 4248240"/>
                <a:gd name="connsiteX136" fmla="*/ 3194867 w 4246481"/>
                <a:gd name="connsiteY136" fmla="*/ 2945488 h 4248240"/>
                <a:gd name="connsiteX137" fmla="*/ 3146047 w 4246481"/>
                <a:gd name="connsiteY137" fmla="*/ 2976715 h 4248240"/>
                <a:gd name="connsiteX138" fmla="*/ 2990790 w 4246481"/>
                <a:gd name="connsiteY138" fmla="*/ 3011021 h 4248240"/>
                <a:gd name="connsiteX139" fmla="*/ 2999586 w 4246481"/>
                <a:gd name="connsiteY139" fmla="*/ 3024656 h 4248240"/>
                <a:gd name="connsiteX140" fmla="*/ 3014540 w 4246481"/>
                <a:gd name="connsiteY140" fmla="*/ 3046647 h 4248240"/>
                <a:gd name="connsiteX141" fmla="*/ 3007503 w 4246481"/>
                <a:gd name="connsiteY141" fmla="*/ 3068198 h 4248240"/>
                <a:gd name="connsiteX142" fmla="*/ 2959122 w 4246481"/>
                <a:gd name="connsiteY142" fmla="*/ 3086231 h 4248240"/>
                <a:gd name="connsiteX143" fmla="*/ 2887871 w 4246481"/>
                <a:gd name="connsiteY143" fmla="*/ 3106903 h 4248240"/>
                <a:gd name="connsiteX144" fmla="*/ 2851366 w 4246481"/>
                <a:gd name="connsiteY144" fmla="*/ 3139010 h 4248240"/>
                <a:gd name="connsiteX145" fmla="*/ 2867200 w 4246481"/>
                <a:gd name="connsiteY145" fmla="*/ 3141209 h 4248240"/>
                <a:gd name="connsiteX146" fmla="*/ 2957363 w 4246481"/>
                <a:gd name="connsiteY146" fmla="*/ 3105583 h 4248240"/>
                <a:gd name="connsiteX147" fmla="*/ 2967039 w 4246481"/>
                <a:gd name="connsiteY147" fmla="*/ 3104704 h 4248240"/>
                <a:gd name="connsiteX148" fmla="*/ 2977155 w 4246481"/>
                <a:gd name="connsiteY148" fmla="*/ 3118338 h 4248240"/>
                <a:gd name="connsiteX149" fmla="*/ 2971437 w 4246481"/>
                <a:gd name="connsiteY149" fmla="*/ 3156163 h 4248240"/>
                <a:gd name="connsiteX150" fmla="*/ 2980234 w 4246481"/>
                <a:gd name="connsiteY150" fmla="*/ 3148686 h 4248240"/>
                <a:gd name="connsiteX151" fmla="*/ 3085791 w 4246481"/>
                <a:gd name="connsiteY151" fmla="*/ 3098986 h 4248240"/>
                <a:gd name="connsiteX152" fmla="*/ 3109981 w 4246481"/>
                <a:gd name="connsiteY152" fmla="*/ 3100305 h 4248240"/>
                <a:gd name="connsiteX153" fmla="*/ 3116579 w 4246481"/>
                <a:gd name="connsiteY153" fmla="*/ 3115259 h 4248240"/>
                <a:gd name="connsiteX154" fmla="*/ 3100305 w 4246481"/>
                <a:gd name="connsiteY154" fmla="*/ 3142968 h 4248240"/>
                <a:gd name="connsiteX155" fmla="*/ 3093268 w 4246481"/>
                <a:gd name="connsiteY155" fmla="*/ 3159681 h 4248240"/>
                <a:gd name="connsiteX156" fmla="*/ 3102944 w 4246481"/>
                <a:gd name="connsiteY156" fmla="*/ 3154843 h 4248240"/>
                <a:gd name="connsiteX157" fmla="*/ 3238849 w 4246481"/>
                <a:gd name="connsiteY157" fmla="*/ 3111301 h 4248240"/>
                <a:gd name="connsiteX158" fmla="*/ 3259081 w 4246481"/>
                <a:gd name="connsiteY158" fmla="*/ 3114379 h 4248240"/>
                <a:gd name="connsiteX159" fmla="*/ 3253363 w 4246481"/>
                <a:gd name="connsiteY159" fmla="*/ 3134611 h 4248240"/>
                <a:gd name="connsiteX160" fmla="*/ 3237090 w 4246481"/>
                <a:gd name="connsiteY160" fmla="*/ 3168478 h 4248240"/>
                <a:gd name="connsiteX161" fmla="*/ 3312299 w 4246481"/>
                <a:gd name="connsiteY161" fmla="*/ 3143848 h 4248240"/>
                <a:gd name="connsiteX162" fmla="*/ 3392787 w 4246481"/>
                <a:gd name="connsiteY162" fmla="*/ 3145167 h 4248240"/>
                <a:gd name="connsiteX163" fmla="*/ 3354082 w 4246481"/>
                <a:gd name="connsiteY163" fmla="*/ 3204543 h 4248240"/>
                <a:gd name="connsiteX164" fmla="*/ 3523854 w 4246481"/>
                <a:gd name="connsiteY164" fmla="*/ 3183872 h 4248240"/>
                <a:gd name="connsiteX165" fmla="*/ 3526053 w 4246481"/>
                <a:gd name="connsiteY165" fmla="*/ 3187830 h 4248240"/>
                <a:gd name="connsiteX166" fmla="*/ 3495705 w 4246481"/>
                <a:gd name="connsiteY166" fmla="*/ 3233131 h 4248240"/>
                <a:gd name="connsiteX167" fmla="*/ 3654921 w 4246481"/>
                <a:gd name="connsiteY167" fmla="*/ 3247206 h 4248240"/>
                <a:gd name="connsiteX168" fmla="*/ 3636888 w 4246481"/>
                <a:gd name="connsiteY168" fmla="*/ 3275354 h 4248240"/>
                <a:gd name="connsiteX169" fmla="*/ 3765316 w 4246481"/>
                <a:gd name="connsiteY169" fmla="*/ 3307901 h 4248240"/>
                <a:gd name="connsiteX170" fmla="*/ 3745524 w 4246481"/>
                <a:gd name="connsiteY170" fmla="*/ 3326374 h 4248240"/>
                <a:gd name="connsiteX171" fmla="*/ 3891985 w 4246481"/>
                <a:gd name="connsiteY171" fmla="*/ 3356281 h 4248240"/>
                <a:gd name="connsiteX172" fmla="*/ 4033607 w 4246481"/>
                <a:gd name="connsiteY172" fmla="*/ 3400264 h 4248240"/>
                <a:gd name="connsiteX173" fmla="*/ 4034047 w 4246481"/>
                <a:gd name="connsiteY173" fmla="*/ 3403782 h 4248240"/>
                <a:gd name="connsiteX174" fmla="*/ 3996222 w 4246481"/>
                <a:gd name="connsiteY174" fmla="*/ 3417857 h 4248240"/>
                <a:gd name="connsiteX175" fmla="*/ 3747723 w 4246481"/>
                <a:gd name="connsiteY175" fmla="*/ 3464478 h 4248240"/>
                <a:gd name="connsiteX176" fmla="*/ 3742005 w 4246481"/>
                <a:gd name="connsiteY176" fmla="*/ 3465357 h 4248240"/>
                <a:gd name="connsiteX177" fmla="*/ 3762677 w 4246481"/>
                <a:gd name="connsiteY177" fmla="*/ 3485149 h 4248240"/>
                <a:gd name="connsiteX178" fmla="*/ 3633369 w 4246481"/>
                <a:gd name="connsiteY178" fmla="*/ 3513738 h 4248240"/>
                <a:gd name="connsiteX179" fmla="*/ 3650522 w 4246481"/>
                <a:gd name="connsiteY179" fmla="*/ 3542326 h 4248240"/>
                <a:gd name="connsiteX180" fmla="*/ 3489988 w 4246481"/>
                <a:gd name="connsiteY180" fmla="*/ 3551123 h 4248240"/>
                <a:gd name="connsiteX181" fmla="*/ 3511099 w 4246481"/>
                <a:gd name="connsiteY181" fmla="*/ 3583230 h 4248240"/>
                <a:gd name="connsiteX182" fmla="*/ 3501423 w 4246481"/>
                <a:gd name="connsiteY182" fmla="*/ 3603461 h 4248240"/>
                <a:gd name="connsiteX183" fmla="*/ 3347485 w 4246481"/>
                <a:gd name="connsiteY183" fmla="*/ 3573993 h 4248240"/>
                <a:gd name="connsiteX184" fmla="*/ 3383551 w 4246481"/>
                <a:gd name="connsiteY184" fmla="*/ 3633369 h 4248240"/>
                <a:gd name="connsiteX185" fmla="*/ 3380912 w 4246481"/>
                <a:gd name="connsiteY185" fmla="*/ 3637328 h 4248240"/>
                <a:gd name="connsiteX186" fmla="*/ 3228733 w 4246481"/>
                <a:gd name="connsiteY186" fmla="*/ 3606540 h 4248240"/>
                <a:gd name="connsiteX187" fmla="*/ 3238409 w 4246481"/>
                <a:gd name="connsiteY187" fmla="*/ 3628531 h 4248240"/>
                <a:gd name="connsiteX188" fmla="*/ 3250724 w 4246481"/>
                <a:gd name="connsiteY188" fmla="*/ 3651842 h 4248240"/>
                <a:gd name="connsiteX189" fmla="*/ 3242368 w 4246481"/>
                <a:gd name="connsiteY189" fmla="*/ 3664157 h 4248240"/>
                <a:gd name="connsiteX190" fmla="*/ 3211580 w 4246481"/>
                <a:gd name="connsiteY190" fmla="*/ 3661078 h 4248240"/>
                <a:gd name="connsiteX191" fmla="*/ 3089310 w 4246481"/>
                <a:gd name="connsiteY191" fmla="*/ 3611378 h 4248240"/>
                <a:gd name="connsiteX192" fmla="*/ 3086231 w 4246481"/>
                <a:gd name="connsiteY192" fmla="*/ 3613138 h 4248240"/>
                <a:gd name="connsiteX193" fmla="*/ 3113940 w 4246481"/>
                <a:gd name="connsiteY193" fmla="*/ 3666796 h 4248240"/>
                <a:gd name="connsiteX194" fmla="*/ 3089750 w 4246481"/>
                <a:gd name="connsiteY194" fmla="*/ 3671194 h 4248240"/>
                <a:gd name="connsiteX195" fmla="*/ 2986391 w 4246481"/>
                <a:gd name="connsiteY195" fmla="*/ 3628971 h 4248240"/>
                <a:gd name="connsiteX196" fmla="*/ 2963081 w 4246481"/>
                <a:gd name="connsiteY196" fmla="*/ 3610938 h 4248240"/>
                <a:gd name="connsiteX197" fmla="*/ 2967479 w 4246481"/>
                <a:gd name="connsiteY197" fmla="*/ 3639087 h 4248240"/>
                <a:gd name="connsiteX198" fmla="*/ 2948127 w 4246481"/>
                <a:gd name="connsiteY198" fmla="*/ 3658879 h 4248240"/>
                <a:gd name="connsiteX199" fmla="*/ 2849607 w 4246481"/>
                <a:gd name="connsiteY199" fmla="*/ 3614897 h 4248240"/>
                <a:gd name="connsiteX200" fmla="*/ 2840810 w 4246481"/>
                <a:gd name="connsiteY200" fmla="*/ 3609619 h 4248240"/>
                <a:gd name="connsiteX201" fmla="*/ 2835972 w 4246481"/>
                <a:gd name="connsiteY201" fmla="*/ 3609619 h 4248240"/>
                <a:gd name="connsiteX202" fmla="*/ 2847848 w 4246481"/>
                <a:gd name="connsiteY202" fmla="*/ 3632490 h 4248240"/>
                <a:gd name="connsiteX203" fmla="*/ 2835533 w 4246481"/>
                <a:gd name="connsiteY203" fmla="*/ 3652722 h 4248240"/>
                <a:gd name="connsiteX204" fmla="*/ 2785393 w 4246481"/>
                <a:gd name="connsiteY204" fmla="*/ 3639967 h 4248240"/>
                <a:gd name="connsiteX205" fmla="*/ 2715901 w 4246481"/>
                <a:gd name="connsiteY205" fmla="*/ 3597744 h 4248240"/>
                <a:gd name="connsiteX206" fmla="*/ 2708864 w 4246481"/>
                <a:gd name="connsiteY206" fmla="*/ 3592466 h 4248240"/>
                <a:gd name="connsiteX207" fmla="*/ 2705345 w 4246481"/>
                <a:gd name="connsiteY207" fmla="*/ 3618416 h 4248240"/>
                <a:gd name="connsiteX208" fmla="*/ 2693030 w 4246481"/>
                <a:gd name="connsiteY208" fmla="*/ 3627212 h 4248240"/>
                <a:gd name="connsiteX209" fmla="*/ 2656525 w 4246481"/>
                <a:gd name="connsiteY209" fmla="*/ 3641726 h 4248240"/>
                <a:gd name="connsiteX210" fmla="*/ 2692151 w 4246481"/>
                <a:gd name="connsiteY210" fmla="*/ 3644805 h 4248240"/>
                <a:gd name="connsiteX211" fmla="*/ 2748888 w 4246481"/>
                <a:gd name="connsiteY211" fmla="*/ 3669875 h 4248240"/>
                <a:gd name="connsiteX212" fmla="*/ 2757244 w 4246481"/>
                <a:gd name="connsiteY212" fmla="*/ 3682629 h 4248240"/>
                <a:gd name="connsiteX213" fmla="*/ 2745369 w 4246481"/>
                <a:gd name="connsiteY213" fmla="*/ 3689227 h 4248240"/>
                <a:gd name="connsiteX214" fmla="*/ 2723378 w 4246481"/>
                <a:gd name="connsiteY214" fmla="*/ 3697143 h 4248240"/>
                <a:gd name="connsiteX215" fmla="*/ 2798148 w 4246481"/>
                <a:gd name="connsiteY215" fmla="*/ 3727491 h 4248240"/>
                <a:gd name="connsiteX216" fmla="*/ 2820139 w 4246481"/>
                <a:gd name="connsiteY216" fmla="*/ 3741566 h 4248240"/>
                <a:gd name="connsiteX217" fmla="*/ 2817500 w 4246481"/>
                <a:gd name="connsiteY217" fmla="*/ 3756519 h 4248240"/>
                <a:gd name="connsiteX218" fmla="*/ 2791110 w 4246481"/>
                <a:gd name="connsiteY218" fmla="*/ 3767075 h 4248240"/>
                <a:gd name="connsiteX219" fmla="*/ 2883033 w 4246481"/>
                <a:gd name="connsiteY219" fmla="*/ 3825571 h 4248240"/>
                <a:gd name="connsiteX220" fmla="*/ 2836412 w 4246481"/>
                <a:gd name="connsiteY220" fmla="*/ 3839646 h 4248240"/>
                <a:gd name="connsiteX221" fmla="*/ 2934493 w 4246481"/>
                <a:gd name="connsiteY221" fmla="*/ 3908258 h 4248240"/>
                <a:gd name="connsiteX222" fmla="*/ 2896228 w 4246481"/>
                <a:gd name="connsiteY222" fmla="*/ 3918374 h 4248240"/>
                <a:gd name="connsiteX223" fmla="*/ 2971877 w 4246481"/>
                <a:gd name="connsiteY223" fmla="*/ 3997542 h 4248240"/>
                <a:gd name="connsiteX224" fmla="*/ 2950766 w 4246481"/>
                <a:gd name="connsiteY224" fmla="*/ 4003699 h 4248240"/>
                <a:gd name="connsiteX225" fmla="*/ 3000906 w 4246481"/>
                <a:gd name="connsiteY225" fmla="*/ 4078029 h 4248240"/>
                <a:gd name="connsiteX226" fmla="*/ 2981993 w 4246481"/>
                <a:gd name="connsiteY226" fmla="*/ 4078909 h 4248240"/>
                <a:gd name="connsiteX227" fmla="*/ 3098106 w 4246481"/>
                <a:gd name="connsiteY227" fmla="*/ 4248240 h 4248240"/>
                <a:gd name="connsiteX228" fmla="*/ 2918219 w 4246481"/>
                <a:gd name="connsiteY228" fmla="*/ 4150600 h 4248240"/>
                <a:gd name="connsiteX229" fmla="*/ 2919978 w 4246481"/>
                <a:gd name="connsiteY229" fmla="*/ 4169952 h 4248240"/>
                <a:gd name="connsiteX230" fmla="*/ 2840810 w 4246481"/>
                <a:gd name="connsiteY230" fmla="*/ 4127289 h 4248240"/>
                <a:gd name="connsiteX231" fmla="*/ 2837292 w 4246481"/>
                <a:gd name="connsiteY231" fmla="*/ 4148841 h 4248240"/>
                <a:gd name="connsiteX232" fmla="*/ 2751087 w 4246481"/>
                <a:gd name="connsiteY232" fmla="*/ 4081988 h 4248240"/>
                <a:gd name="connsiteX233" fmla="*/ 2744489 w 4246481"/>
                <a:gd name="connsiteY233" fmla="*/ 4121572 h 4248240"/>
                <a:gd name="connsiteX234" fmla="*/ 2666201 w 4246481"/>
                <a:gd name="connsiteY234" fmla="*/ 4029649 h 4248240"/>
                <a:gd name="connsiteX235" fmla="*/ 2657845 w 4246481"/>
                <a:gd name="connsiteY235" fmla="*/ 4078469 h 4248240"/>
                <a:gd name="connsiteX236" fmla="*/ 2590552 w 4246481"/>
                <a:gd name="connsiteY236" fmla="*/ 3990065 h 4248240"/>
                <a:gd name="connsiteX237" fmla="*/ 2579116 w 4246481"/>
                <a:gd name="connsiteY237" fmla="*/ 4029649 h 4248240"/>
                <a:gd name="connsiteX238" fmla="*/ 2575158 w 4246481"/>
                <a:gd name="connsiteY238" fmla="*/ 4030968 h 4248240"/>
                <a:gd name="connsiteX239" fmla="*/ 2513142 w 4246481"/>
                <a:gd name="connsiteY239" fmla="*/ 3931129 h 4248240"/>
                <a:gd name="connsiteX240" fmla="*/ 2506986 w 4246481"/>
                <a:gd name="connsiteY240" fmla="*/ 3957518 h 4248240"/>
                <a:gd name="connsiteX241" fmla="*/ 2490712 w 4246481"/>
                <a:gd name="connsiteY241" fmla="*/ 3962796 h 4248240"/>
                <a:gd name="connsiteX242" fmla="*/ 2454646 w 4246481"/>
                <a:gd name="connsiteY242" fmla="*/ 3894624 h 4248240"/>
                <a:gd name="connsiteX243" fmla="*/ 2451568 w 4246481"/>
                <a:gd name="connsiteY243" fmla="*/ 3871753 h 4248240"/>
                <a:gd name="connsiteX244" fmla="*/ 2439692 w 4246481"/>
                <a:gd name="connsiteY244" fmla="*/ 3891105 h 4248240"/>
                <a:gd name="connsiteX245" fmla="*/ 2421660 w 4246481"/>
                <a:gd name="connsiteY245" fmla="*/ 3892424 h 4248240"/>
                <a:gd name="connsiteX246" fmla="*/ 2399228 w 4246481"/>
                <a:gd name="connsiteY246" fmla="*/ 3849322 h 4248240"/>
                <a:gd name="connsiteX247" fmla="*/ 2386914 w 4246481"/>
                <a:gd name="connsiteY247" fmla="*/ 3815895 h 4248240"/>
                <a:gd name="connsiteX248" fmla="*/ 2380756 w 4246481"/>
                <a:gd name="connsiteY248" fmla="*/ 3836127 h 4248240"/>
                <a:gd name="connsiteX249" fmla="*/ 2367122 w 4246481"/>
                <a:gd name="connsiteY249" fmla="*/ 3839206 h 4248240"/>
                <a:gd name="connsiteX250" fmla="*/ 2353928 w 4246481"/>
                <a:gd name="connsiteY250" fmla="*/ 3822933 h 4248240"/>
                <a:gd name="connsiteX251" fmla="*/ 2328418 w 4246481"/>
                <a:gd name="connsiteY251" fmla="*/ 3750362 h 4248240"/>
                <a:gd name="connsiteX252" fmla="*/ 2322260 w 4246481"/>
                <a:gd name="connsiteY252" fmla="*/ 3755200 h 4248240"/>
                <a:gd name="connsiteX253" fmla="*/ 2296750 w 4246481"/>
                <a:gd name="connsiteY253" fmla="*/ 3749482 h 4248240"/>
                <a:gd name="connsiteX254" fmla="*/ 2280916 w 4246481"/>
                <a:gd name="connsiteY254" fmla="*/ 3709019 h 4248240"/>
                <a:gd name="connsiteX255" fmla="*/ 2270362 w 4246481"/>
                <a:gd name="connsiteY255" fmla="*/ 3685268 h 4248240"/>
                <a:gd name="connsiteX256" fmla="*/ 2267282 w 4246481"/>
                <a:gd name="connsiteY256" fmla="*/ 3686588 h 4248240"/>
                <a:gd name="connsiteX257" fmla="*/ 2255846 w 4246481"/>
                <a:gd name="connsiteY257" fmla="*/ 3696704 h 4248240"/>
                <a:gd name="connsiteX258" fmla="*/ 2243972 w 4246481"/>
                <a:gd name="connsiteY258" fmla="*/ 3683949 h 4248240"/>
                <a:gd name="connsiteX259" fmla="*/ 2228138 w 4246481"/>
                <a:gd name="connsiteY259" fmla="*/ 3606980 h 4248240"/>
                <a:gd name="connsiteX260" fmla="*/ 2225938 w 4246481"/>
                <a:gd name="connsiteY260" fmla="*/ 3592906 h 4248240"/>
                <a:gd name="connsiteX261" fmla="*/ 2214944 w 4246481"/>
                <a:gd name="connsiteY261" fmla="*/ 3606540 h 4248240"/>
                <a:gd name="connsiteX262" fmla="*/ 2204388 w 4246481"/>
                <a:gd name="connsiteY262" fmla="*/ 3606101 h 4248240"/>
                <a:gd name="connsiteX263" fmla="*/ 2190754 w 4246481"/>
                <a:gd name="connsiteY263" fmla="*/ 3579711 h 4248240"/>
                <a:gd name="connsiteX264" fmla="*/ 2143252 w 4246481"/>
                <a:gd name="connsiteY264" fmla="*/ 3418297 h 4248240"/>
                <a:gd name="connsiteX265" fmla="*/ 2139734 w 4246481"/>
                <a:gd name="connsiteY265" fmla="*/ 3412139 h 4248240"/>
                <a:gd name="connsiteX266" fmla="*/ 2135776 w 4246481"/>
                <a:gd name="connsiteY266" fmla="*/ 3445126 h 4248240"/>
                <a:gd name="connsiteX267" fmla="*/ 2120822 w 4246481"/>
                <a:gd name="connsiteY267" fmla="*/ 3767075 h 4248240"/>
                <a:gd name="connsiteX268" fmla="*/ 2137974 w 4246481"/>
                <a:gd name="connsiteY268" fmla="*/ 3936846 h 4248240"/>
                <a:gd name="connsiteX269" fmla="*/ 2145452 w 4246481"/>
                <a:gd name="connsiteY269" fmla="*/ 4173471 h 4248240"/>
                <a:gd name="connsiteX270" fmla="*/ 2134016 w 4246481"/>
                <a:gd name="connsiteY270" fmla="*/ 4184466 h 4248240"/>
                <a:gd name="connsiteX271" fmla="*/ 2104108 w 4246481"/>
                <a:gd name="connsiteY271" fmla="*/ 4184466 h 4248240"/>
                <a:gd name="connsiteX272" fmla="*/ 2103228 w 4246481"/>
                <a:gd name="connsiteY272" fmla="*/ 4177869 h 4248240"/>
                <a:gd name="connsiteX273" fmla="*/ 2086076 w 4246481"/>
                <a:gd name="connsiteY273" fmla="*/ 3859438 h 4248240"/>
                <a:gd name="connsiteX274" fmla="*/ 2090034 w 4246481"/>
                <a:gd name="connsiteY274" fmla="*/ 3478112 h 4248240"/>
                <a:gd name="connsiteX275" fmla="*/ 2094872 w 4246481"/>
                <a:gd name="connsiteY275" fmla="*/ 3433690 h 4248240"/>
                <a:gd name="connsiteX276" fmla="*/ 2092234 w 4246481"/>
                <a:gd name="connsiteY276" fmla="*/ 3432811 h 4248240"/>
                <a:gd name="connsiteX277" fmla="*/ 2073760 w 4246481"/>
                <a:gd name="connsiteY277" fmla="*/ 3496145 h 4248240"/>
                <a:gd name="connsiteX278" fmla="*/ 2051770 w 4246481"/>
                <a:gd name="connsiteY278" fmla="*/ 3585429 h 4248240"/>
                <a:gd name="connsiteX279" fmla="*/ 2050010 w 4246481"/>
                <a:gd name="connsiteY279" fmla="*/ 3590707 h 4248240"/>
                <a:gd name="connsiteX280" fmla="*/ 2039894 w 4246481"/>
                <a:gd name="connsiteY280" fmla="*/ 3608300 h 4248240"/>
                <a:gd name="connsiteX281" fmla="*/ 2027140 w 4246481"/>
                <a:gd name="connsiteY281" fmla="*/ 3595545 h 4248240"/>
                <a:gd name="connsiteX282" fmla="*/ 2023182 w 4246481"/>
                <a:gd name="connsiteY282" fmla="*/ 3592906 h 4248240"/>
                <a:gd name="connsiteX283" fmla="*/ 2016584 w 4246481"/>
                <a:gd name="connsiteY283" fmla="*/ 3638207 h 4248240"/>
                <a:gd name="connsiteX284" fmla="*/ 2006468 w 4246481"/>
                <a:gd name="connsiteY284" fmla="*/ 3679991 h 4248240"/>
                <a:gd name="connsiteX285" fmla="*/ 1980078 w 4246481"/>
                <a:gd name="connsiteY285" fmla="*/ 3683069 h 4248240"/>
                <a:gd name="connsiteX286" fmla="*/ 1972162 w 4246481"/>
                <a:gd name="connsiteY286" fmla="*/ 3697143 h 4248240"/>
                <a:gd name="connsiteX287" fmla="*/ 1953250 w 4246481"/>
                <a:gd name="connsiteY287" fmla="*/ 3744204 h 4248240"/>
                <a:gd name="connsiteX288" fmla="*/ 1925540 w 4246481"/>
                <a:gd name="connsiteY288" fmla="*/ 3751242 h 4248240"/>
                <a:gd name="connsiteX289" fmla="*/ 1923342 w 4246481"/>
                <a:gd name="connsiteY289" fmla="*/ 3749922 h 4248240"/>
                <a:gd name="connsiteX290" fmla="*/ 1901790 w 4246481"/>
                <a:gd name="connsiteY290" fmla="*/ 3808858 h 4248240"/>
                <a:gd name="connsiteX291" fmla="*/ 1883318 w 4246481"/>
                <a:gd name="connsiteY291" fmla="*/ 3835687 h 4248240"/>
                <a:gd name="connsiteX292" fmla="*/ 1868364 w 4246481"/>
                <a:gd name="connsiteY292" fmla="*/ 3831289 h 4248240"/>
                <a:gd name="connsiteX293" fmla="*/ 1862646 w 4246481"/>
                <a:gd name="connsiteY293" fmla="*/ 3812377 h 4248240"/>
                <a:gd name="connsiteX294" fmla="*/ 1841974 w 4246481"/>
                <a:gd name="connsiteY294" fmla="*/ 3861197 h 4248240"/>
                <a:gd name="connsiteX295" fmla="*/ 1823501 w 4246481"/>
                <a:gd name="connsiteY295" fmla="*/ 3892424 h 4248240"/>
                <a:gd name="connsiteX296" fmla="*/ 1807228 w 4246481"/>
                <a:gd name="connsiteY296" fmla="*/ 3891105 h 4248240"/>
                <a:gd name="connsiteX297" fmla="*/ 1795353 w 4246481"/>
                <a:gd name="connsiteY297" fmla="*/ 3871753 h 4248240"/>
                <a:gd name="connsiteX298" fmla="*/ 1789635 w 4246481"/>
                <a:gd name="connsiteY298" fmla="*/ 3905179 h 4248240"/>
                <a:gd name="connsiteX299" fmla="*/ 1756649 w 4246481"/>
                <a:gd name="connsiteY299" fmla="*/ 3962796 h 4248240"/>
                <a:gd name="connsiteX300" fmla="*/ 1740375 w 4246481"/>
                <a:gd name="connsiteY300" fmla="*/ 3957078 h 4248240"/>
                <a:gd name="connsiteX301" fmla="*/ 1734218 w 4246481"/>
                <a:gd name="connsiteY301" fmla="*/ 3929370 h 4248240"/>
                <a:gd name="connsiteX302" fmla="*/ 1707829 w 4246481"/>
                <a:gd name="connsiteY302" fmla="*/ 3984787 h 4248240"/>
                <a:gd name="connsiteX303" fmla="*/ 1669125 w 4246481"/>
                <a:gd name="connsiteY303" fmla="*/ 4031848 h 4248240"/>
                <a:gd name="connsiteX304" fmla="*/ 1657250 w 4246481"/>
                <a:gd name="connsiteY304" fmla="*/ 3989625 h 4248240"/>
                <a:gd name="connsiteX305" fmla="*/ 1589956 w 4246481"/>
                <a:gd name="connsiteY305" fmla="*/ 4078909 h 4248240"/>
                <a:gd name="connsiteX306" fmla="*/ 1581160 w 4246481"/>
                <a:gd name="connsiteY306" fmla="*/ 4030968 h 4248240"/>
                <a:gd name="connsiteX307" fmla="*/ 1503311 w 4246481"/>
                <a:gd name="connsiteY307" fmla="*/ 4121132 h 4248240"/>
                <a:gd name="connsiteX308" fmla="*/ 1497154 w 4246481"/>
                <a:gd name="connsiteY308" fmla="*/ 4082428 h 4248240"/>
                <a:gd name="connsiteX309" fmla="*/ 1410509 w 4246481"/>
                <a:gd name="connsiteY309" fmla="*/ 4149281 h 4248240"/>
                <a:gd name="connsiteX310" fmla="*/ 1407430 w 4246481"/>
                <a:gd name="connsiteY310" fmla="*/ 4127289 h 4248240"/>
                <a:gd name="connsiteX311" fmla="*/ 1328262 w 4246481"/>
                <a:gd name="connsiteY311" fmla="*/ 4169952 h 4248240"/>
                <a:gd name="connsiteX312" fmla="*/ 1330021 w 4246481"/>
                <a:gd name="connsiteY312" fmla="*/ 4150160 h 4248240"/>
                <a:gd name="connsiteX313" fmla="*/ 1149255 w 4246481"/>
                <a:gd name="connsiteY313" fmla="*/ 4248240 h 4248240"/>
                <a:gd name="connsiteX314" fmla="*/ 1266687 w 4246481"/>
                <a:gd name="connsiteY314" fmla="*/ 4078909 h 4248240"/>
                <a:gd name="connsiteX315" fmla="*/ 1245575 w 4246481"/>
                <a:gd name="connsiteY315" fmla="*/ 4078909 h 4248240"/>
                <a:gd name="connsiteX316" fmla="*/ 1297475 w 4246481"/>
                <a:gd name="connsiteY316" fmla="*/ 4003260 h 4248240"/>
                <a:gd name="connsiteX317" fmla="*/ 1275923 w 4246481"/>
                <a:gd name="connsiteY317" fmla="*/ 3997542 h 4248240"/>
                <a:gd name="connsiteX318" fmla="*/ 1352452 w 4246481"/>
                <a:gd name="connsiteY318" fmla="*/ 3917934 h 4248240"/>
                <a:gd name="connsiteX319" fmla="*/ 1314188 w 4246481"/>
                <a:gd name="connsiteY319" fmla="*/ 3907818 h 4248240"/>
                <a:gd name="connsiteX320" fmla="*/ 1412708 w 4246481"/>
                <a:gd name="connsiteY320" fmla="*/ 3839646 h 4248240"/>
                <a:gd name="connsiteX321" fmla="*/ 1366087 w 4246481"/>
                <a:gd name="connsiteY321" fmla="*/ 3825571 h 4248240"/>
                <a:gd name="connsiteX322" fmla="*/ 1461088 w 4246481"/>
                <a:gd name="connsiteY322" fmla="*/ 3767515 h 4248240"/>
                <a:gd name="connsiteX323" fmla="*/ 1421944 w 4246481"/>
                <a:gd name="connsiteY323" fmla="*/ 3751681 h 4248240"/>
                <a:gd name="connsiteX324" fmla="*/ 1421064 w 4246481"/>
                <a:gd name="connsiteY324" fmla="*/ 3747283 h 4248240"/>
                <a:gd name="connsiteX325" fmla="*/ 1528821 w 4246481"/>
                <a:gd name="connsiteY325" fmla="*/ 3698023 h 4248240"/>
                <a:gd name="connsiteX326" fmla="*/ 1487478 w 4246481"/>
                <a:gd name="connsiteY326" fmla="*/ 3682190 h 4248240"/>
                <a:gd name="connsiteX327" fmla="*/ 1503311 w 4246481"/>
                <a:gd name="connsiteY327" fmla="*/ 3664597 h 4248240"/>
                <a:gd name="connsiteX328" fmla="*/ 1577201 w 4246481"/>
                <a:gd name="connsiteY328" fmla="*/ 3641726 h 4248240"/>
                <a:gd name="connsiteX329" fmla="*/ 1588197 w 4246481"/>
                <a:gd name="connsiteY329" fmla="*/ 3641286 h 4248240"/>
                <a:gd name="connsiteX330" fmla="*/ 1589956 w 4246481"/>
                <a:gd name="connsiteY330" fmla="*/ 3639087 h 4248240"/>
                <a:gd name="connsiteX331" fmla="*/ 1568845 w 4246481"/>
                <a:gd name="connsiteY331" fmla="*/ 3623253 h 4248240"/>
                <a:gd name="connsiteX332" fmla="*/ 1557409 w 4246481"/>
                <a:gd name="connsiteY332" fmla="*/ 3625453 h 4248240"/>
                <a:gd name="connsiteX333" fmla="*/ 1540696 w 4246481"/>
                <a:gd name="connsiteY333" fmla="*/ 3615337 h 4248240"/>
                <a:gd name="connsiteX334" fmla="*/ 1538937 w 4246481"/>
                <a:gd name="connsiteY334" fmla="*/ 3603461 h 4248240"/>
                <a:gd name="connsiteX335" fmla="*/ 1537617 w 4246481"/>
                <a:gd name="connsiteY335" fmla="*/ 3590707 h 4248240"/>
                <a:gd name="connsiteX336" fmla="*/ 1528821 w 4246481"/>
                <a:gd name="connsiteY336" fmla="*/ 3597304 h 4248240"/>
                <a:gd name="connsiteX337" fmla="*/ 1421064 w 4246481"/>
                <a:gd name="connsiteY337" fmla="*/ 3650962 h 4248240"/>
                <a:gd name="connsiteX338" fmla="*/ 1413587 w 4246481"/>
                <a:gd name="connsiteY338" fmla="*/ 3652282 h 4248240"/>
                <a:gd name="connsiteX339" fmla="*/ 1396434 w 4246481"/>
                <a:gd name="connsiteY339" fmla="*/ 3647444 h 4248240"/>
                <a:gd name="connsiteX340" fmla="*/ 1399073 w 4246481"/>
                <a:gd name="connsiteY340" fmla="*/ 3630291 h 4248240"/>
                <a:gd name="connsiteX341" fmla="*/ 1409189 w 4246481"/>
                <a:gd name="connsiteY341" fmla="*/ 3609179 h 4248240"/>
                <a:gd name="connsiteX342" fmla="*/ 1406990 w 4246481"/>
                <a:gd name="connsiteY342" fmla="*/ 3607420 h 4248240"/>
                <a:gd name="connsiteX343" fmla="*/ 1361688 w 4246481"/>
                <a:gd name="connsiteY343" fmla="*/ 3632490 h 4248240"/>
                <a:gd name="connsiteX344" fmla="*/ 1301433 w 4246481"/>
                <a:gd name="connsiteY344" fmla="*/ 3656680 h 4248240"/>
                <a:gd name="connsiteX345" fmla="*/ 1288238 w 4246481"/>
                <a:gd name="connsiteY345" fmla="*/ 3658879 h 4248240"/>
                <a:gd name="connsiteX346" fmla="*/ 1276803 w 4246481"/>
                <a:gd name="connsiteY346" fmla="*/ 3646124 h 4248240"/>
                <a:gd name="connsiteX347" fmla="*/ 1280321 w 4246481"/>
                <a:gd name="connsiteY347" fmla="*/ 3608300 h 4248240"/>
                <a:gd name="connsiteX348" fmla="*/ 1263608 w 4246481"/>
                <a:gd name="connsiteY348" fmla="*/ 3623693 h 4248240"/>
                <a:gd name="connsiteX349" fmla="*/ 1169047 w 4246481"/>
                <a:gd name="connsiteY349" fmla="*/ 3668995 h 4248240"/>
                <a:gd name="connsiteX350" fmla="*/ 1141778 w 4246481"/>
                <a:gd name="connsiteY350" fmla="*/ 3668115 h 4248240"/>
                <a:gd name="connsiteX351" fmla="*/ 1136060 w 4246481"/>
                <a:gd name="connsiteY351" fmla="*/ 3655360 h 4248240"/>
                <a:gd name="connsiteX352" fmla="*/ 1151893 w 4246481"/>
                <a:gd name="connsiteY352" fmla="*/ 3627212 h 4248240"/>
                <a:gd name="connsiteX353" fmla="*/ 1159810 w 4246481"/>
                <a:gd name="connsiteY353" fmla="*/ 3608739 h 4248240"/>
                <a:gd name="connsiteX354" fmla="*/ 1150134 w 4246481"/>
                <a:gd name="connsiteY354" fmla="*/ 3614017 h 4248240"/>
                <a:gd name="connsiteX355" fmla="*/ 1020387 w 4246481"/>
                <a:gd name="connsiteY355" fmla="*/ 3661958 h 4248240"/>
                <a:gd name="connsiteX356" fmla="*/ 995317 w 4246481"/>
                <a:gd name="connsiteY356" fmla="*/ 3659759 h 4248240"/>
                <a:gd name="connsiteX357" fmla="*/ 1002794 w 4246481"/>
                <a:gd name="connsiteY357" fmla="*/ 3636448 h 4248240"/>
                <a:gd name="connsiteX358" fmla="*/ 1016868 w 4246481"/>
                <a:gd name="connsiteY358" fmla="*/ 3605221 h 4248240"/>
                <a:gd name="connsiteX359" fmla="*/ 864690 w 4246481"/>
                <a:gd name="connsiteY359" fmla="*/ 3636008 h 4248240"/>
                <a:gd name="connsiteX360" fmla="*/ 861611 w 4246481"/>
                <a:gd name="connsiteY360" fmla="*/ 3632050 h 4248240"/>
                <a:gd name="connsiteX361" fmla="*/ 897237 w 4246481"/>
                <a:gd name="connsiteY361" fmla="*/ 3573114 h 4248240"/>
                <a:gd name="connsiteX362" fmla="*/ 889320 w 4246481"/>
                <a:gd name="connsiteY362" fmla="*/ 3576192 h 4248240"/>
                <a:gd name="connsiteX363" fmla="*/ 739780 w 4246481"/>
                <a:gd name="connsiteY363" fmla="*/ 3601262 h 4248240"/>
                <a:gd name="connsiteX364" fmla="*/ 731864 w 4246481"/>
                <a:gd name="connsiteY364" fmla="*/ 3586309 h 4248240"/>
                <a:gd name="connsiteX365" fmla="*/ 755614 w 4246481"/>
                <a:gd name="connsiteY365" fmla="*/ 3549803 h 4248240"/>
                <a:gd name="connsiteX366" fmla="*/ 595079 w 4246481"/>
                <a:gd name="connsiteY366" fmla="*/ 3541447 h 4248240"/>
                <a:gd name="connsiteX367" fmla="*/ 612232 w 4246481"/>
                <a:gd name="connsiteY367" fmla="*/ 3512418 h 4248240"/>
                <a:gd name="connsiteX368" fmla="*/ 482924 w 4246481"/>
                <a:gd name="connsiteY368" fmla="*/ 3483390 h 4248240"/>
                <a:gd name="connsiteX369" fmla="*/ 503156 w 4246481"/>
                <a:gd name="connsiteY369" fmla="*/ 3464478 h 4248240"/>
                <a:gd name="connsiteX370" fmla="*/ 211994 w 4246481"/>
                <a:gd name="connsiteY370" fmla="*/ 3403342 h 4248240"/>
                <a:gd name="connsiteX371" fmla="*/ 211554 w 4246481"/>
                <a:gd name="connsiteY371" fmla="*/ 3398505 h 4248240"/>
                <a:gd name="connsiteX372" fmla="*/ 241902 w 4246481"/>
                <a:gd name="connsiteY372" fmla="*/ 3385310 h 4248240"/>
                <a:gd name="connsiteX373" fmla="*/ 425748 w 4246481"/>
                <a:gd name="connsiteY373" fmla="*/ 3338689 h 4248240"/>
                <a:gd name="connsiteX374" fmla="*/ 500517 w 4246481"/>
                <a:gd name="connsiteY374" fmla="*/ 3325054 h 4248240"/>
                <a:gd name="connsiteX375" fmla="*/ 479846 w 4246481"/>
                <a:gd name="connsiteY375" fmla="*/ 3305262 h 4248240"/>
                <a:gd name="connsiteX376" fmla="*/ 607834 w 4246481"/>
                <a:gd name="connsiteY376" fmla="*/ 3272715 h 4248240"/>
                <a:gd name="connsiteX377" fmla="*/ 589801 w 4246481"/>
                <a:gd name="connsiteY377" fmla="*/ 3245007 h 4248240"/>
                <a:gd name="connsiteX378" fmla="*/ 748577 w 4246481"/>
                <a:gd name="connsiteY378" fmla="*/ 3230932 h 4248240"/>
                <a:gd name="connsiteX379" fmla="*/ 718669 w 4246481"/>
                <a:gd name="connsiteY379" fmla="*/ 3185631 h 4248240"/>
                <a:gd name="connsiteX380" fmla="*/ 720868 w 4246481"/>
                <a:gd name="connsiteY380" fmla="*/ 3181672 h 4248240"/>
                <a:gd name="connsiteX381" fmla="*/ 890639 w 4246481"/>
                <a:gd name="connsiteY381" fmla="*/ 3202784 h 4248240"/>
                <a:gd name="connsiteX382" fmla="*/ 852375 w 4246481"/>
                <a:gd name="connsiteY382" fmla="*/ 3143408 h 4248240"/>
                <a:gd name="connsiteX383" fmla="*/ 934182 w 4246481"/>
                <a:gd name="connsiteY383" fmla="*/ 3142088 h 4248240"/>
                <a:gd name="connsiteX384" fmla="*/ 1006752 w 4246481"/>
                <a:gd name="connsiteY384" fmla="*/ 3168038 h 4248240"/>
                <a:gd name="connsiteX385" fmla="*/ 1008951 w 4246481"/>
                <a:gd name="connsiteY385" fmla="*/ 3165839 h 4248240"/>
                <a:gd name="connsiteX386" fmla="*/ 998835 w 4246481"/>
                <a:gd name="connsiteY386" fmla="*/ 3144288 h 4248240"/>
                <a:gd name="connsiteX387" fmla="*/ 986960 w 4246481"/>
                <a:gd name="connsiteY387" fmla="*/ 3124056 h 4248240"/>
                <a:gd name="connsiteX388" fmla="*/ 996196 w 4246481"/>
                <a:gd name="connsiteY388" fmla="*/ 3109102 h 4248240"/>
                <a:gd name="connsiteX389" fmla="*/ 1061290 w 4246481"/>
                <a:gd name="connsiteY389" fmla="*/ 3120097 h 4248240"/>
                <a:gd name="connsiteX390" fmla="*/ 1149255 w 4246481"/>
                <a:gd name="connsiteY390" fmla="*/ 3153524 h 4248240"/>
                <a:gd name="connsiteX391" fmla="*/ 1145296 w 4246481"/>
                <a:gd name="connsiteY391" fmla="*/ 3142968 h 4248240"/>
                <a:gd name="connsiteX392" fmla="*/ 1128143 w 4246481"/>
                <a:gd name="connsiteY392" fmla="*/ 3114379 h 4248240"/>
                <a:gd name="connsiteX393" fmla="*/ 1135620 w 4246481"/>
                <a:gd name="connsiteY393" fmla="*/ 3098546 h 4248240"/>
                <a:gd name="connsiteX394" fmla="*/ 1182681 w 4246481"/>
                <a:gd name="connsiteY394" fmla="*/ 3102064 h 4248240"/>
                <a:gd name="connsiteX395" fmla="*/ 1261849 w 4246481"/>
                <a:gd name="connsiteY395" fmla="*/ 3144727 h 4248240"/>
                <a:gd name="connsiteX396" fmla="*/ 1275483 w 4246481"/>
                <a:gd name="connsiteY396" fmla="*/ 3152644 h 4248240"/>
                <a:gd name="connsiteX397" fmla="*/ 1269326 w 4246481"/>
                <a:gd name="connsiteY397" fmla="*/ 3123176 h 4248240"/>
                <a:gd name="connsiteX398" fmla="*/ 1288678 w 4246481"/>
                <a:gd name="connsiteY398" fmla="*/ 3103824 h 4248240"/>
                <a:gd name="connsiteX399" fmla="*/ 1376642 w 4246481"/>
                <a:gd name="connsiteY399" fmla="*/ 3138570 h 4248240"/>
                <a:gd name="connsiteX400" fmla="*/ 1393356 w 4246481"/>
                <a:gd name="connsiteY400" fmla="*/ 3135491 h 4248240"/>
                <a:gd name="connsiteX401" fmla="*/ 1361688 w 4246481"/>
                <a:gd name="connsiteY401" fmla="*/ 3105583 h 4248240"/>
                <a:gd name="connsiteX402" fmla="*/ 1255252 w 4246481"/>
                <a:gd name="connsiteY402" fmla="*/ 3073036 h 4248240"/>
                <a:gd name="connsiteX403" fmla="*/ 1238099 w 4246481"/>
                <a:gd name="connsiteY403" fmla="*/ 3065999 h 4248240"/>
                <a:gd name="connsiteX404" fmla="*/ 1231061 w 4246481"/>
                <a:gd name="connsiteY404" fmla="*/ 3041809 h 4248240"/>
                <a:gd name="connsiteX405" fmla="*/ 1253492 w 4246481"/>
                <a:gd name="connsiteY405" fmla="*/ 3009702 h 4248240"/>
                <a:gd name="connsiteX406" fmla="*/ 1216987 w 4246481"/>
                <a:gd name="connsiteY406" fmla="*/ 3006623 h 4248240"/>
                <a:gd name="connsiteX407" fmla="*/ 1065249 w 4246481"/>
                <a:gd name="connsiteY407" fmla="*/ 2956044 h 4248240"/>
                <a:gd name="connsiteX408" fmla="*/ 1048095 w 4246481"/>
                <a:gd name="connsiteY408" fmla="*/ 2941970 h 4248240"/>
                <a:gd name="connsiteX409" fmla="*/ 1053813 w 4246481"/>
                <a:gd name="connsiteY409" fmla="*/ 2914261 h 4248240"/>
                <a:gd name="connsiteX410" fmla="*/ 1078883 w 4246481"/>
                <a:gd name="connsiteY410" fmla="*/ 2905904 h 4248240"/>
                <a:gd name="connsiteX411" fmla="*/ 1098235 w 4246481"/>
                <a:gd name="connsiteY411" fmla="*/ 2895788 h 4248240"/>
                <a:gd name="connsiteX412" fmla="*/ 1024785 w 4246481"/>
                <a:gd name="connsiteY412" fmla="*/ 2877755 h 4248240"/>
                <a:gd name="connsiteX413" fmla="*/ 926705 w 4246481"/>
                <a:gd name="connsiteY413" fmla="*/ 2839051 h 4248240"/>
                <a:gd name="connsiteX414" fmla="*/ 924945 w 4246481"/>
                <a:gd name="connsiteY414" fmla="*/ 2797708 h 4248240"/>
                <a:gd name="connsiteX415" fmla="*/ 954853 w 4246481"/>
                <a:gd name="connsiteY415" fmla="*/ 2774837 h 4248240"/>
                <a:gd name="connsiteX416" fmla="*/ 961451 w 4246481"/>
                <a:gd name="connsiteY416" fmla="*/ 2767360 h 4248240"/>
                <a:gd name="connsiteX417" fmla="*/ 946057 w 4246481"/>
                <a:gd name="connsiteY417" fmla="*/ 2767360 h 4248240"/>
                <a:gd name="connsiteX418" fmla="*/ 797397 w 4246481"/>
                <a:gd name="connsiteY418" fmla="*/ 2733494 h 4248240"/>
                <a:gd name="connsiteX419" fmla="*/ 749017 w 4246481"/>
                <a:gd name="connsiteY419" fmla="*/ 2694350 h 4248240"/>
                <a:gd name="connsiteX420" fmla="*/ 755174 w 4246481"/>
                <a:gd name="connsiteY420" fmla="*/ 2671039 h 4248240"/>
                <a:gd name="connsiteX421" fmla="*/ 805314 w 4246481"/>
                <a:gd name="connsiteY421" fmla="*/ 2654326 h 4248240"/>
                <a:gd name="connsiteX422" fmla="*/ 822907 w 4246481"/>
                <a:gd name="connsiteY422" fmla="*/ 2642891 h 4248240"/>
                <a:gd name="connsiteX423" fmla="*/ 777605 w 4246481"/>
                <a:gd name="connsiteY423" fmla="*/ 2631895 h 4248240"/>
                <a:gd name="connsiteX424" fmla="*/ 608274 w 4246481"/>
                <a:gd name="connsiteY424" fmla="*/ 2550528 h 4248240"/>
                <a:gd name="connsiteX425" fmla="*/ 595959 w 4246481"/>
                <a:gd name="connsiteY425" fmla="*/ 2532055 h 4248240"/>
                <a:gd name="connsiteX426" fmla="*/ 613551 w 4246481"/>
                <a:gd name="connsiteY426" fmla="*/ 2517981 h 4248240"/>
                <a:gd name="connsiteX427" fmla="*/ 650936 w 4246481"/>
                <a:gd name="connsiteY427" fmla="*/ 2505226 h 4248240"/>
                <a:gd name="connsiteX428" fmla="*/ 676006 w 4246481"/>
                <a:gd name="connsiteY428" fmla="*/ 2492032 h 4248240"/>
                <a:gd name="connsiteX429" fmla="*/ 489082 w 4246481"/>
                <a:gd name="connsiteY429" fmla="*/ 2388233 h 4248240"/>
                <a:gd name="connsiteX430" fmla="*/ 496119 w 4246481"/>
                <a:gd name="connsiteY430" fmla="*/ 2359644 h 4248240"/>
                <a:gd name="connsiteX431" fmla="*/ 562532 w 4246481"/>
                <a:gd name="connsiteY431" fmla="*/ 2341612 h 4248240"/>
                <a:gd name="connsiteX432" fmla="*/ 573528 w 4246481"/>
                <a:gd name="connsiteY432" fmla="*/ 2336773 h 4248240"/>
                <a:gd name="connsiteX433" fmla="*/ 489522 w 4246481"/>
                <a:gd name="connsiteY433" fmla="*/ 2301148 h 4248240"/>
                <a:gd name="connsiteX434" fmla="*/ 376488 w 4246481"/>
                <a:gd name="connsiteY434" fmla="*/ 2211424 h 4248240"/>
                <a:gd name="connsiteX435" fmla="*/ 384844 w 4246481"/>
                <a:gd name="connsiteY435" fmla="*/ 2181516 h 4248240"/>
                <a:gd name="connsiteX436" fmla="*/ 444220 w 4246481"/>
                <a:gd name="connsiteY436" fmla="*/ 2167002 h 4248240"/>
                <a:gd name="connsiteX437" fmla="*/ 318871 w 4246481"/>
                <a:gd name="connsiteY437" fmla="*/ 2051769 h 4248240"/>
                <a:gd name="connsiteX438" fmla="*/ 282366 w 4246481"/>
                <a:gd name="connsiteY438" fmla="*/ 2004268 h 4248240"/>
                <a:gd name="connsiteX439" fmla="*/ 277088 w 4246481"/>
                <a:gd name="connsiteY439" fmla="*/ 1994152 h 4248240"/>
                <a:gd name="connsiteX440" fmla="*/ 323709 w 4246481"/>
                <a:gd name="connsiteY440" fmla="*/ 1981837 h 4248240"/>
                <a:gd name="connsiteX441" fmla="*/ 210675 w 4246481"/>
                <a:gd name="connsiteY441" fmla="*/ 1819103 h 4248240"/>
                <a:gd name="connsiteX442" fmla="*/ 255976 w 4246481"/>
                <a:gd name="connsiteY442" fmla="*/ 1819103 h 4248240"/>
                <a:gd name="connsiteX443" fmla="*/ 208036 w 4246481"/>
                <a:gd name="connsiteY443" fmla="*/ 1762366 h 4248240"/>
                <a:gd name="connsiteX444" fmla="*/ 29908 w 4246481"/>
                <a:gd name="connsiteY444" fmla="*/ 1512547 h 4248240"/>
                <a:gd name="connsiteX445" fmla="*/ 0 w 4246481"/>
                <a:gd name="connsiteY445" fmla="*/ 1453611 h 4248240"/>
                <a:gd name="connsiteX446" fmla="*/ 0 w 4246481"/>
                <a:gd name="connsiteY446" fmla="*/ 1449213 h 4248240"/>
                <a:gd name="connsiteX447" fmla="*/ 113034 w 4246481"/>
                <a:gd name="connsiteY447" fmla="*/ 1495834 h 4248240"/>
                <a:gd name="connsiteX448" fmla="*/ 377807 w 4246481"/>
                <a:gd name="connsiteY448" fmla="*/ 1655489 h 4248240"/>
                <a:gd name="connsiteX449" fmla="*/ 393641 w 4246481"/>
                <a:gd name="connsiteY449" fmla="*/ 1666925 h 4248240"/>
                <a:gd name="connsiteX450" fmla="*/ 389682 w 4246481"/>
                <a:gd name="connsiteY450" fmla="*/ 1622503 h 4248240"/>
                <a:gd name="connsiteX451" fmla="*/ 563412 w 4246481"/>
                <a:gd name="connsiteY451" fmla="*/ 1717504 h 4248240"/>
                <a:gd name="connsiteX452" fmla="*/ 571768 w 4246481"/>
                <a:gd name="connsiteY452" fmla="*/ 1668244 h 4248240"/>
                <a:gd name="connsiteX453" fmla="*/ 762211 w 4246481"/>
                <a:gd name="connsiteY453" fmla="*/ 1816904 h 4248240"/>
                <a:gd name="connsiteX454" fmla="*/ 763971 w 4246481"/>
                <a:gd name="connsiteY454" fmla="*/ 1805029 h 4248240"/>
                <a:gd name="connsiteX455" fmla="*/ 769688 w 4246481"/>
                <a:gd name="connsiteY455" fmla="*/ 1762366 h 4248240"/>
                <a:gd name="connsiteX456" fmla="*/ 803994 w 4246481"/>
                <a:gd name="connsiteY456" fmla="*/ 1749172 h 4248240"/>
                <a:gd name="connsiteX457" fmla="*/ 854134 w 4246481"/>
                <a:gd name="connsiteY457" fmla="*/ 1794473 h 4248240"/>
                <a:gd name="connsiteX458" fmla="*/ 933302 w 4246481"/>
                <a:gd name="connsiteY458" fmla="*/ 1903989 h 4248240"/>
                <a:gd name="connsiteX459" fmla="*/ 945617 w 4246481"/>
                <a:gd name="connsiteY459" fmla="*/ 1929059 h 4248240"/>
                <a:gd name="connsiteX460" fmla="*/ 950455 w 4246481"/>
                <a:gd name="connsiteY460" fmla="*/ 1902230 h 4248240"/>
                <a:gd name="connsiteX461" fmla="*/ 961451 w 4246481"/>
                <a:gd name="connsiteY461" fmla="*/ 1837576 h 4248240"/>
                <a:gd name="connsiteX462" fmla="*/ 974645 w 4246481"/>
                <a:gd name="connsiteY462" fmla="*/ 1831418 h 4248240"/>
                <a:gd name="connsiteX463" fmla="*/ 1103953 w 4246481"/>
                <a:gd name="connsiteY463" fmla="*/ 1996791 h 4248240"/>
                <a:gd name="connsiteX464" fmla="*/ 1109671 w 4246481"/>
                <a:gd name="connsiteY464" fmla="*/ 2012625 h 4248240"/>
                <a:gd name="connsiteX465" fmla="*/ 1119347 w 4246481"/>
                <a:gd name="connsiteY465" fmla="*/ 1987115 h 4248240"/>
                <a:gd name="connsiteX466" fmla="*/ 1128583 w 4246481"/>
                <a:gd name="connsiteY466" fmla="*/ 1947091 h 4248240"/>
                <a:gd name="connsiteX467" fmla="*/ 1133421 w 4246481"/>
                <a:gd name="connsiteY467" fmla="*/ 1934776 h 4248240"/>
                <a:gd name="connsiteX468" fmla="*/ 1149694 w 4246481"/>
                <a:gd name="connsiteY468" fmla="*/ 1931258 h 4248240"/>
                <a:gd name="connsiteX469" fmla="*/ 1176963 w 4246481"/>
                <a:gd name="connsiteY469" fmla="*/ 1958527 h 4248240"/>
                <a:gd name="connsiteX470" fmla="*/ 1271525 w 4246481"/>
                <a:gd name="connsiteY470" fmla="*/ 2138854 h 4248240"/>
                <a:gd name="connsiteX471" fmla="*/ 1274164 w 4246481"/>
                <a:gd name="connsiteY471" fmla="*/ 2147210 h 4248240"/>
                <a:gd name="connsiteX472" fmla="*/ 1281201 w 4246481"/>
                <a:gd name="connsiteY472" fmla="*/ 2131377 h 4248240"/>
                <a:gd name="connsiteX473" fmla="*/ 1294836 w 4246481"/>
                <a:gd name="connsiteY473" fmla="*/ 2072001 h 4248240"/>
                <a:gd name="connsiteX474" fmla="*/ 1313748 w 4246481"/>
                <a:gd name="connsiteY474" fmla="*/ 2063644 h 4248240"/>
                <a:gd name="connsiteX475" fmla="*/ 1358170 w 4246481"/>
                <a:gd name="connsiteY475" fmla="*/ 2105867 h 4248240"/>
                <a:gd name="connsiteX476" fmla="*/ 1409629 w 4246481"/>
                <a:gd name="connsiteY476" fmla="*/ 2254527 h 4248240"/>
                <a:gd name="connsiteX477" fmla="*/ 1412708 w 4246481"/>
                <a:gd name="connsiteY477" fmla="*/ 2268601 h 4248240"/>
                <a:gd name="connsiteX478" fmla="*/ 1424583 w 4246481"/>
                <a:gd name="connsiteY478" fmla="*/ 2252768 h 4248240"/>
                <a:gd name="connsiteX479" fmla="*/ 1444815 w 4246481"/>
                <a:gd name="connsiteY479" fmla="*/ 2218461 h 4248240"/>
                <a:gd name="connsiteX480" fmla="*/ 1465926 w 4246481"/>
                <a:gd name="connsiteY480" fmla="*/ 2215383 h 4248240"/>
                <a:gd name="connsiteX481" fmla="*/ 1490996 w 4246481"/>
                <a:gd name="connsiteY481" fmla="*/ 2247490 h 4248240"/>
                <a:gd name="connsiteX482" fmla="*/ 1546414 w 4246481"/>
                <a:gd name="connsiteY482" fmla="*/ 2376357 h 4248240"/>
                <a:gd name="connsiteX483" fmla="*/ 1550812 w 4246481"/>
                <a:gd name="connsiteY483" fmla="*/ 2389112 h 4248240"/>
                <a:gd name="connsiteX484" fmla="*/ 1553011 w 4246481"/>
                <a:gd name="connsiteY484" fmla="*/ 2391751 h 4248240"/>
                <a:gd name="connsiteX485" fmla="*/ 1559608 w 4246481"/>
                <a:gd name="connsiteY485" fmla="*/ 2377677 h 4248240"/>
                <a:gd name="connsiteX486" fmla="*/ 1564006 w 4246481"/>
                <a:gd name="connsiteY486" fmla="*/ 2358325 h 4248240"/>
                <a:gd name="connsiteX487" fmla="*/ 1575882 w 4246481"/>
                <a:gd name="connsiteY487" fmla="*/ 2335014 h 4248240"/>
                <a:gd name="connsiteX488" fmla="*/ 1600952 w 4246481"/>
                <a:gd name="connsiteY488" fmla="*/ 2347769 h 4248240"/>
                <a:gd name="connsiteX489" fmla="*/ 1686938 w 4246481"/>
                <a:gd name="connsiteY489" fmla="*/ 2355593 h 4248240"/>
                <a:gd name="connsiteX490" fmla="*/ 1686716 w 4246481"/>
                <a:gd name="connsiteY490" fmla="*/ 2353928 h 4248240"/>
                <a:gd name="connsiteX491" fmla="*/ 1698591 w 4246481"/>
                <a:gd name="connsiteY491" fmla="*/ 2332376 h 4248240"/>
                <a:gd name="connsiteX492" fmla="*/ 1730259 w 4246481"/>
                <a:gd name="connsiteY492" fmla="*/ 2328858 h 4248240"/>
                <a:gd name="connsiteX493" fmla="*/ 1748731 w 4246481"/>
                <a:gd name="connsiteY493" fmla="*/ 2326659 h 4248240"/>
                <a:gd name="connsiteX494" fmla="*/ 1739935 w 4246481"/>
                <a:gd name="connsiteY494" fmla="*/ 2316103 h 4248240"/>
                <a:gd name="connsiteX495" fmla="*/ 1648012 w 4246481"/>
                <a:gd name="connsiteY495" fmla="*/ 2131818 h 4248240"/>
                <a:gd name="connsiteX496" fmla="*/ 1644493 w 4246481"/>
                <a:gd name="connsiteY496" fmla="*/ 2092234 h 4248240"/>
                <a:gd name="connsiteX497" fmla="*/ 1671762 w 4246481"/>
                <a:gd name="connsiteY497" fmla="*/ 2076400 h 4248240"/>
                <a:gd name="connsiteX498" fmla="*/ 1698591 w 4246481"/>
                <a:gd name="connsiteY498" fmla="*/ 2092234 h 4248240"/>
                <a:gd name="connsiteX499" fmla="*/ 1720582 w 4246481"/>
                <a:gd name="connsiteY499" fmla="*/ 2100590 h 4248240"/>
                <a:gd name="connsiteX500" fmla="*/ 1722782 w 4246481"/>
                <a:gd name="connsiteY500" fmla="*/ 2097951 h 4248240"/>
                <a:gd name="connsiteX501" fmla="*/ 1713985 w 4246481"/>
                <a:gd name="connsiteY501" fmla="*/ 2083437 h 4248240"/>
                <a:gd name="connsiteX502" fmla="*/ 1640975 w 4246481"/>
                <a:gd name="connsiteY502" fmla="*/ 1921583 h 4248240"/>
                <a:gd name="connsiteX503" fmla="*/ 1635697 w 4246481"/>
                <a:gd name="connsiteY503" fmla="*/ 1885517 h 4248240"/>
                <a:gd name="connsiteX504" fmla="*/ 1655049 w 4246481"/>
                <a:gd name="connsiteY504" fmla="*/ 1869244 h 4248240"/>
                <a:gd name="connsiteX505" fmla="*/ 1700351 w 4246481"/>
                <a:gd name="connsiteY505" fmla="*/ 1878920 h 4248240"/>
                <a:gd name="connsiteX506" fmla="*/ 1725421 w 4246481"/>
                <a:gd name="connsiteY506" fmla="*/ 1878920 h 4248240"/>
                <a:gd name="connsiteX507" fmla="*/ 1717943 w 4246481"/>
                <a:gd name="connsiteY507" fmla="*/ 1870563 h 4248240"/>
                <a:gd name="connsiteX508" fmla="*/ 1623382 w 4246481"/>
                <a:gd name="connsiteY508" fmla="*/ 1693755 h 4248240"/>
                <a:gd name="connsiteX509" fmla="*/ 1622502 w 4246481"/>
                <a:gd name="connsiteY509" fmla="*/ 1636578 h 4248240"/>
                <a:gd name="connsiteX510" fmla="*/ 1648012 w 4246481"/>
                <a:gd name="connsiteY510" fmla="*/ 1623823 h 4248240"/>
                <a:gd name="connsiteX511" fmla="*/ 1706508 w 4246481"/>
                <a:gd name="connsiteY511" fmla="*/ 1657690 h 4248240"/>
                <a:gd name="connsiteX512" fmla="*/ 1727180 w 4246481"/>
                <a:gd name="connsiteY512" fmla="*/ 1664727 h 4248240"/>
                <a:gd name="connsiteX513" fmla="*/ 1724101 w 4246481"/>
                <a:gd name="connsiteY513" fmla="*/ 1656810 h 4248240"/>
                <a:gd name="connsiteX514" fmla="*/ 1638336 w 4246481"/>
                <a:gd name="connsiteY514" fmla="*/ 1420186 h 4248240"/>
                <a:gd name="connsiteX515" fmla="*/ 1637456 w 4246481"/>
                <a:gd name="connsiteY515" fmla="*/ 1386759 h 4248240"/>
                <a:gd name="connsiteX516" fmla="*/ 1656808 w 4246481"/>
                <a:gd name="connsiteY516" fmla="*/ 1373565 h 4248240"/>
                <a:gd name="connsiteX517" fmla="*/ 1683637 w 4246481"/>
                <a:gd name="connsiteY517" fmla="*/ 1386759 h 4248240"/>
                <a:gd name="connsiteX518" fmla="*/ 1732018 w 4246481"/>
                <a:gd name="connsiteY518" fmla="*/ 1410949 h 4248240"/>
                <a:gd name="connsiteX519" fmla="*/ 1742134 w 4246481"/>
                <a:gd name="connsiteY519" fmla="*/ 1412709 h 4248240"/>
                <a:gd name="connsiteX520" fmla="*/ 1737735 w 4246481"/>
                <a:gd name="connsiteY520" fmla="*/ 1405672 h 4248240"/>
                <a:gd name="connsiteX521" fmla="*/ 1696392 w 4246481"/>
                <a:gd name="connsiteY521" fmla="*/ 1304073 h 4248240"/>
                <a:gd name="connsiteX522" fmla="*/ 1688475 w 4246481"/>
                <a:gd name="connsiteY522" fmla="*/ 1154533 h 4248240"/>
                <a:gd name="connsiteX523" fmla="*/ 1704749 w 4246481"/>
                <a:gd name="connsiteY523" fmla="*/ 1145297 h 4248240"/>
                <a:gd name="connsiteX524" fmla="*/ 1782157 w 4246481"/>
                <a:gd name="connsiteY524" fmla="*/ 1194557 h 4248240"/>
                <a:gd name="connsiteX525" fmla="*/ 1796672 w 4246481"/>
                <a:gd name="connsiteY525" fmla="*/ 1203354 h 4248240"/>
                <a:gd name="connsiteX526" fmla="*/ 1770282 w 4246481"/>
                <a:gd name="connsiteY526" fmla="*/ 1131663 h 4248240"/>
                <a:gd name="connsiteX527" fmla="*/ 1750930 w 4246481"/>
                <a:gd name="connsiteY527" fmla="*/ 940780 h 4248240"/>
                <a:gd name="connsiteX528" fmla="*/ 1755328 w 4246481"/>
                <a:gd name="connsiteY528" fmla="*/ 914830 h 4248240"/>
                <a:gd name="connsiteX529" fmla="*/ 1772042 w 4246481"/>
                <a:gd name="connsiteY529" fmla="*/ 907354 h 4248240"/>
                <a:gd name="connsiteX530" fmla="*/ 1834936 w 4246481"/>
                <a:gd name="connsiteY530" fmla="*/ 948697 h 4248240"/>
                <a:gd name="connsiteX531" fmla="*/ 1844612 w 4246481"/>
                <a:gd name="connsiteY531" fmla="*/ 955294 h 4248240"/>
                <a:gd name="connsiteX532" fmla="*/ 1863525 w 4246481"/>
                <a:gd name="connsiteY532" fmla="*/ 670288 h 4248240"/>
                <a:gd name="connsiteX533" fmla="*/ 1913664 w 4246481"/>
                <a:gd name="connsiteY533" fmla="*/ 703715 h 4248240"/>
                <a:gd name="connsiteX534" fmla="*/ 1922900 w 4246481"/>
                <a:gd name="connsiteY534" fmla="*/ 586283 h 4248240"/>
                <a:gd name="connsiteX535" fmla="*/ 1967323 w 4246481"/>
                <a:gd name="connsiteY535" fmla="*/ 477207 h 4248240"/>
                <a:gd name="connsiteX536" fmla="*/ 2001189 w 4246481"/>
                <a:gd name="connsiteY536" fmla="*/ 514592 h 4248240"/>
                <a:gd name="connsiteX537" fmla="*/ 2013504 w 4246481"/>
                <a:gd name="connsiteY537" fmla="*/ 424428 h 4248240"/>
                <a:gd name="connsiteX538" fmla="*/ 2093551 w 4246481"/>
                <a:gd name="connsiteY538" fmla="*/ 65533 h 4248240"/>
                <a:gd name="connsiteX539" fmla="*/ 2118622 w 4246481"/>
                <a:gd name="connsiteY539" fmla="*/ 0 h 4248240"/>
                <a:gd name="connsiteX0" fmla="*/ 2118622 w 4246481"/>
                <a:gd name="connsiteY0" fmla="*/ 0 h 4248240"/>
                <a:gd name="connsiteX1" fmla="*/ 2123020 w 4246481"/>
                <a:gd name="connsiteY1" fmla="*/ 440 h 4248240"/>
                <a:gd name="connsiteX2" fmla="*/ 2134456 w 4246481"/>
                <a:gd name="connsiteY2" fmla="*/ 22431 h 4248240"/>
                <a:gd name="connsiteX3" fmla="*/ 2168322 w 4246481"/>
                <a:gd name="connsiteY3" fmla="*/ 127548 h 4248240"/>
                <a:gd name="connsiteX4" fmla="*/ 2238694 w 4246481"/>
                <a:gd name="connsiteY4" fmla="*/ 482045 h 4248240"/>
                <a:gd name="connsiteX5" fmla="*/ 2242212 w 4246481"/>
                <a:gd name="connsiteY5" fmla="*/ 515911 h 4248240"/>
                <a:gd name="connsiteX6" fmla="*/ 2276958 w 4246481"/>
                <a:gd name="connsiteY6" fmla="*/ 478086 h 4248240"/>
                <a:gd name="connsiteX7" fmla="*/ 2290593 w 4246481"/>
                <a:gd name="connsiteY7" fmla="*/ 498758 h 4248240"/>
                <a:gd name="connsiteX8" fmla="*/ 2331496 w 4246481"/>
                <a:gd name="connsiteY8" fmla="*/ 696238 h 4248240"/>
                <a:gd name="connsiteX9" fmla="*/ 2330616 w 4246481"/>
                <a:gd name="connsiteY9" fmla="*/ 704595 h 4248240"/>
                <a:gd name="connsiteX10" fmla="*/ 2377677 w 4246481"/>
                <a:gd name="connsiteY10" fmla="*/ 673367 h 4248240"/>
                <a:gd name="connsiteX11" fmla="*/ 2398789 w 4246481"/>
                <a:gd name="connsiteY11" fmla="*/ 957053 h 4248240"/>
                <a:gd name="connsiteX12" fmla="*/ 2432215 w 4246481"/>
                <a:gd name="connsiteY12" fmla="*/ 932863 h 4248240"/>
                <a:gd name="connsiteX13" fmla="*/ 2470480 w 4246481"/>
                <a:gd name="connsiteY13" fmla="*/ 908673 h 4248240"/>
                <a:gd name="connsiteX14" fmla="*/ 2490712 w 4246481"/>
                <a:gd name="connsiteY14" fmla="*/ 918789 h 4248240"/>
                <a:gd name="connsiteX15" fmla="*/ 2494670 w 4246481"/>
                <a:gd name="connsiteY15" fmla="*/ 966290 h 4248240"/>
                <a:gd name="connsiteX16" fmla="*/ 2460364 w 4246481"/>
                <a:gd name="connsiteY16" fmla="*/ 1172566 h 4248240"/>
                <a:gd name="connsiteX17" fmla="*/ 2444091 w 4246481"/>
                <a:gd name="connsiteY17" fmla="*/ 1206432 h 4248240"/>
                <a:gd name="connsiteX18" fmla="*/ 2475757 w 4246481"/>
                <a:gd name="connsiteY18" fmla="*/ 1186640 h 4248240"/>
                <a:gd name="connsiteX19" fmla="*/ 2536013 w 4246481"/>
                <a:gd name="connsiteY19" fmla="*/ 1147936 h 4248240"/>
                <a:gd name="connsiteX20" fmla="*/ 2556245 w 4246481"/>
                <a:gd name="connsiteY20" fmla="*/ 1158052 h 4248240"/>
                <a:gd name="connsiteX21" fmla="*/ 2527217 w 4246481"/>
                <a:gd name="connsiteY21" fmla="*/ 1370046 h 4248240"/>
                <a:gd name="connsiteX22" fmla="*/ 2515341 w 4246481"/>
                <a:gd name="connsiteY22" fmla="*/ 1392477 h 4248240"/>
                <a:gd name="connsiteX23" fmla="*/ 2503026 w 4246481"/>
                <a:gd name="connsiteY23" fmla="*/ 1414468 h 4248240"/>
                <a:gd name="connsiteX24" fmla="*/ 2531615 w 4246481"/>
                <a:gd name="connsiteY24" fmla="*/ 1404352 h 4248240"/>
                <a:gd name="connsiteX25" fmla="*/ 2572518 w 4246481"/>
                <a:gd name="connsiteY25" fmla="*/ 1380602 h 4248240"/>
                <a:gd name="connsiteX26" fmla="*/ 2606385 w 4246481"/>
                <a:gd name="connsiteY26" fmla="*/ 1401273 h 4248240"/>
                <a:gd name="connsiteX27" fmla="*/ 2576477 w 4246481"/>
                <a:gd name="connsiteY27" fmla="*/ 1534539 h 4248240"/>
                <a:gd name="connsiteX28" fmla="*/ 2518420 w 4246481"/>
                <a:gd name="connsiteY28" fmla="*/ 1658569 h 4248240"/>
                <a:gd name="connsiteX29" fmla="*/ 2517981 w 4246481"/>
                <a:gd name="connsiteY29" fmla="*/ 1665167 h 4248240"/>
                <a:gd name="connsiteX30" fmla="*/ 2545689 w 4246481"/>
                <a:gd name="connsiteY30" fmla="*/ 1653731 h 4248240"/>
                <a:gd name="connsiteX31" fmla="*/ 2598028 w 4246481"/>
                <a:gd name="connsiteY31" fmla="*/ 1623384 h 4248240"/>
                <a:gd name="connsiteX32" fmla="*/ 2619579 w 4246481"/>
                <a:gd name="connsiteY32" fmla="*/ 1632180 h 4248240"/>
                <a:gd name="connsiteX33" fmla="*/ 2620019 w 4246481"/>
                <a:gd name="connsiteY33" fmla="*/ 1694635 h 4248240"/>
                <a:gd name="connsiteX34" fmla="*/ 2525018 w 4246481"/>
                <a:gd name="connsiteY34" fmla="*/ 1871003 h 4248240"/>
                <a:gd name="connsiteX35" fmla="*/ 2518860 w 4246481"/>
                <a:gd name="connsiteY35" fmla="*/ 1881559 h 4248240"/>
                <a:gd name="connsiteX36" fmla="*/ 2550527 w 4246481"/>
                <a:gd name="connsiteY36" fmla="*/ 1877161 h 4248240"/>
                <a:gd name="connsiteX37" fmla="*/ 2583954 w 4246481"/>
                <a:gd name="connsiteY37" fmla="*/ 1869684 h 4248240"/>
                <a:gd name="connsiteX38" fmla="*/ 2607704 w 4246481"/>
                <a:gd name="connsiteY38" fmla="*/ 1891235 h 4248240"/>
                <a:gd name="connsiteX39" fmla="*/ 2595389 w 4246481"/>
                <a:gd name="connsiteY39" fmla="*/ 1944893 h 4248240"/>
                <a:gd name="connsiteX40" fmla="*/ 2528536 w 4246481"/>
                <a:gd name="connsiteY40" fmla="*/ 2085636 h 4248240"/>
                <a:gd name="connsiteX41" fmla="*/ 2521499 w 4246481"/>
                <a:gd name="connsiteY41" fmla="*/ 2097951 h 4248240"/>
                <a:gd name="connsiteX42" fmla="*/ 2523258 w 4246481"/>
                <a:gd name="connsiteY42" fmla="*/ 2100590 h 4248240"/>
                <a:gd name="connsiteX43" fmla="*/ 2543490 w 4246481"/>
                <a:gd name="connsiteY43" fmla="*/ 2093113 h 4248240"/>
                <a:gd name="connsiteX44" fmla="*/ 2571199 w 4246481"/>
                <a:gd name="connsiteY44" fmla="*/ 2077280 h 4248240"/>
                <a:gd name="connsiteX45" fmla="*/ 2599787 w 4246481"/>
                <a:gd name="connsiteY45" fmla="*/ 2094433 h 4248240"/>
                <a:gd name="connsiteX46" fmla="*/ 2582634 w 4246481"/>
                <a:gd name="connsiteY46" fmla="*/ 2179758 h 4248240"/>
                <a:gd name="connsiteX47" fmla="*/ 2502587 w 4246481"/>
                <a:gd name="connsiteY47" fmla="*/ 2319182 h 4248240"/>
                <a:gd name="connsiteX48" fmla="*/ 2495549 w 4246481"/>
                <a:gd name="connsiteY48" fmla="*/ 2328418 h 4248240"/>
                <a:gd name="connsiteX49" fmla="*/ 2518860 w 4246481"/>
                <a:gd name="connsiteY49" fmla="*/ 2330177 h 4248240"/>
                <a:gd name="connsiteX50" fmla="*/ 2546129 w 4246481"/>
                <a:gd name="connsiteY50" fmla="*/ 2334136 h 4248240"/>
                <a:gd name="connsiteX51" fmla="*/ 2558004 w 4246481"/>
                <a:gd name="connsiteY51" fmla="*/ 2356127 h 4248240"/>
                <a:gd name="connsiteX52" fmla="*/ 2526639 w 4246481"/>
                <a:gd name="connsiteY52" fmla="*/ 2431997 h 4248240"/>
                <a:gd name="connsiteX53" fmla="*/ 2591870 w 4246481"/>
                <a:gd name="connsiteY53" fmla="*/ 2437933 h 4248240"/>
                <a:gd name="connsiteX54" fmla="*/ 2646408 w 4246481"/>
                <a:gd name="connsiteY54" fmla="*/ 2347769 h 4248240"/>
                <a:gd name="connsiteX55" fmla="*/ 2667960 w 4246481"/>
                <a:gd name="connsiteY55" fmla="*/ 2336334 h 4248240"/>
                <a:gd name="connsiteX56" fmla="*/ 2681595 w 4246481"/>
                <a:gd name="connsiteY56" fmla="*/ 2357005 h 4248240"/>
                <a:gd name="connsiteX57" fmla="*/ 2691711 w 4246481"/>
                <a:gd name="connsiteY57" fmla="*/ 2392191 h 4248240"/>
                <a:gd name="connsiteX58" fmla="*/ 2695229 w 4246481"/>
                <a:gd name="connsiteY58" fmla="*/ 2391751 h 4248240"/>
                <a:gd name="connsiteX59" fmla="*/ 2705785 w 4246481"/>
                <a:gd name="connsiteY59" fmla="*/ 2359644 h 4248240"/>
                <a:gd name="connsiteX60" fmla="*/ 2756804 w 4246481"/>
                <a:gd name="connsiteY60" fmla="*/ 2245730 h 4248240"/>
                <a:gd name="connsiteX61" fmla="*/ 2780995 w 4246481"/>
                <a:gd name="connsiteY61" fmla="*/ 2215822 h 4248240"/>
                <a:gd name="connsiteX62" fmla="*/ 2801666 w 4246481"/>
                <a:gd name="connsiteY62" fmla="*/ 2218461 h 4248240"/>
                <a:gd name="connsiteX63" fmla="*/ 2824977 w 4246481"/>
                <a:gd name="connsiteY63" fmla="*/ 2257166 h 4248240"/>
                <a:gd name="connsiteX64" fmla="*/ 2834653 w 4246481"/>
                <a:gd name="connsiteY64" fmla="*/ 2269041 h 4248240"/>
                <a:gd name="connsiteX65" fmla="*/ 2848287 w 4246481"/>
                <a:gd name="connsiteY65" fmla="*/ 2194711 h 4248240"/>
                <a:gd name="connsiteX66" fmla="*/ 2919539 w 4246481"/>
                <a:gd name="connsiteY66" fmla="*/ 2072880 h 4248240"/>
                <a:gd name="connsiteX67" fmla="*/ 2937131 w 4246481"/>
                <a:gd name="connsiteY67" fmla="*/ 2062325 h 4248240"/>
                <a:gd name="connsiteX68" fmla="*/ 2951206 w 4246481"/>
                <a:gd name="connsiteY68" fmla="*/ 2069802 h 4248240"/>
                <a:gd name="connsiteX69" fmla="*/ 2962641 w 4246481"/>
                <a:gd name="connsiteY69" fmla="*/ 2123020 h 4248240"/>
                <a:gd name="connsiteX70" fmla="*/ 2972757 w 4246481"/>
                <a:gd name="connsiteY70" fmla="*/ 2145011 h 4248240"/>
                <a:gd name="connsiteX71" fmla="*/ 2975396 w 4246481"/>
                <a:gd name="connsiteY71" fmla="*/ 2138854 h 4248240"/>
                <a:gd name="connsiteX72" fmla="*/ 3078314 w 4246481"/>
                <a:gd name="connsiteY72" fmla="*/ 1948411 h 4248240"/>
                <a:gd name="connsiteX73" fmla="*/ 3093268 w 4246481"/>
                <a:gd name="connsiteY73" fmla="*/ 1933897 h 4248240"/>
                <a:gd name="connsiteX74" fmla="*/ 3115259 w 4246481"/>
                <a:gd name="connsiteY74" fmla="*/ 1939614 h 4248240"/>
                <a:gd name="connsiteX75" fmla="*/ 3123176 w 4246481"/>
                <a:gd name="connsiteY75" fmla="*/ 1971721 h 4248240"/>
                <a:gd name="connsiteX76" fmla="*/ 3135051 w 4246481"/>
                <a:gd name="connsiteY76" fmla="*/ 2013065 h 4248240"/>
                <a:gd name="connsiteX77" fmla="*/ 3139449 w 4246481"/>
                <a:gd name="connsiteY77" fmla="*/ 2010866 h 4248240"/>
                <a:gd name="connsiteX78" fmla="*/ 3237530 w 4246481"/>
                <a:gd name="connsiteY78" fmla="*/ 1859127 h 4248240"/>
                <a:gd name="connsiteX79" fmla="*/ 3270956 w 4246481"/>
                <a:gd name="connsiteY79" fmla="*/ 1832298 h 4248240"/>
                <a:gd name="connsiteX80" fmla="*/ 3284591 w 4246481"/>
                <a:gd name="connsiteY80" fmla="*/ 1828779 h 4248240"/>
                <a:gd name="connsiteX81" fmla="*/ 3301304 w 4246481"/>
                <a:gd name="connsiteY81" fmla="*/ 1933457 h 4248240"/>
                <a:gd name="connsiteX82" fmla="*/ 3435889 w 4246481"/>
                <a:gd name="connsiteY82" fmla="*/ 1754449 h 4248240"/>
                <a:gd name="connsiteX83" fmla="*/ 3451283 w 4246481"/>
                <a:gd name="connsiteY83" fmla="*/ 1743454 h 4248240"/>
                <a:gd name="connsiteX84" fmla="*/ 3474154 w 4246481"/>
                <a:gd name="connsiteY84" fmla="*/ 1752250 h 4248240"/>
                <a:gd name="connsiteX85" fmla="*/ 3481631 w 4246481"/>
                <a:gd name="connsiteY85" fmla="*/ 1805029 h 4248240"/>
                <a:gd name="connsiteX86" fmla="*/ 3483390 w 4246481"/>
                <a:gd name="connsiteY86" fmla="*/ 1819983 h 4248240"/>
                <a:gd name="connsiteX87" fmla="*/ 3674273 w 4246481"/>
                <a:gd name="connsiteY87" fmla="*/ 1672203 h 4248240"/>
                <a:gd name="connsiteX88" fmla="*/ 3682190 w 4246481"/>
                <a:gd name="connsiteY88" fmla="*/ 1718384 h 4248240"/>
                <a:gd name="connsiteX89" fmla="*/ 3855919 w 4246481"/>
                <a:gd name="connsiteY89" fmla="*/ 1624262 h 4248240"/>
                <a:gd name="connsiteX90" fmla="*/ 3851521 w 4246481"/>
                <a:gd name="connsiteY90" fmla="*/ 1666485 h 4248240"/>
                <a:gd name="connsiteX91" fmla="*/ 3856799 w 4246481"/>
                <a:gd name="connsiteY91" fmla="*/ 1664286 h 4248240"/>
                <a:gd name="connsiteX92" fmla="*/ 4189304 w 4246481"/>
                <a:gd name="connsiteY92" fmla="*/ 1469445 h 4248240"/>
                <a:gd name="connsiteX93" fmla="*/ 4233726 w 4246481"/>
                <a:gd name="connsiteY93" fmla="*/ 1452732 h 4248240"/>
                <a:gd name="connsiteX94" fmla="*/ 4244282 w 4246481"/>
                <a:gd name="connsiteY94" fmla="*/ 1450972 h 4248240"/>
                <a:gd name="connsiteX95" fmla="*/ 4246481 w 4246481"/>
                <a:gd name="connsiteY95" fmla="*/ 1453171 h 4248240"/>
                <a:gd name="connsiteX96" fmla="*/ 4218332 w 4246481"/>
                <a:gd name="connsiteY96" fmla="*/ 1507709 h 4248240"/>
                <a:gd name="connsiteX97" fmla="*/ 3991824 w 4246481"/>
                <a:gd name="connsiteY97" fmla="*/ 1816024 h 4248240"/>
                <a:gd name="connsiteX98" fmla="*/ 3988306 w 4246481"/>
                <a:gd name="connsiteY98" fmla="*/ 1821302 h 4248240"/>
                <a:gd name="connsiteX99" fmla="*/ 4033167 w 4246481"/>
                <a:gd name="connsiteY99" fmla="*/ 1821302 h 4248240"/>
                <a:gd name="connsiteX100" fmla="*/ 3920133 w 4246481"/>
                <a:gd name="connsiteY100" fmla="*/ 1984476 h 4248240"/>
                <a:gd name="connsiteX101" fmla="*/ 3965435 w 4246481"/>
                <a:gd name="connsiteY101" fmla="*/ 1995472 h 4248240"/>
                <a:gd name="connsiteX102" fmla="*/ 3798303 w 4246481"/>
                <a:gd name="connsiteY102" fmla="*/ 2169201 h 4248240"/>
                <a:gd name="connsiteX103" fmla="*/ 3810617 w 4246481"/>
                <a:gd name="connsiteY103" fmla="*/ 2171840 h 4248240"/>
                <a:gd name="connsiteX104" fmla="*/ 3870433 w 4246481"/>
                <a:gd name="connsiteY104" fmla="*/ 2187674 h 4248240"/>
                <a:gd name="connsiteX105" fmla="*/ 3875271 w 4246481"/>
                <a:gd name="connsiteY105" fmla="*/ 2203507 h 4248240"/>
                <a:gd name="connsiteX106" fmla="*/ 3833049 w 4246481"/>
                <a:gd name="connsiteY106" fmla="*/ 2247050 h 4248240"/>
                <a:gd name="connsiteX107" fmla="*/ 3727931 w 4246481"/>
                <a:gd name="connsiteY107" fmla="*/ 2317861 h 4248240"/>
                <a:gd name="connsiteX108" fmla="*/ 3670754 w 4246481"/>
                <a:gd name="connsiteY108" fmla="*/ 2339852 h 4248240"/>
                <a:gd name="connsiteX109" fmla="*/ 3683949 w 4246481"/>
                <a:gd name="connsiteY109" fmla="*/ 2344250 h 4248240"/>
                <a:gd name="connsiteX110" fmla="*/ 3755200 w 4246481"/>
                <a:gd name="connsiteY110" fmla="*/ 2364042 h 4248240"/>
                <a:gd name="connsiteX111" fmla="*/ 3760918 w 4246481"/>
                <a:gd name="connsiteY111" fmla="*/ 2383395 h 4248240"/>
                <a:gd name="connsiteX112" fmla="*/ 3620175 w 4246481"/>
                <a:gd name="connsiteY112" fmla="*/ 2481036 h 4248240"/>
                <a:gd name="connsiteX113" fmla="*/ 3570475 w 4246481"/>
                <a:gd name="connsiteY113" fmla="*/ 2494231 h 4248240"/>
                <a:gd name="connsiteX114" fmla="*/ 3585869 w 4246481"/>
                <a:gd name="connsiteY114" fmla="*/ 2503907 h 4248240"/>
                <a:gd name="connsiteX115" fmla="*/ 3618416 w 4246481"/>
                <a:gd name="connsiteY115" fmla="*/ 2514902 h 4248240"/>
                <a:gd name="connsiteX116" fmla="*/ 3634249 w 4246481"/>
                <a:gd name="connsiteY116" fmla="*/ 2520180 h 4248240"/>
                <a:gd name="connsiteX117" fmla="*/ 3639527 w 4246481"/>
                <a:gd name="connsiteY117" fmla="*/ 2550088 h 4248240"/>
                <a:gd name="connsiteX118" fmla="*/ 3557280 w 4246481"/>
                <a:gd name="connsiteY118" fmla="*/ 2599788 h 4248240"/>
                <a:gd name="connsiteX119" fmla="*/ 3427972 w 4246481"/>
                <a:gd name="connsiteY119" fmla="*/ 2642891 h 4248240"/>
                <a:gd name="connsiteX120" fmla="*/ 3419616 w 4246481"/>
                <a:gd name="connsiteY120" fmla="*/ 2645090 h 4248240"/>
                <a:gd name="connsiteX121" fmla="*/ 3436769 w 4246481"/>
                <a:gd name="connsiteY121" fmla="*/ 2655206 h 4248240"/>
                <a:gd name="connsiteX122" fmla="*/ 3492187 w 4246481"/>
                <a:gd name="connsiteY122" fmla="*/ 2673678 h 4248240"/>
                <a:gd name="connsiteX123" fmla="*/ 3497904 w 4246481"/>
                <a:gd name="connsiteY123" fmla="*/ 2693470 h 4248240"/>
                <a:gd name="connsiteX124" fmla="*/ 3453042 w 4246481"/>
                <a:gd name="connsiteY124" fmla="*/ 2732174 h 4248240"/>
                <a:gd name="connsiteX125" fmla="*/ 3296026 w 4246481"/>
                <a:gd name="connsiteY125" fmla="*/ 2769119 h 4248240"/>
                <a:gd name="connsiteX126" fmla="*/ 3287229 w 4246481"/>
                <a:gd name="connsiteY126" fmla="*/ 2768680 h 4248240"/>
                <a:gd name="connsiteX127" fmla="*/ 3283271 w 4246481"/>
                <a:gd name="connsiteY127" fmla="*/ 2770439 h 4248240"/>
                <a:gd name="connsiteX128" fmla="*/ 3299545 w 4246481"/>
                <a:gd name="connsiteY128" fmla="*/ 2784953 h 4248240"/>
                <a:gd name="connsiteX129" fmla="*/ 3328133 w 4246481"/>
                <a:gd name="connsiteY129" fmla="*/ 2806064 h 4248240"/>
                <a:gd name="connsiteX130" fmla="*/ 3328133 w 4246481"/>
                <a:gd name="connsiteY130" fmla="*/ 2832893 h 4248240"/>
                <a:gd name="connsiteX131" fmla="*/ 3274915 w 4246481"/>
                <a:gd name="connsiteY131" fmla="*/ 2861042 h 4248240"/>
                <a:gd name="connsiteX132" fmla="*/ 3158362 w 4246481"/>
                <a:gd name="connsiteY132" fmla="*/ 2894909 h 4248240"/>
                <a:gd name="connsiteX133" fmla="*/ 3148686 w 4246481"/>
                <a:gd name="connsiteY133" fmla="*/ 2899746 h 4248240"/>
                <a:gd name="connsiteX134" fmla="*/ 3166278 w 4246481"/>
                <a:gd name="connsiteY134" fmla="*/ 2908983 h 4248240"/>
                <a:gd name="connsiteX135" fmla="*/ 3189149 w 4246481"/>
                <a:gd name="connsiteY135" fmla="*/ 2916460 h 4248240"/>
                <a:gd name="connsiteX136" fmla="*/ 3194867 w 4246481"/>
                <a:gd name="connsiteY136" fmla="*/ 2945488 h 4248240"/>
                <a:gd name="connsiteX137" fmla="*/ 3146047 w 4246481"/>
                <a:gd name="connsiteY137" fmla="*/ 2976715 h 4248240"/>
                <a:gd name="connsiteX138" fmla="*/ 2990790 w 4246481"/>
                <a:gd name="connsiteY138" fmla="*/ 3011021 h 4248240"/>
                <a:gd name="connsiteX139" fmla="*/ 2999586 w 4246481"/>
                <a:gd name="connsiteY139" fmla="*/ 3024656 h 4248240"/>
                <a:gd name="connsiteX140" fmla="*/ 3014540 w 4246481"/>
                <a:gd name="connsiteY140" fmla="*/ 3046647 h 4248240"/>
                <a:gd name="connsiteX141" fmla="*/ 3007503 w 4246481"/>
                <a:gd name="connsiteY141" fmla="*/ 3068198 h 4248240"/>
                <a:gd name="connsiteX142" fmla="*/ 2959122 w 4246481"/>
                <a:gd name="connsiteY142" fmla="*/ 3086231 h 4248240"/>
                <a:gd name="connsiteX143" fmla="*/ 2887871 w 4246481"/>
                <a:gd name="connsiteY143" fmla="*/ 3106903 h 4248240"/>
                <a:gd name="connsiteX144" fmla="*/ 2851366 w 4246481"/>
                <a:gd name="connsiteY144" fmla="*/ 3139010 h 4248240"/>
                <a:gd name="connsiteX145" fmla="*/ 2867200 w 4246481"/>
                <a:gd name="connsiteY145" fmla="*/ 3141209 h 4248240"/>
                <a:gd name="connsiteX146" fmla="*/ 2957363 w 4246481"/>
                <a:gd name="connsiteY146" fmla="*/ 3105583 h 4248240"/>
                <a:gd name="connsiteX147" fmla="*/ 2967039 w 4246481"/>
                <a:gd name="connsiteY147" fmla="*/ 3104704 h 4248240"/>
                <a:gd name="connsiteX148" fmla="*/ 2977155 w 4246481"/>
                <a:gd name="connsiteY148" fmla="*/ 3118338 h 4248240"/>
                <a:gd name="connsiteX149" fmla="*/ 2971437 w 4246481"/>
                <a:gd name="connsiteY149" fmla="*/ 3156163 h 4248240"/>
                <a:gd name="connsiteX150" fmla="*/ 2980234 w 4246481"/>
                <a:gd name="connsiteY150" fmla="*/ 3148686 h 4248240"/>
                <a:gd name="connsiteX151" fmla="*/ 3085791 w 4246481"/>
                <a:gd name="connsiteY151" fmla="*/ 3098986 h 4248240"/>
                <a:gd name="connsiteX152" fmla="*/ 3109981 w 4246481"/>
                <a:gd name="connsiteY152" fmla="*/ 3100305 h 4248240"/>
                <a:gd name="connsiteX153" fmla="*/ 3116579 w 4246481"/>
                <a:gd name="connsiteY153" fmla="*/ 3115259 h 4248240"/>
                <a:gd name="connsiteX154" fmla="*/ 3100305 w 4246481"/>
                <a:gd name="connsiteY154" fmla="*/ 3142968 h 4248240"/>
                <a:gd name="connsiteX155" fmla="*/ 3093268 w 4246481"/>
                <a:gd name="connsiteY155" fmla="*/ 3159681 h 4248240"/>
                <a:gd name="connsiteX156" fmla="*/ 3102944 w 4246481"/>
                <a:gd name="connsiteY156" fmla="*/ 3154843 h 4248240"/>
                <a:gd name="connsiteX157" fmla="*/ 3238849 w 4246481"/>
                <a:gd name="connsiteY157" fmla="*/ 3111301 h 4248240"/>
                <a:gd name="connsiteX158" fmla="*/ 3259081 w 4246481"/>
                <a:gd name="connsiteY158" fmla="*/ 3114379 h 4248240"/>
                <a:gd name="connsiteX159" fmla="*/ 3253363 w 4246481"/>
                <a:gd name="connsiteY159" fmla="*/ 3134611 h 4248240"/>
                <a:gd name="connsiteX160" fmla="*/ 3237090 w 4246481"/>
                <a:gd name="connsiteY160" fmla="*/ 3168478 h 4248240"/>
                <a:gd name="connsiteX161" fmla="*/ 3312299 w 4246481"/>
                <a:gd name="connsiteY161" fmla="*/ 3143848 h 4248240"/>
                <a:gd name="connsiteX162" fmla="*/ 3392787 w 4246481"/>
                <a:gd name="connsiteY162" fmla="*/ 3145167 h 4248240"/>
                <a:gd name="connsiteX163" fmla="*/ 3354082 w 4246481"/>
                <a:gd name="connsiteY163" fmla="*/ 3204543 h 4248240"/>
                <a:gd name="connsiteX164" fmla="*/ 3523854 w 4246481"/>
                <a:gd name="connsiteY164" fmla="*/ 3183872 h 4248240"/>
                <a:gd name="connsiteX165" fmla="*/ 3526053 w 4246481"/>
                <a:gd name="connsiteY165" fmla="*/ 3187830 h 4248240"/>
                <a:gd name="connsiteX166" fmla="*/ 3495705 w 4246481"/>
                <a:gd name="connsiteY166" fmla="*/ 3233131 h 4248240"/>
                <a:gd name="connsiteX167" fmla="*/ 3654921 w 4246481"/>
                <a:gd name="connsiteY167" fmla="*/ 3247206 h 4248240"/>
                <a:gd name="connsiteX168" fmla="*/ 3636888 w 4246481"/>
                <a:gd name="connsiteY168" fmla="*/ 3275354 h 4248240"/>
                <a:gd name="connsiteX169" fmla="*/ 3765316 w 4246481"/>
                <a:gd name="connsiteY169" fmla="*/ 3307901 h 4248240"/>
                <a:gd name="connsiteX170" fmla="*/ 3745524 w 4246481"/>
                <a:gd name="connsiteY170" fmla="*/ 3326374 h 4248240"/>
                <a:gd name="connsiteX171" fmla="*/ 3891985 w 4246481"/>
                <a:gd name="connsiteY171" fmla="*/ 3356281 h 4248240"/>
                <a:gd name="connsiteX172" fmla="*/ 4033607 w 4246481"/>
                <a:gd name="connsiteY172" fmla="*/ 3400264 h 4248240"/>
                <a:gd name="connsiteX173" fmla="*/ 4034047 w 4246481"/>
                <a:gd name="connsiteY173" fmla="*/ 3403782 h 4248240"/>
                <a:gd name="connsiteX174" fmla="*/ 3996222 w 4246481"/>
                <a:gd name="connsiteY174" fmla="*/ 3417857 h 4248240"/>
                <a:gd name="connsiteX175" fmla="*/ 3747723 w 4246481"/>
                <a:gd name="connsiteY175" fmla="*/ 3464478 h 4248240"/>
                <a:gd name="connsiteX176" fmla="*/ 3742005 w 4246481"/>
                <a:gd name="connsiteY176" fmla="*/ 3465357 h 4248240"/>
                <a:gd name="connsiteX177" fmla="*/ 3762677 w 4246481"/>
                <a:gd name="connsiteY177" fmla="*/ 3485149 h 4248240"/>
                <a:gd name="connsiteX178" fmla="*/ 3633369 w 4246481"/>
                <a:gd name="connsiteY178" fmla="*/ 3513738 h 4248240"/>
                <a:gd name="connsiteX179" fmla="*/ 3650522 w 4246481"/>
                <a:gd name="connsiteY179" fmla="*/ 3542326 h 4248240"/>
                <a:gd name="connsiteX180" fmla="*/ 3489988 w 4246481"/>
                <a:gd name="connsiteY180" fmla="*/ 3551123 h 4248240"/>
                <a:gd name="connsiteX181" fmla="*/ 3511099 w 4246481"/>
                <a:gd name="connsiteY181" fmla="*/ 3583230 h 4248240"/>
                <a:gd name="connsiteX182" fmla="*/ 3501423 w 4246481"/>
                <a:gd name="connsiteY182" fmla="*/ 3603461 h 4248240"/>
                <a:gd name="connsiteX183" fmla="*/ 3347485 w 4246481"/>
                <a:gd name="connsiteY183" fmla="*/ 3573993 h 4248240"/>
                <a:gd name="connsiteX184" fmla="*/ 3383551 w 4246481"/>
                <a:gd name="connsiteY184" fmla="*/ 3633369 h 4248240"/>
                <a:gd name="connsiteX185" fmla="*/ 3380912 w 4246481"/>
                <a:gd name="connsiteY185" fmla="*/ 3637328 h 4248240"/>
                <a:gd name="connsiteX186" fmla="*/ 3228733 w 4246481"/>
                <a:gd name="connsiteY186" fmla="*/ 3606540 h 4248240"/>
                <a:gd name="connsiteX187" fmla="*/ 3238409 w 4246481"/>
                <a:gd name="connsiteY187" fmla="*/ 3628531 h 4248240"/>
                <a:gd name="connsiteX188" fmla="*/ 3250724 w 4246481"/>
                <a:gd name="connsiteY188" fmla="*/ 3651842 h 4248240"/>
                <a:gd name="connsiteX189" fmla="*/ 3242368 w 4246481"/>
                <a:gd name="connsiteY189" fmla="*/ 3664157 h 4248240"/>
                <a:gd name="connsiteX190" fmla="*/ 3211580 w 4246481"/>
                <a:gd name="connsiteY190" fmla="*/ 3661078 h 4248240"/>
                <a:gd name="connsiteX191" fmla="*/ 3089310 w 4246481"/>
                <a:gd name="connsiteY191" fmla="*/ 3611378 h 4248240"/>
                <a:gd name="connsiteX192" fmla="*/ 3086231 w 4246481"/>
                <a:gd name="connsiteY192" fmla="*/ 3613138 h 4248240"/>
                <a:gd name="connsiteX193" fmla="*/ 3113940 w 4246481"/>
                <a:gd name="connsiteY193" fmla="*/ 3666796 h 4248240"/>
                <a:gd name="connsiteX194" fmla="*/ 3089750 w 4246481"/>
                <a:gd name="connsiteY194" fmla="*/ 3671194 h 4248240"/>
                <a:gd name="connsiteX195" fmla="*/ 2986391 w 4246481"/>
                <a:gd name="connsiteY195" fmla="*/ 3628971 h 4248240"/>
                <a:gd name="connsiteX196" fmla="*/ 2963081 w 4246481"/>
                <a:gd name="connsiteY196" fmla="*/ 3610938 h 4248240"/>
                <a:gd name="connsiteX197" fmla="*/ 2967479 w 4246481"/>
                <a:gd name="connsiteY197" fmla="*/ 3639087 h 4248240"/>
                <a:gd name="connsiteX198" fmla="*/ 2948127 w 4246481"/>
                <a:gd name="connsiteY198" fmla="*/ 3658879 h 4248240"/>
                <a:gd name="connsiteX199" fmla="*/ 2849607 w 4246481"/>
                <a:gd name="connsiteY199" fmla="*/ 3614897 h 4248240"/>
                <a:gd name="connsiteX200" fmla="*/ 2840810 w 4246481"/>
                <a:gd name="connsiteY200" fmla="*/ 3609619 h 4248240"/>
                <a:gd name="connsiteX201" fmla="*/ 2835972 w 4246481"/>
                <a:gd name="connsiteY201" fmla="*/ 3609619 h 4248240"/>
                <a:gd name="connsiteX202" fmla="*/ 2847848 w 4246481"/>
                <a:gd name="connsiteY202" fmla="*/ 3632490 h 4248240"/>
                <a:gd name="connsiteX203" fmla="*/ 2835533 w 4246481"/>
                <a:gd name="connsiteY203" fmla="*/ 3652722 h 4248240"/>
                <a:gd name="connsiteX204" fmla="*/ 2785393 w 4246481"/>
                <a:gd name="connsiteY204" fmla="*/ 3639967 h 4248240"/>
                <a:gd name="connsiteX205" fmla="*/ 2715901 w 4246481"/>
                <a:gd name="connsiteY205" fmla="*/ 3597744 h 4248240"/>
                <a:gd name="connsiteX206" fmla="*/ 2708864 w 4246481"/>
                <a:gd name="connsiteY206" fmla="*/ 3592466 h 4248240"/>
                <a:gd name="connsiteX207" fmla="*/ 2705345 w 4246481"/>
                <a:gd name="connsiteY207" fmla="*/ 3618416 h 4248240"/>
                <a:gd name="connsiteX208" fmla="*/ 2693030 w 4246481"/>
                <a:gd name="connsiteY208" fmla="*/ 3627212 h 4248240"/>
                <a:gd name="connsiteX209" fmla="*/ 2656525 w 4246481"/>
                <a:gd name="connsiteY209" fmla="*/ 3641726 h 4248240"/>
                <a:gd name="connsiteX210" fmla="*/ 2692151 w 4246481"/>
                <a:gd name="connsiteY210" fmla="*/ 3644805 h 4248240"/>
                <a:gd name="connsiteX211" fmla="*/ 2748888 w 4246481"/>
                <a:gd name="connsiteY211" fmla="*/ 3669875 h 4248240"/>
                <a:gd name="connsiteX212" fmla="*/ 2757244 w 4246481"/>
                <a:gd name="connsiteY212" fmla="*/ 3682629 h 4248240"/>
                <a:gd name="connsiteX213" fmla="*/ 2745369 w 4246481"/>
                <a:gd name="connsiteY213" fmla="*/ 3689227 h 4248240"/>
                <a:gd name="connsiteX214" fmla="*/ 2723378 w 4246481"/>
                <a:gd name="connsiteY214" fmla="*/ 3697143 h 4248240"/>
                <a:gd name="connsiteX215" fmla="*/ 2798148 w 4246481"/>
                <a:gd name="connsiteY215" fmla="*/ 3727491 h 4248240"/>
                <a:gd name="connsiteX216" fmla="*/ 2820139 w 4246481"/>
                <a:gd name="connsiteY216" fmla="*/ 3741566 h 4248240"/>
                <a:gd name="connsiteX217" fmla="*/ 2817500 w 4246481"/>
                <a:gd name="connsiteY217" fmla="*/ 3756519 h 4248240"/>
                <a:gd name="connsiteX218" fmla="*/ 2791110 w 4246481"/>
                <a:gd name="connsiteY218" fmla="*/ 3767075 h 4248240"/>
                <a:gd name="connsiteX219" fmla="*/ 2883033 w 4246481"/>
                <a:gd name="connsiteY219" fmla="*/ 3825571 h 4248240"/>
                <a:gd name="connsiteX220" fmla="*/ 2836412 w 4246481"/>
                <a:gd name="connsiteY220" fmla="*/ 3839646 h 4248240"/>
                <a:gd name="connsiteX221" fmla="*/ 2934493 w 4246481"/>
                <a:gd name="connsiteY221" fmla="*/ 3908258 h 4248240"/>
                <a:gd name="connsiteX222" fmla="*/ 2896228 w 4246481"/>
                <a:gd name="connsiteY222" fmla="*/ 3918374 h 4248240"/>
                <a:gd name="connsiteX223" fmla="*/ 2971877 w 4246481"/>
                <a:gd name="connsiteY223" fmla="*/ 3997542 h 4248240"/>
                <a:gd name="connsiteX224" fmla="*/ 2950766 w 4246481"/>
                <a:gd name="connsiteY224" fmla="*/ 4003699 h 4248240"/>
                <a:gd name="connsiteX225" fmla="*/ 3000906 w 4246481"/>
                <a:gd name="connsiteY225" fmla="*/ 4078029 h 4248240"/>
                <a:gd name="connsiteX226" fmla="*/ 2981993 w 4246481"/>
                <a:gd name="connsiteY226" fmla="*/ 4078909 h 4248240"/>
                <a:gd name="connsiteX227" fmla="*/ 3098106 w 4246481"/>
                <a:gd name="connsiteY227" fmla="*/ 4248240 h 4248240"/>
                <a:gd name="connsiteX228" fmla="*/ 2918219 w 4246481"/>
                <a:gd name="connsiteY228" fmla="*/ 4150600 h 4248240"/>
                <a:gd name="connsiteX229" fmla="*/ 2919978 w 4246481"/>
                <a:gd name="connsiteY229" fmla="*/ 4169952 h 4248240"/>
                <a:gd name="connsiteX230" fmla="*/ 2840810 w 4246481"/>
                <a:gd name="connsiteY230" fmla="*/ 4127289 h 4248240"/>
                <a:gd name="connsiteX231" fmla="*/ 2837292 w 4246481"/>
                <a:gd name="connsiteY231" fmla="*/ 4148841 h 4248240"/>
                <a:gd name="connsiteX232" fmla="*/ 2751087 w 4246481"/>
                <a:gd name="connsiteY232" fmla="*/ 4081988 h 4248240"/>
                <a:gd name="connsiteX233" fmla="*/ 2744489 w 4246481"/>
                <a:gd name="connsiteY233" fmla="*/ 4121572 h 4248240"/>
                <a:gd name="connsiteX234" fmla="*/ 2666201 w 4246481"/>
                <a:gd name="connsiteY234" fmla="*/ 4029649 h 4248240"/>
                <a:gd name="connsiteX235" fmla="*/ 2657845 w 4246481"/>
                <a:gd name="connsiteY235" fmla="*/ 4078469 h 4248240"/>
                <a:gd name="connsiteX236" fmla="*/ 2590552 w 4246481"/>
                <a:gd name="connsiteY236" fmla="*/ 3990065 h 4248240"/>
                <a:gd name="connsiteX237" fmla="*/ 2579116 w 4246481"/>
                <a:gd name="connsiteY237" fmla="*/ 4029649 h 4248240"/>
                <a:gd name="connsiteX238" fmla="*/ 2575158 w 4246481"/>
                <a:gd name="connsiteY238" fmla="*/ 4030968 h 4248240"/>
                <a:gd name="connsiteX239" fmla="*/ 2513142 w 4246481"/>
                <a:gd name="connsiteY239" fmla="*/ 3931129 h 4248240"/>
                <a:gd name="connsiteX240" fmla="*/ 2506986 w 4246481"/>
                <a:gd name="connsiteY240" fmla="*/ 3957518 h 4248240"/>
                <a:gd name="connsiteX241" fmla="*/ 2490712 w 4246481"/>
                <a:gd name="connsiteY241" fmla="*/ 3962796 h 4248240"/>
                <a:gd name="connsiteX242" fmla="*/ 2454646 w 4246481"/>
                <a:gd name="connsiteY242" fmla="*/ 3894624 h 4248240"/>
                <a:gd name="connsiteX243" fmla="*/ 2451568 w 4246481"/>
                <a:gd name="connsiteY243" fmla="*/ 3871753 h 4248240"/>
                <a:gd name="connsiteX244" fmla="*/ 2439692 w 4246481"/>
                <a:gd name="connsiteY244" fmla="*/ 3891105 h 4248240"/>
                <a:gd name="connsiteX245" fmla="*/ 2421660 w 4246481"/>
                <a:gd name="connsiteY245" fmla="*/ 3892424 h 4248240"/>
                <a:gd name="connsiteX246" fmla="*/ 2399228 w 4246481"/>
                <a:gd name="connsiteY246" fmla="*/ 3849322 h 4248240"/>
                <a:gd name="connsiteX247" fmla="*/ 2386914 w 4246481"/>
                <a:gd name="connsiteY247" fmla="*/ 3815895 h 4248240"/>
                <a:gd name="connsiteX248" fmla="*/ 2380756 w 4246481"/>
                <a:gd name="connsiteY248" fmla="*/ 3836127 h 4248240"/>
                <a:gd name="connsiteX249" fmla="*/ 2367122 w 4246481"/>
                <a:gd name="connsiteY249" fmla="*/ 3839206 h 4248240"/>
                <a:gd name="connsiteX250" fmla="*/ 2353928 w 4246481"/>
                <a:gd name="connsiteY250" fmla="*/ 3822933 h 4248240"/>
                <a:gd name="connsiteX251" fmla="*/ 2328418 w 4246481"/>
                <a:gd name="connsiteY251" fmla="*/ 3750362 h 4248240"/>
                <a:gd name="connsiteX252" fmla="*/ 2322260 w 4246481"/>
                <a:gd name="connsiteY252" fmla="*/ 3755200 h 4248240"/>
                <a:gd name="connsiteX253" fmla="*/ 2296750 w 4246481"/>
                <a:gd name="connsiteY253" fmla="*/ 3749482 h 4248240"/>
                <a:gd name="connsiteX254" fmla="*/ 2280916 w 4246481"/>
                <a:gd name="connsiteY254" fmla="*/ 3709019 h 4248240"/>
                <a:gd name="connsiteX255" fmla="*/ 2270362 w 4246481"/>
                <a:gd name="connsiteY255" fmla="*/ 3685268 h 4248240"/>
                <a:gd name="connsiteX256" fmla="*/ 2267282 w 4246481"/>
                <a:gd name="connsiteY256" fmla="*/ 3686588 h 4248240"/>
                <a:gd name="connsiteX257" fmla="*/ 2255846 w 4246481"/>
                <a:gd name="connsiteY257" fmla="*/ 3696704 h 4248240"/>
                <a:gd name="connsiteX258" fmla="*/ 2243972 w 4246481"/>
                <a:gd name="connsiteY258" fmla="*/ 3683949 h 4248240"/>
                <a:gd name="connsiteX259" fmla="*/ 2228138 w 4246481"/>
                <a:gd name="connsiteY259" fmla="*/ 3606980 h 4248240"/>
                <a:gd name="connsiteX260" fmla="*/ 2225938 w 4246481"/>
                <a:gd name="connsiteY260" fmla="*/ 3592906 h 4248240"/>
                <a:gd name="connsiteX261" fmla="*/ 2214944 w 4246481"/>
                <a:gd name="connsiteY261" fmla="*/ 3606540 h 4248240"/>
                <a:gd name="connsiteX262" fmla="*/ 2204388 w 4246481"/>
                <a:gd name="connsiteY262" fmla="*/ 3606101 h 4248240"/>
                <a:gd name="connsiteX263" fmla="*/ 2190754 w 4246481"/>
                <a:gd name="connsiteY263" fmla="*/ 3579711 h 4248240"/>
                <a:gd name="connsiteX264" fmla="*/ 2143252 w 4246481"/>
                <a:gd name="connsiteY264" fmla="*/ 3418297 h 4248240"/>
                <a:gd name="connsiteX265" fmla="*/ 2139734 w 4246481"/>
                <a:gd name="connsiteY265" fmla="*/ 3412139 h 4248240"/>
                <a:gd name="connsiteX266" fmla="*/ 2135776 w 4246481"/>
                <a:gd name="connsiteY266" fmla="*/ 3445126 h 4248240"/>
                <a:gd name="connsiteX267" fmla="*/ 2120822 w 4246481"/>
                <a:gd name="connsiteY267" fmla="*/ 3767075 h 4248240"/>
                <a:gd name="connsiteX268" fmla="*/ 2137974 w 4246481"/>
                <a:gd name="connsiteY268" fmla="*/ 3936846 h 4248240"/>
                <a:gd name="connsiteX269" fmla="*/ 2145452 w 4246481"/>
                <a:gd name="connsiteY269" fmla="*/ 4173471 h 4248240"/>
                <a:gd name="connsiteX270" fmla="*/ 2134016 w 4246481"/>
                <a:gd name="connsiteY270" fmla="*/ 4184466 h 4248240"/>
                <a:gd name="connsiteX271" fmla="*/ 2104108 w 4246481"/>
                <a:gd name="connsiteY271" fmla="*/ 4184466 h 4248240"/>
                <a:gd name="connsiteX272" fmla="*/ 2103228 w 4246481"/>
                <a:gd name="connsiteY272" fmla="*/ 4177869 h 4248240"/>
                <a:gd name="connsiteX273" fmla="*/ 2086076 w 4246481"/>
                <a:gd name="connsiteY273" fmla="*/ 3859438 h 4248240"/>
                <a:gd name="connsiteX274" fmla="*/ 2090034 w 4246481"/>
                <a:gd name="connsiteY274" fmla="*/ 3478112 h 4248240"/>
                <a:gd name="connsiteX275" fmla="*/ 2094872 w 4246481"/>
                <a:gd name="connsiteY275" fmla="*/ 3433690 h 4248240"/>
                <a:gd name="connsiteX276" fmla="*/ 2092234 w 4246481"/>
                <a:gd name="connsiteY276" fmla="*/ 3432811 h 4248240"/>
                <a:gd name="connsiteX277" fmla="*/ 2073760 w 4246481"/>
                <a:gd name="connsiteY277" fmla="*/ 3496145 h 4248240"/>
                <a:gd name="connsiteX278" fmla="*/ 2051770 w 4246481"/>
                <a:gd name="connsiteY278" fmla="*/ 3585429 h 4248240"/>
                <a:gd name="connsiteX279" fmla="*/ 2050010 w 4246481"/>
                <a:gd name="connsiteY279" fmla="*/ 3590707 h 4248240"/>
                <a:gd name="connsiteX280" fmla="*/ 2039894 w 4246481"/>
                <a:gd name="connsiteY280" fmla="*/ 3608300 h 4248240"/>
                <a:gd name="connsiteX281" fmla="*/ 2027140 w 4246481"/>
                <a:gd name="connsiteY281" fmla="*/ 3595545 h 4248240"/>
                <a:gd name="connsiteX282" fmla="*/ 2023182 w 4246481"/>
                <a:gd name="connsiteY282" fmla="*/ 3592906 h 4248240"/>
                <a:gd name="connsiteX283" fmla="*/ 2016584 w 4246481"/>
                <a:gd name="connsiteY283" fmla="*/ 3638207 h 4248240"/>
                <a:gd name="connsiteX284" fmla="*/ 2006468 w 4246481"/>
                <a:gd name="connsiteY284" fmla="*/ 3679991 h 4248240"/>
                <a:gd name="connsiteX285" fmla="*/ 1980078 w 4246481"/>
                <a:gd name="connsiteY285" fmla="*/ 3683069 h 4248240"/>
                <a:gd name="connsiteX286" fmla="*/ 1972162 w 4246481"/>
                <a:gd name="connsiteY286" fmla="*/ 3697143 h 4248240"/>
                <a:gd name="connsiteX287" fmla="*/ 1953250 w 4246481"/>
                <a:gd name="connsiteY287" fmla="*/ 3744204 h 4248240"/>
                <a:gd name="connsiteX288" fmla="*/ 1925540 w 4246481"/>
                <a:gd name="connsiteY288" fmla="*/ 3751242 h 4248240"/>
                <a:gd name="connsiteX289" fmla="*/ 1923342 w 4246481"/>
                <a:gd name="connsiteY289" fmla="*/ 3749922 h 4248240"/>
                <a:gd name="connsiteX290" fmla="*/ 1901790 w 4246481"/>
                <a:gd name="connsiteY290" fmla="*/ 3808858 h 4248240"/>
                <a:gd name="connsiteX291" fmla="*/ 1883318 w 4246481"/>
                <a:gd name="connsiteY291" fmla="*/ 3835687 h 4248240"/>
                <a:gd name="connsiteX292" fmla="*/ 1868364 w 4246481"/>
                <a:gd name="connsiteY292" fmla="*/ 3831289 h 4248240"/>
                <a:gd name="connsiteX293" fmla="*/ 1862646 w 4246481"/>
                <a:gd name="connsiteY293" fmla="*/ 3812377 h 4248240"/>
                <a:gd name="connsiteX294" fmla="*/ 1841974 w 4246481"/>
                <a:gd name="connsiteY294" fmla="*/ 3861197 h 4248240"/>
                <a:gd name="connsiteX295" fmla="*/ 1823501 w 4246481"/>
                <a:gd name="connsiteY295" fmla="*/ 3892424 h 4248240"/>
                <a:gd name="connsiteX296" fmla="*/ 1807228 w 4246481"/>
                <a:gd name="connsiteY296" fmla="*/ 3891105 h 4248240"/>
                <a:gd name="connsiteX297" fmla="*/ 1795353 w 4246481"/>
                <a:gd name="connsiteY297" fmla="*/ 3871753 h 4248240"/>
                <a:gd name="connsiteX298" fmla="*/ 1789635 w 4246481"/>
                <a:gd name="connsiteY298" fmla="*/ 3905179 h 4248240"/>
                <a:gd name="connsiteX299" fmla="*/ 1756649 w 4246481"/>
                <a:gd name="connsiteY299" fmla="*/ 3962796 h 4248240"/>
                <a:gd name="connsiteX300" fmla="*/ 1740375 w 4246481"/>
                <a:gd name="connsiteY300" fmla="*/ 3957078 h 4248240"/>
                <a:gd name="connsiteX301" fmla="*/ 1734218 w 4246481"/>
                <a:gd name="connsiteY301" fmla="*/ 3929370 h 4248240"/>
                <a:gd name="connsiteX302" fmla="*/ 1707829 w 4246481"/>
                <a:gd name="connsiteY302" fmla="*/ 3984787 h 4248240"/>
                <a:gd name="connsiteX303" fmla="*/ 1669125 w 4246481"/>
                <a:gd name="connsiteY303" fmla="*/ 4031848 h 4248240"/>
                <a:gd name="connsiteX304" fmla="*/ 1657250 w 4246481"/>
                <a:gd name="connsiteY304" fmla="*/ 3989625 h 4248240"/>
                <a:gd name="connsiteX305" fmla="*/ 1589956 w 4246481"/>
                <a:gd name="connsiteY305" fmla="*/ 4078909 h 4248240"/>
                <a:gd name="connsiteX306" fmla="*/ 1581160 w 4246481"/>
                <a:gd name="connsiteY306" fmla="*/ 4030968 h 4248240"/>
                <a:gd name="connsiteX307" fmla="*/ 1503311 w 4246481"/>
                <a:gd name="connsiteY307" fmla="*/ 4121132 h 4248240"/>
                <a:gd name="connsiteX308" fmla="*/ 1497154 w 4246481"/>
                <a:gd name="connsiteY308" fmla="*/ 4082428 h 4248240"/>
                <a:gd name="connsiteX309" fmla="*/ 1410509 w 4246481"/>
                <a:gd name="connsiteY309" fmla="*/ 4149281 h 4248240"/>
                <a:gd name="connsiteX310" fmla="*/ 1407430 w 4246481"/>
                <a:gd name="connsiteY310" fmla="*/ 4127289 h 4248240"/>
                <a:gd name="connsiteX311" fmla="*/ 1328262 w 4246481"/>
                <a:gd name="connsiteY311" fmla="*/ 4169952 h 4248240"/>
                <a:gd name="connsiteX312" fmla="*/ 1330021 w 4246481"/>
                <a:gd name="connsiteY312" fmla="*/ 4150160 h 4248240"/>
                <a:gd name="connsiteX313" fmla="*/ 1149255 w 4246481"/>
                <a:gd name="connsiteY313" fmla="*/ 4248240 h 4248240"/>
                <a:gd name="connsiteX314" fmla="*/ 1266687 w 4246481"/>
                <a:gd name="connsiteY314" fmla="*/ 4078909 h 4248240"/>
                <a:gd name="connsiteX315" fmla="*/ 1245575 w 4246481"/>
                <a:gd name="connsiteY315" fmla="*/ 4078909 h 4248240"/>
                <a:gd name="connsiteX316" fmla="*/ 1297475 w 4246481"/>
                <a:gd name="connsiteY316" fmla="*/ 4003260 h 4248240"/>
                <a:gd name="connsiteX317" fmla="*/ 1275923 w 4246481"/>
                <a:gd name="connsiteY317" fmla="*/ 3997542 h 4248240"/>
                <a:gd name="connsiteX318" fmla="*/ 1352452 w 4246481"/>
                <a:gd name="connsiteY318" fmla="*/ 3917934 h 4248240"/>
                <a:gd name="connsiteX319" fmla="*/ 1314188 w 4246481"/>
                <a:gd name="connsiteY319" fmla="*/ 3907818 h 4248240"/>
                <a:gd name="connsiteX320" fmla="*/ 1412708 w 4246481"/>
                <a:gd name="connsiteY320" fmla="*/ 3839646 h 4248240"/>
                <a:gd name="connsiteX321" fmla="*/ 1366087 w 4246481"/>
                <a:gd name="connsiteY321" fmla="*/ 3825571 h 4248240"/>
                <a:gd name="connsiteX322" fmla="*/ 1461088 w 4246481"/>
                <a:gd name="connsiteY322" fmla="*/ 3767515 h 4248240"/>
                <a:gd name="connsiteX323" fmla="*/ 1421944 w 4246481"/>
                <a:gd name="connsiteY323" fmla="*/ 3751681 h 4248240"/>
                <a:gd name="connsiteX324" fmla="*/ 1421064 w 4246481"/>
                <a:gd name="connsiteY324" fmla="*/ 3747283 h 4248240"/>
                <a:gd name="connsiteX325" fmla="*/ 1528821 w 4246481"/>
                <a:gd name="connsiteY325" fmla="*/ 3698023 h 4248240"/>
                <a:gd name="connsiteX326" fmla="*/ 1487478 w 4246481"/>
                <a:gd name="connsiteY326" fmla="*/ 3682190 h 4248240"/>
                <a:gd name="connsiteX327" fmla="*/ 1503311 w 4246481"/>
                <a:gd name="connsiteY327" fmla="*/ 3664597 h 4248240"/>
                <a:gd name="connsiteX328" fmla="*/ 1577201 w 4246481"/>
                <a:gd name="connsiteY328" fmla="*/ 3641726 h 4248240"/>
                <a:gd name="connsiteX329" fmla="*/ 1588197 w 4246481"/>
                <a:gd name="connsiteY329" fmla="*/ 3641286 h 4248240"/>
                <a:gd name="connsiteX330" fmla="*/ 1589956 w 4246481"/>
                <a:gd name="connsiteY330" fmla="*/ 3639087 h 4248240"/>
                <a:gd name="connsiteX331" fmla="*/ 1568845 w 4246481"/>
                <a:gd name="connsiteY331" fmla="*/ 3623253 h 4248240"/>
                <a:gd name="connsiteX332" fmla="*/ 1557409 w 4246481"/>
                <a:gd name="connsiteY332" fmla="*/ 3625453 h 4248240"/>
                <a:gd name="connsiteX333" fmla="*/ 1540696 w 4246481"/>
                <a:gd name="connsiteY333" fmla="*/ 3615337 h 4248240"/>
                <a:gd name="connsiteX334" fmla="*/ 1538937 w 4246481"/>
                <a:gd name="connsiteY334" fmla="*/ 3603461 h 4248240"/>
                <a:gd name="connsiteX335" fmla="*/ 1537617 w 4246481"/>
                <a:gd name="connsiteY335" fmla="*/ 3590707 h 4248240"/>
                <a:gd name="connsiteX336" fmla="*/ 1528821 w 4246481"/>
                <a:gd name="connsiteY336" fmla="*/ 3597304 h 4248240"/>
                <a:gd name="connsiteX337" fmla="*/ 1421064 w 4246481"/>
                <a:gd name="connsiteY337" fmla="*/ 3650962 h 4248240"/>
                <a:gd name="connsiteX338" fmla="*/ 1413587 w 4246481"/>
                <a:gd name="connsiteY338" fmla="*/ 3652282 h 4248240"/>
                <a:gd name="connsiteX339" fmla="*/ 1396434 w 4246481"/>
                <a:gd name="connsiteY339" fmla="*/ 3647444 h 4248240"/>
                <a:gd name="connsiteX340" fmla="*/ 1399073 w 4246481"/>
                <a:gd name="connsiteY340" fmla="*/ 3630291 h 4248240"/>
                <a:gd name="connsiteX341" fmla="*/ 1409189 w 4246481"/>
                <a:gd name="connsiteY341" fmla="*/ 3609179 h 4248240"/>
                <a:gd name="connsiteX342" fmla="*/ 1406990 w 4246481"/>
                <a:gd name="connsiteY342" fmla="*/ 3607420 h 4248240"/>
                <a:gd name="connsiteX343" fmla="*/ 1361688 w 4246481"/>
                <a:gd name="connsiteY343" fmla="*/ 3632490 h 4248240"/>
                <a:gd name="connsiteX344" fmla="*/ 1301433 w 4246481"/>
                <a:gd name="connsiteY344" fmla="*/ 3656680 h 4248240"/>
                <a:gd name="connsiteX345" fmla="*/ 1288238 w 4246481"/>
                <a:gd name="connsiteY345" fmla="*/ 3658879 h 4248240"/>
                <a:gd name="connsiteX346" fmla="*/ 1276803 w 4246481"/>
                <a:gd name="connsiteY346" fmla="*/ 3646124 h 4248240"/>
                <a:gd name="connsiteX347" fmla="*/ 1280321 w 4246481"/>
                <a:gd name="connsiteY347" fmla="*/ 3608300 h 4248240"/>
                <a:gd name="connsiteX348" fmla="*/ 1263608 w 4246481"/>
                <a:gd name="connsiteY348" fmla="*/ 3623693 h 4248240"/>
                <a:gd name="connsiteX349" fmla="*/ 1169047 w 4246481"/>
                <a:gd name="connsiteY349" fmla="*/ 3668995 h 4248240"/>
                <a:gd name="connsiteX350" fmla="*/ 1141778 w 4246481"/>
                <a:gd name="connsiteY350" fmla="*/ 3668115 h 4248240"/>
                <a:gd name="connsiteX351" fmla="*/ 1136060 w 4246481"/>
                <a:gd name="connsiteY351" fmla="*/ 3655360 h 4248240"/>
                <a:gd name="connsiteX352" fmla="*/ 1151893 w 4246481"/>
                <a:gd name="connsiteY352" fmla="*/ 3627212 h 4248240"/>
                <a:gd name="connsiteX353" fmla="*/ 1159810 w 4246481"/>
                <a:gd name="connsiteY353" fmla="*/ 3608739 h 4248240"/>
                <a:gd name="connsiteX354" fmla="*/ 1150134 w 4246481"/>
                <a:gd name="connsiteY354" fmla="*/ 3614017 h 4248240"/>
                <a:gd name="connsiteX355" fmla="*/ 1020387 w 4246481"/>
                <a:gd name="connsiteY355" fmla="*/ 3661958 h 4248240"/>
                <a:gd name="connsiteX356" fmla="*/ 995317 w 4246481"/>
                <a:gd name="connsiteY356" fmla="*/ 3659759 h 4248240"/>
                <a:gd name="connsiteX357" fmla="*/ 1002794 w 4246481"/>
                <a:gd name="connsiteY357" fmla="*/ 3636448 h 4248240"/>
                <a:gd name="connsiteX358" fmla="*/ 1016868 w 4246481"/>
                <a:gd name="connsiteY358" fmla="*/ 3605221 h 4248240"/>
                <a:gd name="connsiteX359" fmla="*/ 864690 w 4246481"/>
                <a:gd name="connsiteY359" fmla="*/ 3636008 h 4248240"/>
                <a:gd name="connsiteX360" fmla="*/ 861611 w 4246481"/>
                <a:gd name="connsiteY360" fmla="*/ 3632050 h 4248240"/>
                <a:gd name="connsiteX361" fmla="*/ 897237 w 4246481"/>
                <a:gd name="connsiteY361" fmla="*/ 3573114 h 4248240"/>
                <a:gd name="connsiteX362" fmla="*/ 889320 w 4246481"/>
                <a:gd name="connsiteY362" fmla="*/ 3576192 h 4248240"/>
                <a:gd name="connsiteX363" fmla="*/ 739780 w 4246481"/>
                <a:gd name="connsiteY363" fmla="*/ 3601262 h 4248240"/>
                <a:gd name="connsiteX364" fmla="*/ 731864 w 4246481"/>
                <a:gd name="connsiteY364" fmla="*/ 3586309 h 4248240"/>
                <a:gd name="connsiteX365" fmla="*/ 755614 w 4246481"/>
                <a:gd name="connsiteY365" fmla="*/ 3549803 h 4248240"/>
                <a:gd name="connsiteX366" fmla="*/ 595079 w 4246481"/>
                <a:gd name="connsiteY366" fmla="*/ 3541447 h 4248240"/>
                <a:gd name="connsiteX367" fmla="*/ 612232 w 4246481"/>
                <a:gd name="connsiteY367" fmla="*/ 3512418 h 4248240"/>
                <a:gd name="connsiteX368" fmla="*/ 482924 w 4246481"/>
                <a:gd name="connsiteY368" fmla="*/ 3483390 h 4248240"/>
                <a:gd name="connsiteX369" fmla="*/ 503156 w 4246481"/>
                <a:gd name="connsiteY369" fmla="*/ 3464478 h 4248240"/>
                <a:gd name="connsiteX370" fmla="*/ 211994 w 4246481"/>
                <a:gd name="connsiteY370" fmla="*/ 3403342 h 4248240"/>
                <a:gd name="connsiteX371" fmla="*/ 211554 w 4246481"/>
                <a:gd name="connsiteY371" fmla="*/ 3398505 h 4248240"/>
                <a:gd name="connsiteX372" fmla="*/ 241902 w 4246481"/>
                <a:gd name="connsiteY372" fmla="*/ 3385310 h 4248240"/>
                <a:gd name="connsiteX373" fmla="*/ 425748 w 4246481"/>
                <a:gd name="connsiteY373" fmla="*/ 3338689 h 4248240"/>
                <a:gd name="connsiteX374" fmla="*/ 500517 w 4246481"/>
                <a:gd name="connsiteY374" fmla="*/ 3325054 h 4248240"/>
                <a:gd name="connsiteX375" fmla="*/ 479846 w 4246481"/>
                <a:gd name="connsiteY375" fmla="*/ 3305262 h 4248240"/>
                <a:gd name="connsiteX376" fmla="*/ 607834 w 4246481"/>
                <a:gd name="connsiteY376" fmla="*/ 3272715 h 4248240"/>
                <a:gd name="connsiteX377" fmla="*/ 589801 w 4246481"/>
                <a:gd name="connsiteY377" fmla="*/ 3245007 h 4248240"/>
                <a:gd name="connsiteX378" fmla="*/ 748577 w 4246481"/>
                <a:gd name="connsiteY378" fmla="*/ 3230932 h 4248240"/>
                <a:gd name="connsiteX379" fmla="*/ 718669 w 4246481"/>
                <a:gd name="connsiteY379" fmla="*/ 3185631 h 4248240"/>
                <a:gd name="connsiteX380" fmla="*/ 720868 w 4246481"/>
                <a:gd name="connsiteY380" fmla="*/ 3181672 h 4248240"/>
                <a:gd name="connsiteX381" fmla="*/ 890639 w 4246481"/>
                <a:gd name="connsiteY381" fmla="*/ 3202784 h 4248240"/>
                <a:gd name="connsiteX382" fmla="*/ 852375 w 4246481"/>
                <a:gd name="connsiteY382" fmla="*/ 3143408 h 4248240"/>
                <a:gd name="connsiteX383" fmla="*/ 934182 w 4246481"/>
                <a:gd name="connsiteY383" fmla="*/ 3142088 h 4248240"/>
                <a:gd name="connsiteX384" fmla="*/ 1006752 w 4246481"/>
                <a:gd name="connsiteY384" fmla="*/ 3168038 h 4248240"/>
                <a:gd name="connsiteX385" fmla="*/ 1008951 w 4246481"/>
                <a:gd name="connsiteY385" fmla="*/ 3165839 h 4248240"/>
                <a:gd name="connsiteX386" fmla="*/ 998835 w 4246481"/>
                <a:gd name="connsiteY386" fmla="*/ 3144288 h 4248240"/>
                <a:gd name="connsiteX387" fmla="*/ 986960 w 4246481"/>
                <a:gd name="connsiteY387" fmla="*/ 3124056 h 4248240"/>
                <a:gd name="connsiteX388" fmla="*/ 996196 w 4246481"/>
                <a:gd name="connsiteY388" fmla="*/ 3109102 h 4248240"/>
                <a:gd name="connsiteX389" fmla="*/ 1061290 w 4246481"/>
                <a:gd name="connsiteY389" fmla="*/ 3120097 h 4248240"/>
                <a:gd name="connsiteX390" fmla="*/ 1149255 w 4246481"/>
                <a:gd name="connsiteY390" fmla="*/ 3153524 h 4248240"/>
                <a:gd name="connsiteX391" fmla="*/ 1145296 w 4246481"/>
                <a:gd name="connsiteY391" fmla="*/ 3142968 h 4248240"/>
                <a:gd name="connsiteX392" fmla="*/ 1128143 w 4246481"/>
                <a:gd name="connsiteY392" fmla="*/ 3114379 h 4248240"/>
                <a:gd name="connsiteX393" fmla="*/ 1135620 w 4246481"/>
                <a:gd name="connsiteY393" fmla="*/ 3098546 h 4248240"/>
                <a:gd name="connsiteX394" fmla="*/ 1182681 w 4246481"/>
                <a:gd name="connsiteY394" fmla="*/ 3102064 h 4248240"/>
                <a:gd name="connsiteX395" fmla="*/ 1261849 w 4246481"/>
                <a:gd name="connsiteY395" fmla="*/ 3144727 h 4248240"/>
                <a:gd name="connsiteX396" fmla="*/ 1275483 w 4246481"/>
                <a:gd name="connsiteY396" fmla="*/ 3152644 h 4248240"/>
                <a:gd name="connsiteX397" fmla="*/ 1269326 w 4246481"/>
                <a:gd name="connsiteY397" fmla="*/ 3123176 h 4248240"/>
                <a:gd name="connsiteX398" fmla="*/ 1288678 w 4246481"/>
                <a:gd name="connsiteY398" fmla="*/ 3103824 h 4248240"/>
                <a:gd name="connsiteX399" fmla="*/ 1376642 w 4246481"/>
                <a:gd name="connsiteY399" fmla="*/ 3138570 h 4248240"/>
                <a:gd name="connsiteX400" fmla="*/ 1393356 w 4246481"/>
                <a:gd name="connsiteY400" fmla="*/ 3135491 h 4248240"/>
                <a:gd name="connsiteX401" fmla="*/ 1361688 w 4246481"/>
                <a:gd name="connsiteY401" fmla="*/ 3105583 h 4248240"/>
                <a:gd name="connsiteX402" fmla="*/ 1255252 w 4246481"/>
                <a:gd name="connsiteY402" fmla="*/ 3073036 h 4248240"/>
                <a:gd name="connsiteX403" fmla="*/ 1238099 w 4246481"/>
                <a:gd name="connsiteY403" fmla="*/ 3065999 h 4248240"/>
                <a:gd name="connsiteX404" fmla="*/ 1231061 w 4246481"/>
                <a:gd name="connsiteY404" fmla="*/ 3041809 h 4248240"/>
                <a:gd name="connsiteX405" fmla="*/ 1253492 w 4246481"/>
                <a:gd name="connsiteY405" fmla="*/ 3009702 h 4248240"/>
                <a:gd name="connsiteX406" fmla="*/ 1216987 w 4246481"/>
                <a:gd name="connsiteY406" fmla="*/ 3006623 h 4248240"/>
                <a:gd name="connsiteX407" fmla="*/ 1065249 w 4246481"/>
                <a:gd name="connsiteY407" fmla="*/ 2956044 h 4248240"/>
                <a:gd name="connsiteX408" fmla="*/ 1048095 w 4246481"/>
                <a:gd name="connsiteY408" fmla="*/ 2941970 h 4248240"/>
                <a:gd name="connsiteX409" fmla="*/ 1053813 w 4246481"/>
                <a:gd name="connsiteY409" fmla="*/ 2914261 h 4248240"/>
                <a:gd name="connsiteX410" fmla="*/ 1078883 w 4246481"/>
                <a:gd name="connsiteY410" fmla="*/ 2905904 h 4248240"/>
                <a:gd name="connsiteX411" fmla="*/ 1098235 w 4246481"/>
                <a:gd name="connsiteY411" fmla="*/ 2895788 h 4248240"/>
                <a:gd name="connsiteX412" fmla="*/ 1024785 w 4246481"/>
                <a:gd name="connsiteY412" fmla="*/ 2877755 h 4248240"/>
                <a:gd name="connsiteX413" fmla="*/ 926705 w 4246481"/>
                <a:gd name="connsiteY413" fmla="*/ 2839051 h 4248240"/>
                <a:gd name="connsiteX414" fmla="*/ 924945 w 4246481"/>
                <a:gd name="connsiteY414" fmla="*/ 2797708 h 4248240"/>
                <a:gd name="connsiteX415" fmla="*/ 954853 w 4246481"/>
                <a:gd name="connsiteY415" fmla="*/ 2774837 h 4248240"/>
                <a:gd name="connsiteX416" fmla="*/ 961451 w 4246481"/>
                <a:gd name="connsiteY416" fmla="*/ 2767360 h 4248240"/>
                <a:gd name="connsiteX417" fmla="*/ 946057 w 4246481"/>
                <a:gd name="connsiteY417" fmla="*/ 2767360 h 4248240"/>
                <a:gd name="connsiteX418" fmla="*/ 797397 w 4246481"/>
                <a:gd name="connsiteY418" fmla="*/ 2733494 h 4248240"/>
                <a:gd name="connsiteX419" fmla="*/ 749017 w 4246481"/>
                <a:gd name="connsiteY419" fmla="*/ 2694350 h 4248240"/>
                <a:gd name="connsiteX420" fmla="*/ 755174 w 4246481"/>
                <a:gd name="connsiteY420" fmla="*/ 2671039 h 4248240"/>
                <a:gd name="connsiteX421" fmla="*/ 805314 w 4246481"/>
                <a:gd name="connsiteY421" fmla="*/ 2654326 h 4248240"/>
                <a:gd name="connsiteX422" fmla="*/ 822907 w 4246481"/>
                <a:gd name="connsiteY422" fmla="*/ 2642891 h 4248240"/>
                <a:gd name="connsiteX423" fmla="*/ 777605 w 4246481"/>
                <a:gd name="connsiteY423" fmla="*/ 2631895 h 4248240"/>
                <a:gd name="connsiteX424" fmla="*/ 608274 w 4246481"/>
                <a:gd name="connsiteY424" fmla="*/ 2550528 h 4248240"/>
                <a:gd name="connsiteX425" fmla="*/ 595959 w 4246481"/>
                <a:gd name="connsiteY425" fmla="*/ 2532055 h 4248240"/>
                <a:gd name="connsiteX426" fmla="*/ 613551 w 4246481"/>
                <a:gd name="connsiteY426" fmla="*/ 2517981 h 4248240"/>
                <a:gd name="connsiteX427" fmla="*/ 650936 w 4246481"/>
                <a:gd name="connsiteY427" fmla="*/ 2505226 h 4248240"/>
                <a:gd name="connsiteX428" fmla="*/ 676006 w 4246481"/>
                <a:gd name="connsiteY428" fmla="*/ 2492032 h 4248240"/>
                <a:gd name="connsiteX429" fmla="*/ 489082 w 4246481"/>
                <a:gd name="connsiteY429" fmla="*/ 2388233 h 4248240"/>
                <a:gd name="connsiteX430" fmla="*/ 496119 w 4246481"/>
                <a:gd name="connsiteY430" fmla="*/ 2359644 h 4248240"/>
                <a:gd name="connsiteX431" fmla="*/ 562532 w 4246481"/>
                <a:gd name="connsiteY431" fmla="*/ 2341612 h 4248240"/>
                <a:gd name="connsiteX432" fmla="*/ 573528 w 4246481"/>
                <a:gd name="connsiteY432" fmla="*/ 2336773 h 4248240"/>
                <a:gd name="connsiteX433" fmla="*/ 489522 w 4246481"/>
                <a:gd name="connsiteY433" fmla="*/ 2301148 h 4248240"/>
                <a:gd name="connsiteX434" fmla="*/ 376488 w 4246481"/>
                <a:gd name="connsiteY434" fmla="*/ 2211424 h 4248240"/>
                <a:gd name="connsiteX435" fmla="*/ 384844 w 4246481"/>
                <a:gd name="connsiteY435" fmla="*/ 2181516 h 4248240"/>
                <a:gd name="connsiteX436" fmla="*/ 444220 w 4246481"/>
                <a:gd name="connsiteY436" fmla="*/ 2167002 h 4248240"/>
                <a:gd name="connsiteX437" fmla="*/ 318871 w 4246481"/>
                <a:gd name="connsiteY437" fmla="*/ 2051769 h 4248240"/>
                <a:gd name="connsiteX438" fmla="*/ 282366 w 4246481"/>
                <a:gd name="connsiteY438" fmla="*/ 2004268 h 4248240"/>
                <a:gd name="connsiteX439" fmla="*/ 277088 w 4246481"/>
                <a:gd name="connsiteY439" fmla="*/ 1994152 h 4248240"/>
                <a:gd name="connsiteX440" fmla="*/ 323709 w 4246481"/>
                <a:gd name="connsiteY440" fmla="*/ 1981837 h 4248240"/>
                <a:gd name="connsiteX441" fmla="*/ 210675 w 4246481"/>
                <a:gd name="connsiteY441" fmla="*/ 1819103 h 4248240"/>
                <a:gd name="connsiteX442" fmla="*/ 255976 w 4246481"/>
                <a:gd name="connsiteY442" fmla="*/ 1819103 h 4248240"/>
                <a:gd name="connsiteX443" fmla="*/ 208036 w 4246481"/>
                <a:gd name="connsiteY443" fmla="*/ 1762366 h 4248240"/>
                <a:gd name="connsiteX444" fmla="*/ 29908 w 4246481"/>
                <a:gd name="connsiteY444" fmla="*/ 1512547 h 4248240"/>
                <a:gd name="connsiteX445" fmla="*/ 0 w 4246481"/>
                <a:gd name="connsiteY445" fmla="*/ 1453611 h 4248240"/>
                <a:gd name="connsiteX446" fmla="*/ 0 w 4246481"/>
                <a:gd name="connsiteY446" fmla="*/ 1449213 h 4248240"/>
                <a:gd name="connsiteX447" fmla="*/ 113034 w 4246481"/>
                <a:gd name="connsiteY447" fmla="*/ 1495834 h 4248240"/>
                <a:gd name="connsiteX448" fmla="*/ 377807 w 4246481"/>
                <a:gd name="connsiteY448" fmla="*/ 1655489 h 4248240"/>
                <a:gd name="connsiteX449" fmla="*/ 393641 w 4246481"/>
                <a:gd name="connsiteY449" fmla="*/ 1666925 h 4248240"/>
                <a:gd name="connsiteX450" fmla="*/ 389682 w 4246481"/>
                <a:gd name="connsiteY450" fmla="*/ 1622503 h 4248240"/>
                <a:gd name="connsiteX451" fmla="*/ 563412 w 4246481"/>
                <a:gd name="connsiteY451" fmla="*/ 1717504 h 4248240"/>
                <a:gd name="connsiteX452" fmla="*/ 571768 w 4246481"/>
                <a:gd name="connsiteY452" fmla="*/ 1668244 h 4248240"/>
                <a:gd name="connsiteX453" fmla="*/ 762211 w 4246481"/>
                <a:gd name="connsiteY453" fmla="*/ 1816904 h 4248240"/>
                <a:gd name="connsiteX454" fmla="*/ 763971 w 4246481"/>
                <a:gd name="connsiteY454" fmla="*/ 1805029 h 4248240"/>
                <a:gd name="connsiteX455" fmla="*/ 769688 w 4246481"/>
                <a:gd name="connsiteY455" fmla="*/ 1762366 h 4248240"/>
                <a:gd name="connsiteX456" fmla="*/ 803994 w 4246481"/>
                <a:gd name="connsiteY456" fmla="*/ 1749172 h 4248240"/>
                <a:gd name="connsiteX457" fmla="*/ 854134 w 4246481"/>
                <a:gd name="connsiteY457" fmla="*/ 1794473 h 4248240"/>
                <a:gd name="connsiteX458" fmla="*/ 933302 w 4246481"/>
                <a:gd name="connsiteY458" fmla="*/ 1903989 h 4248240"/>
                <a:gd name="connsiteX459" fmla="*/ 945617 w 4246481"/>
                <a:gd name="connsiteY459" fmla="*/ 1929059 h 4248240"/>
                <a:gd name="connsiteX460" fmla="*/ 950455 w 4246481"/>
                <a:gd name="connsiteY460" fmla="*/ 1902230 h 4248240"/>
                <a:gd name="connsiteX461" fmla="*/ 961451 w 4246481"/>
                <a:gd name="connsiteY461" fmla="*/ 1837576 h 4248240"/>
                <a:gd name="connsiteX462" fmla="*/ 974645 w 4246481"/>
                <a:gd name="connsiteY462" fmla="*/ 1831418 h 4248240"/>
                <a:gd name="connsiteX463" fmla="*/ 1103953 w 4246481"/>
                <a:gd name="connsiteY463" fmla="*/ 1996791 h 4248240"/>
                <a:gd name="connsiteX464" fmla="*/ 1109671 w 4246481"/>
                <a:gd name="connsiteY464" fmla="*/ 2012625 h 4248240"/>
                <a:gd name="connsiteX465" fmla="*/ 1119347 w 4246481"/>
                <a:gd name="connsiteY465" fmla="*/ 1987115 h 4248240"/>
                <a:gd name="connsiteX466" fmla="*/ 1128583 w 4246481"/>
                <a:gd name="connsiteY466" fmla="*/ 1947091 h 4248240"/>
                <a:gd name="connsiteX467" fmla="*/ 1133421 w 4246481"/>
                <a:gd name="connsiteY467" fmla="*/ 1934776 h 4248240"/>
                <a:gd name="connsiteX468" fmla="*/ 1149694 w 4246481"/>
                <a:gd name="connsiteY468" fmla="*/ 1931258 h 4248240"/>
                <a:gd name="connsiteX469" fmla="*/ 1176963 w 4246481"/>
                <a:gd name="connsiteY469" fmla="*/ 1958527 h 4248240"/>
                <a:gd name="connsiteX470" fmla="*/ 1271525 w 4246481"/>
                <a:gd name="connsiteY470" fmla="*/ 2138854 h 4248240"/>
                <a:gd name="connsiteX471" fmla="*/ 1274164 w 4246481"/>
                <a:gd name="connsiteY471" fmla="*/ 2147210 h 4248240"/>
                <a:gd name="connsiteX472" fmla="*/ 1281201 w 4246481"/>
                <a:gd name="connsiteY472" fmla="*/ 2131377 h 4248240"/>
                <a:gd name="connsiteX473" fmla="*/ 1294836 w 4246481"/>
                <a:gd name="connsiteY473" fmla="*/ 2072001 h 4248240"/>
                <a:gd name="connsiteX474" fmla="*/ 1313748 w 4246481"/>
                <a:gd name="connsiteY474" fmla="*/ 2063644 h 4248240"/>
                <a:gd name="connsiteX475" fmla="*/ 1358170 w 4246481"/>
                <a:gd name="connsiteY475" fmla="*/ 2105867 h 4248240"/>
                <a:gd name="connsiteX476" fmla="*/ 1409629 w 4246481"/>
                <a:gd name="connsiteY476" fmla="*/ 2254527 h 4248240"/>
                <a:gd name="connsiteX477" fmla="*/ 1412708 w 4246481"/>
                <a:gd name="connsiteY477" fmla="*/ 2268601 h 4248240"/>
                <a:gd name="connsiteX478" fmla="*/ 1424583 w 4246481"/>
                <a:gd name="connsiteY478" fmla="*/ 2252768 h 4248240"/>
                <a:gd name="connsiteX479" fmla="*/ 1444815 w 4246481"/>
                <a:gd name="connsiteY479" fmla="*/ 2218461 h 4248240"/>
                <a:gd name="connsiteX480" fmla="*/ 1465926 w 4246481"/>
                <a:gd name="connsiteY480" fmla="*/ 2215383 h 4248240"/>
                <a:gd name="connsiteX481" fmla="*/ 1490996 w 4246481"/>
                <a:gd name="connsiteY481" fmla="*/ 2247490 h 4248240"/>
                <a:gd name="connsiteX482" fmla="*/ 1546414 w 4246481"/>
                <a:gd name="connsiteY482" fmla="*/ 2376357 h 4248240"/>
                <a:gd name="connsiteX483" fmla="*/ 1550812 w 4246481"/>
                <a:gd name="connsiteY483" fmla="*/ 2389112 h 4248240"/>
                <a:gd name="connsiteX484" fmla="*/ 1553011 w 4246481"/>
                <a:gd name="connsiteY484" fmla="*/ 2391751 h 4248240"/>
                <a:gd name="connsiteX485" fmla="*/ 1559608 w 4246481"/>
                <a:gd name="connsiteY485" fmla="*/ 2377677 h 4248240"/>
                <a:gd name="connsiteX486" fmla="*/ 1564006 w 4246481"/>
                <a:gd name="connsiteY486" fmla="*/ 2358325 h 4248240"/>
                <a:gd name="connsiteX487" fmla="*/ 1575882 w 4246481"/>
                <a:gd name="connsiteY487" fmla="*/ 2335014 h 4248240"/>
                <a:gd name="connsiteX488" fmla="*/ 1600952 w 4246481"/>
                <a:gd name="connsiteY488" fmla="*/ 2347769 h 4248240"/>
                <a:gd name="connsiteX489" fmla="*/ 1686938 w 4246481"/>
                <a:gd name="connsiteY489" fmla="*/ 2355593 h 4248240"/>
                <a:gd name="connsiteX490" fmla="*/ 1801016 w 4246481"/>
                <a:gd name="connsiteY490" fmla="*/ 2579670 h 4248240"/>
                <a:gd name="connsiteX491" fmla="*/ 1698591 w 4246481"/>
                <a:gd name="connsiteY491" fmla="*/ 2332376 h 4248240"/>
                <a:gd name="connsiteX492" fmla="*/ 1730259 w 4246481"/>
                <a:gd name="connsiteY492" fmla="*/ 2328858 h 4248240"/>
                <a:gd name="connsiteX493" fmla="*/ 1748731 w 4246481"/>
                <a:gd name="connsiteY493" fmla="*/ 2326659 h 4248240"/>
                <a:gd name="connsiteX494" fmla="*/ 1739935 w 4246481"/>
                <a:gd name="connsiteY494" fmla="*/ 2316103 h 4248240"/>
                <a:gd name="connsiteX495" fmla="*/ 1648012 w 4246481"/>
                <a:gd name="connsiteY495" fmla="*/ 2131818 h 4248240"/>
                <a:gd name="connsiteX496" fmla="*/ 1644493 w 4246481"/>
                <a:gd name="connsiteY496" fmla="*/ 2092234 h 4248240"/>
                <a:gd name="connsiteX497" fmla="*/ 1671762 w 4246481"/>
                <a:gd name="connsiteY497" fmla="*/ 2076400 h 4248240"/>
                <a:gd name="connsiteX498" fmla="*/ 1698591 w 4246481"/>
                <a:gd name="connsiteY498" fmla="*/ 2092234 h 4248240"/>
                <a:gd name="connsiteX499" fmla="*/ 1720582 w 4246481"/>
                <a:gd name="connsiteY499" fmla="*/ 2100590 h 4248240"/>
                <a:gd name="connsiteX500" fmla="*/ 1722782 w 4246481"/>
                <a:gd name="connsiteY500" fmla="*/ 2097951 h 4248240"/>
                <a:gd name="connsiteX501" fmla="*/ 1713985 w 4246481"/>
                <a:gd name="connsiteY501" fmla="*/ 2083437 h 4248240"/>
                <a:gd name="connsiteX502" fmla="*/ 1640975 w 4246481"/>
                <a:gd name="connsiteY502" fmla="*/ 1921583 h 4248240"/>
                <a:gd name="connsiteX503" fmla="*/ 1635697 w 4246481"/>
                <a:gd name="connsiteY503" fmla="*/ 1885517 h 4248240"/>
                <a:gd name="connsiteX504" fmla="*/ 1655049 w 4246481"/>
                <a:gd name="connsiteY504" fmla="*/ 1869244 h 4248240"/>
                <a:gd name="connsiteX505" fmla="*/ 1700351 w 4246481"/>
                <a:gd name="connsiteY505" fmla="*/ 1878920 h 4248240"/>
                <a:gd name="connsiteX506" fmla="*/ 1725421 w 4246481"/>
                <a:gd name="connsiteY506" fmla="*/ 1878920 h 4248240"/>
                <a:gd name="connsiteX507" fmla="*/ 1717943 w 4246481"/>
                <a:gd name="connsiteY507" fmla="*/ 1870563 h 4248240"/>
                <a:gd name="connsiteX508" fmla="*/ 1623382 w 4246481"/>
                <a:gd name="connsiteY508" fmla="*/ 1693755 h 4248240"/>
                <a:gd name="connsiteX509" fmla="*/ 1622502 w 4246481"/>
                <a:gd name="connsiteY509" fmla="*/ 1636578 h 4248240"/>
                <a:gd name="connsiteX510" fmla="*/ 1648012 w 4246481"/>
                <a:gd name="connsiteY510" fmla="*/ 1623823 h 4248240"/>
                <a:gd name="connsiteX511" fmla="*/ 1706508 w 4246481"/>
                <a:gd name="connsiteY511" fmla="*/ 1657690 h 4248240"/>
                <a:gd name="connsiteX512" fmla="*/ 1727180 w 4246481"/>
                <a:gd name="connsiteY512" fmla="*/ 1664727 h 4248240"/>
                <a:gd name="connsiteX513" fmla="*/ 1724101 w 4246481"/>
                <a:gd name="connsiteY513" fmla="*/ 1656810 h 4248240"/>
                <a:gd name="connsiteX514" fmla="*/ 1638336 w 4246481"/>
                <a:gd name="connsiteY514" fmla="*/ 1420186 h 4248240"/>
                <a:gd name="connsiteX515" fmla="*/ 1637456 w 4246481"/>
                <a:gd name="connsiteY515" fmla="*/ 1386759 h 4248240"/>
                <a:gd name="connsiteX516" fmla="*/ 1656808 w 4246481"/>
                <a:gd name="connsiteY516" fmla="*/ 1373565 h 4248240"/>
                <a:gd name="connsiteX517" fmla="*/ 1683637 w 4246481"/>
                <a:gd name="connsiteY517" fmla="*/ 1386759 h 4248240"/>
                <a:gd name="connsiteX518" fmla="*/ 1732018 w 4246481"/>
                <a:gd name="connsiteY518" fmla="*/ 1410949 h 4248240"/>
                <a:gd name="connsiteX519" fmla="*/ 1742134 w 4246481"/>
                <a:gd name="connsiteY519" fmla="*/ 1412709 h 4248240"/>
                <a:gd name="connsiteX520" fmla="*/ 1737735 w 4246481"/>
                <a:gd name="connsiteY520" fmla="*/ 1405672 h 4248240"/>
                <a:gd name="connsiteX521" fmla="*/ 1696392 w 4246481"/>
                <a:gd name="connsiteY521" fmla="*/ 1304073 h 4248240"/>
                <a:gd name="connsiteX522" fmla="*/ 1688475 w 4246481"/>
                <a:gd name="connsiteY522" fmla="*/ 1154533 h 4248240"/>
                <a:gd name="connsiteX523" fmla="*/ 1704749 w 4246481"/>
                <a:gd name="connsiteY523" fmla="*/ 1145297 h 4248240"/>
                <a:gd name="connsiteX524" fmla="*/ 1782157 w 4246481"/>
                <a:gd name="connsiteY524" fmla="*/ 1194557 h 4248240"/>
                <a:gd name="connsiteX525" fmla="*/ 1796672 w 4246481"/>
                <a:gd name="connsiteY525" fmla="*/ 1203354 h 4248240"/>
                <a:gd name="connsiteX526" fmla="*/ 1770282 w 4246481"/>
                <a:gd name="connsiteY526" fmla="*/ 1131663 h 4248240"/>
                <a:gd name="connsiteX527" fmla="*/ 1750930 w 4246481"/>
                <a:gd name="connsiteY527" fmla="*/ 940780 h 4248240"/>
                <a:gd name="connsiteX528" fmla="*/ 1755328 w 4246481"/>
                <a:gd name="connsiteY528" fmla="*/ 914830 h 4248240"/>
                <a:gd name="connsiteX529" fmla="*/ 1772042 w 4246481"/>
                <a:gd name="connsiteY529" fmla="*/ 907354 h 4248240"/>
                <a:gd name="connsiteX530" fmla="*/ 1834936 w 4246481"/>
                <a:gd name="connsiteY530" fmla="*/ 948697 h 4248240"/>
                <a:gd name="connsiteX531" fmla="*/ 1844612 w 4246481"/>
                <a:gd name="connsiteY531" fmla="*/ 955294 h 4248240"/>
                <a:gd name="connsiteX532" fmla="*/ 1863525 w 4246481"/>
                <a:gd name="connsiteY532" fmla="*/ 670288 h 4248240"/>
                <a:gd name="connsiteX533" fmla="*/ 1913664 w 4246481"/>
                <a:gd name="connsiteY533" fmla="*/ 703715 h 4248240"/>
                <a:gd name="connsiteX534" fmla="*/ 1922900 w 4246481"/>
                <a:gd name="connsiteY534" fmla="*/ 586283 h 4248240"/>
                <a:gd name="connsiteX535" fmla="*/ 1967323 w 4246481"/>
                <a:gd name="connsiteY535" fmla="*/ 477207 h 4248240"/>
                <a:gd name="connsiteX536" fmla="*/ 2001189 w 4246481"/>
                <a:gd name="connsiteY536" fmla="*/ 514592 h 4248240"/>
                <a:gd name="connsiteX537" fmla="*/ 2013504 w 4246481"/>
                <a:gd name="connsiteY537" fmla="*/ 424428 h 4248240"/>
                <a:gd name="connsiteX538" fmla="*/ 2093551 w 4246481"/>
                <a:gd name="connsiteY538" fmla="*/ 65533 h 4248240"/>
                <a:gd name="connsiteX539" fmla="*/ 2118622 w 4246481"/>
                <a:gd name="connsiteY539" fmla="*/ 0 h 4248240"/>
                <a:gd name="connsiteX0" fmla="*/ 2118622 w 4246481"/>
                <a:gd name="connsiteY0" fmla="*/ 0 h 4248240"/>
                <a:gd name="connsiteX1" fmla="*/ 2123020 w 4246481"/>
                <a:gd name="connsiteY1" fmla="*/ 440 h 4248240"/>
                <a:gd name="connsiteX2" fmla="*/ 2134456 w 4246481"/>
                <a:gd name="connsiteY2" fmla="*/ 22431 h 4248240"/>
                <a:gd name="connsiteX3" fmla="*/ 2168322 w 4246481"/>
                <a:gd name="connsiteY3" fmla="*/ 127548 h 4248240"/>
                <a:gd name="connsiteX4" fmla="*/ 2238694 w 4246481"/>
                <a:gd name="connsiteY4" fmla="*/ 482045 h 4248240"/>
                <a:gd name="connsiteX5" fmla="*/ 2242212 w 4246481"/>
                <a:gd name="connsiteY5" fmla="*/ 515911 h 4248240"/>
                <a:gd name="connsiteX6" fmla="*/ 2276958 w 4246481"/>
                <a:gd name="connsiteY6" fmla="*/ 478086 h 4248240"/>
                <a:gd name="connsiteX7" fmla="*/ 2290593 w 4246481"/>
                <a:gd name="connsiteY7" fmla="*/ 498758 h 4248240"/>
                <a:gd name="connsiteX8" fmla="*/ 2331496 w 4246481"/>
                <a:gd name="connsiteY8" fmla="*/ 696238 h 4248240"/>
                <a:gd name="connsiteX9" fmla="*/ 2330616 w 4246481"/>
                <a:gd name="connsiteY9" fmla="*/ 704595 h 4248240"/>
                <a:gd name="connsiteX10" fmla="*/ 2377677 w 4246481"/>
                <a:gd name="connsiteY10" fmla="*/ 673367 h 4248240"/>
                <a:gd name="connsiteX11" fmla="*/ 2398789 w 4246481"/>
                <a:gd name="connsiteY11" fmla="*/ 957053 h 4248240"/>
                <a:gd name="connsiteX12" fmla="*/ 2432215 w 4246481"/>
                <a:gd name="connsiteY12" fmla="*/ 932863 h 4248240"/>
                <a:gd name="connsiteX13" fmla="*/ 2470480 w 4246481"/>
                <a:gd name="connsiteY13" fmla="*/ 908673 h 4248240"/>
                <a:gd name="connsiteX14" fmla="*/ 2490712 w 4246481"/>
                <a:gd name="connsiteY14" fmla="*/ 918789 h 4248240"/>
                <a:gd name="connsiteX15" fmla="*/ 2494670 w 4246481"/>
                <a:gd name="connsiteY15" fmla="*/ 966290 h 4248240"/>
                <a:gd name="connsiteX16" fmla="*/ 2460364 w 4246481"/>
                <a:gd name="connsiteY16" fmla="*/ 1172566 h 4248240"/>
                <a:gd name="connsiteX17" fmla="*/ 2444091 w 4246481"/>
                <a:gd name="connsiteY17" fmla="*/ 1206432 h 4248240"/>
                <a:gd name="connsiteX18" fmla="*/ 2475757 w 4246481"/>
                <a:gd name="connsiteY18" fmla="*/ 1186640 h 4248240"/>
                <a:gd name="connsiteX19" fmla="*/ 2536013 w 4246481"/>
                <a:gd name="connsiteY19" fmla="*/ 1147936 h 4248240"/>
                <a:gd name="connsiteX20" fmla="*/ 2556245 w 4246481"/>
                <a:gd name="connsiteY20" fmla="*/ 1158052 h 4248240"/>
                <a:gd name="connsiteX21" fmla="*/ 2527217 w 4246481"/>
                <a:gd name="connsiteY21" fmla="*/ 1370046 h 4248240"/>
                <a:gd name="connsiteX22" fmla="*/ 2515341 w 4246481"/>
                <a:gd name="connsiteY22" fmla="*/ 1392477 h 4248240"/>
                <a:gd name="connsiteX23" fmla="*/ 2503026 w 4246481"/>
                <a:gd name="connsiteY23" fmla="*/ 1414468 h 4248240"/>
                <a:gd name="connsiteX24" fmla="*/ 2531615 w 4246481"/>
                <a:gd name="connsiteY24" fmla="*/ 1404352 h 4248240"/>
                <a:gd name="connsiteX25" fmla="*/ 2572518 w 4246481"/>
                <a:gd name="connsiteY25" fmla="*/ 1380602 h 4248240"/>
                <a:gd name="connsiteX26" fmla="*/ 2606385 w 4246481"/>
                <a:gd name="connsiteY26" fmla="*/ 1401273 h 4248240"/>
                <a:gd name="connsiteX27" fmla="*/ 2576477 w 4246481"/>
                <a:gd name="connsiteY27" fmla="*/ 1534539 h 4248240"/>
                <a:gd name="connsiteX28" fmla="*/ 2518420 w 4246481"/>
                <a:gd name="connsiteY28" fmla="*/ 1658569 h 4248240"/>
                <a:gd name="connsiteX29" fmla="*/ 2517981 w 4246481"/>
                <a:gd name="connsiteY29" fmla="*/ 1665167 h 4248240"/>
                <a:gd name="connsiteX30" fmla="*/ 2545689 w 4246481"/>
                <a:gd name="connsiteY30" fmla="*/ 1653731 h 4248240"/>
                <a:gd name="connsiteX31" fmla="*/ 2598028 w 4246481"/>
                <a:gd name="connsiteY31" fmla="*/ 1623384 h 4248240"/>
                <a:gd name="connsiteX32" fmla="*/ 2619579 w 4246481"/>
                <a:gd name="connsiteY32" fmla="*/ 1632180 h 4248240"/>
                <a:gd name="connsiteX33" fmla="*/ 2620019 w 4246481"/>
                <a:gd name="connsiteY33" fmla="*/ 1694635 h 4248240"/>
                <a:gd name="connsiteX34" fmla="*/ 2525018 w 4246481"/>
                <a:gd name="connsiteY34" fmla="*/ 1871003 h 4248240"/>
                <a:gd name="connsiteX35" fmla="*/ 2518860 w 4246481"/>
                <a:gd name="connsiteY35" fmla="*/ 1881559 h 4248240"/>
                <a:gd name="connsiteX36" fmla="*/ 2550527 w 4246481"/>
                <a:gd name="connsiteY36" fmla="*/ 1877161 h 4248240"/>
                <a:gd name="connsiteX37" fmla="*/ 2583954 w 4246481"/>
                <a:gd name="connsiteY37" fmla="*/ 1869684 h 4248240"/>
                <a:gd name="connsiteX38" fmla="*/ 2607704 w 4246481"/>
                <a:gd name="connsiteY38" fmla="*/ 1891235 h 4248240"/>
                <a:gd name="connsiteX39" fmla="*/ 2595389 w 4246481"/>
                <a:gd name="connsiteY39" fmla="*/ 1944893 h 4248240"/>
                <a:gd name="connsiteX40" fmla="*/ 2528536 w 4246481"/>
                <a:gd name="connsiteY40" fmla="*/ 2085636 h 4248240"/>
                <a:gd name="connsiteX41" fmla="*/ 2521499 w 4246481"/>
                <a:gd name="connsiteY41" fmla="*/ 2097951 h 4248240"/>
                <a:gd name="connsiteX42" fmla="*/ 2523258 w 4246481"/>
                <a:gd name="connsiteY42" fmla="*/ 2100590 h 4248240"/>
                <a:gd name="connsiteX43" fmla="*/ 2543490 w 4246481"/>
                <a:gd name="connsiteY43" fmla="*/ 2093113 h 4248240"/>
                <a:gd name="connsiteX44" fmla="*/ 2571199 w 4246481"/>
                <a:gd name="connsiteY44" fmla="*/ 2077280 h 4248240"/>
                <a:gd name="connsiteX45" fmla="*/ 2599787 w 4246481"/>
                <a:gd name="connsiteY45" fmla="*/ 2094433 h 4248240"/>
                <a:gd name="connsiteX46" fmla="*/ 2582634 w 4246481"/>
                <a:gd name="connsiteY46" fmla="*/ 2179758 h 4248240"/>
                <a:gd name="connsiteX47" fmla="*/ 2502587 w 4246481"/>
                <a:gd name="connsiteY47" fmla="*/ 2319182 h 4248240"/>
                <a:gd name="connsiteX48" fmla="*/ 2495549 w 4246481"/>
                <a:gd name="connsiteY48" fmla="*/ 2328418 h 4248240"/>
                <a:gd name="connsiteX49" fmla="*/ 2518860 w 4246481"/>
                <a:gd name="connsiteY49" fmla="*/ 2330177 h 4248240"/>
                <a:gd name="connsiteX50" fmla="*/ 2546129 w 4246481"/>
                <a:gd name="connsiteY50" fmla="*/ 2334136 h 4248240"/>
                <a:gd name="connsiteX51" fmla="*/ 2558004 w 4246481"/>
                <a:gd name="connsiteY51" fmla="*/ 2356127 h 4248240"/>
                <a:gd name="connsiteX52" fmla="*/ 2526639 w 4246481"/>
                <a:gd name="connsiteY52" fmla="*/ 2431997 h 4248240"/>
                <a:gd name="connsiteX53" fmla="*/ 2591870 w 4246481"/>
                <a:gd name="connsiteY53" fmla="*/ 2437933 h 4248240"/>
                <a:gd name="connsiteX54" fmla="*/ 2646408 w 4246481"/>
                <a:gd name="connsiteY54" fmla="*/ 2347769 h 4248240"/>
                <a:gd name="connsiteX55" fmla="*/ 2667960 w 4246481"/>
                <a:gd name="connsiteY55" fmla="*/ 2336334 h 4248240"/>
                <a:gd name="connsiteX56" fmla="*/ 2681595 w 4246481"/>
                <a:gd name="connsiteY56" fmla="*/ 2357005 h 4248240"/>
                <a:gd name="connsiteX57" fmla="*/ 2691711 w 4246481"/>
                <a:gd name="connsiteY57" fmla="*/ 2392191 h 4248240"/>
                <a:gd name="connsiteX58" fmla="*/ 2695229 w 4246481"/>
                <a:gd name="connsiteY58" fmla="*/ 2391751 h 4248240"/>
                <a:gd name="connsiteX59" fmla="*/ 2705785 w 4246481"/>
                <a:gd name="connsiteY59" fmla="*/ 2359644 h 4248240"/>
                <a:gd name="connsiteX60" fmla="*/ 2756804 w 4246481"/>
                <a:gd name="connsiteY60" fmla="*/ 2245730 h 4248240"/>
                <a:gd name="connsiteX61" fmla="*/ 2780995 w 4246481"/>
                <a:gd name="connsiteY61" fmla="*/ 2215822 h 4248240"/>
                <a:gd name="connsiteX62" fmla="*/ 2801666 w 4246481"/>
                <a:gd name="connsiteY62" fmla="*/ 2218461 h 4248240"/>
                <a:gd name="connsiteX63" fmla="*/ 2824977 w 4246481"/>
                <a:gd name="connsiteY63" fmla="*/ 2257166 h 4248240"/>
                <a:gd name="connsiteX64" fmla="*/ 2834653 w 4246481"/>
                <a:gd name="connsiteY64" fmla="*/ 2269041 h 4248240"/>
                <a:gd name="connsiteX65" fmla="*/ 2848287 w 4246481"/>
                <a:gd name="connsiteY65" fmla="*/ 2194711 h 4248240"/>
                <a:gd name="connsiteX66" fmla="*/ 2919539 w 4246481"/>
                <a:gd name="connsiteY66" fmla="*/ 2072880 h 4248240"/>
                <a:gd name="connsiteX67" fmla="*/ 2937131 w 4246481"/>
                <a:gd name="connsiteY67" fmla="*/ 2062325 h 4248240"/>
                <a:gd name="connsiteX68" fmla="*/ 2951206 w 4246481"/>
                <a:gd name="connsiteY68" fmla="*/ 2069802 h 4248240"/>
                <a:gd name="connsiteX69" fmla="*/ 2962641 w 4246481"/>
                <a:gd name="connsiteY69" fmla="*/ 2123020 h 4248240"/>
                <a:gd name="connsiteX70" fmla="*/ 2972757 w 4246481"/>
                <a:gd name="connsiteY70" fmla="*/ 2145011 h 4248240"/>
                <a:gd name="connsiteX71" fmla="*/ 2975396 w 4246481"/>
                <a:gd name="connsiteY71" fmla="*/ 2138854 h 4248240"/>
                <a:gd name="connsiteX72" fmla="*/ 3078314 w 4246481"/>
                <a:gd name="connsiteY72" fmla="*/ 1948411 h 4248240"/>
                <a:gd name="connsiteX73" fmla="*/ 3093268 w 4246481"/>
                <a:gd name="connsiteY73" fmla="*/ 1933897 h 4248240"/>
                <a:gd name="connsiteX74" fmla="*/ 3115259 w 4246481"/>
                <a:gd name="connsiteY74" fmla="*/ 1939614 h 4248240"/>
                <a:gd name="connsiteX75" fmla="*/ 3123176 w 4246481"/>
                <a:gd name="connsiteY75" fmla="*/ 1971721 h 4248240"/>
                <a:gd name="connsiteX76" fmla="*/ 3135051 w 4246481"/>
                <a:gd name="connsiteY76" fmla="*/ 2013065 h 4248240"/>
                <a:gd name="connsiteX77" fmla="*/ 3139449 w 4246481"/>
                <a:gd name="connsiteY77" fmla="*/ 2010866 h 4248240"/>
                <a:gd name="connsiteX78" fmla="*/ 3237530 w 4246481"/>
                <a:gd name="connsiteY78" fmla="*/ 1859127 h 4248240"/>
                <a:gd name="connsiteX79" fmla="*/ 3270956 w 4246481"/>
                <a:gd name="connsiteY79" fmla="*/ 1832298 h 4248240"/>
                <a:gd name="connsiteX80" fmla="*/ 3284591 w 4246481"/>
                <a:gd name="connsiteY80" fmla="*/ 1828779 h 4248240"/>
                <a:gd name="connsiteX81" fmla="*/ 3301304 w 4246481"/>
                <a:gd name="connsiteY81" fmla="*/ 1933457 h 4248240"/>
                <a:gd name="connsiteX82" fmla="*/ 3435889 w 4246481"/>
                <a:gd name="connsiteY82" fmla="*/ 1754449 h 4248240"/>
                <a:gd name="connsiteX83" fmla="*/ 3451283 w 4246481"/>
                <a:gd name="connsiteY83" fmla="*/ 1743454 h 4248240"/>
                <a:gd name="connsiteX84" fmla="*/ 3474154 w 4246481"/>
                <a:gd name="connsiteY84" fmla="*/ 1752250 h 4248240"/>
                <a:gd name="connsiteX85" fmla="*/ 3481631 w 4246481"/>
                <a:gd name="connsiteY85" fmla="*/ 1805029 h 4248240"/>
                <a:gd name="connsiteX86" fmla="*/ 3483390 w 4246481"/>
                <a:gd name="connsiteY86" fmla="*/ 1819983 h 4248240"/>
                <a:gd name="connsiteX87" fmla="*/ 3674273 w 4246481"/>
                <a:gd name="connsiteY87" fmla="*/ 1672203 h 4248240"/>
                <a:gd name="connsiteX88" fmla="*/ 3682190 w 4246481"/>
                <a:gd name="connsiteY88" fmla="*/ 1718384 h 4248240"/>
                <a:gd name="connsiteX89" fmla="*/ 3855919 w 4246481"/>
                <a:gd name="connsiteY89" fmla="*/ 1624262 h 4248240"/>
                <a:gd name="connsiteX90" fmla="*/ 3851521 w 4246481"/>
                <a:gd name="connsiteY90" fmla="*/ 1666485 h 4248240"/>
                <a:gd name="connsiteX91" fmla="*/ 3856799 w 4246481"/>
                <a:gd name="connsiteY91" fmla="*/ 1664286 h 4248240"/>
                <a:gd name="connsiteX92" fmla="*/ 4189304 w 4246481"/>
                <a:gd name="connsiteY92" fmla="*/ 1469445 h 4248240"/>
                <a:gd name="connsiteX93" fmla="*/ 4233726 w 4246481"/>
                <a:gd name="connsiteY93" fmla="*/ 1452732 h 4248240"/>
                <a:gd name="connsiteX94" fmla="*/ 4244282 w 4246481"/>
                <a:gd name="connsiteY94" fmla="*/ 1450972 h 4248240"/>
                <a:gd name="connsiteX95" fmla="*/ 4246481 w 4246481"/>
                <a:gd name="connsiteY95" fmla="*/ 1453171 h 4248240"/>
                <a:gd name="connsiteX96" fmla="*/ 4218332 w 4246481"/>
                <a:gd name="connsiteY96" fmla="*/ 1507709 h 4248240"/>
                <a:gd name="connsiteX97" fmla="*/ 3991824 w 4246481"/>
                <a:gd name="connsiteY97" fmla="*/ 1816024 h 4248240"/>
                <a:gd name="connsiteX98" fmla="*/ 3988306 w 4246481"/>
                <a:gd name="connsiteY98" fmla="*/ 1821302 h 4248240"/>
                <a:gd name="connsiteX99" fmla="*/ 4033167 w 4246481"/>
                <a:gd name="connsiteY99" fmla="*/ 1821302 h 4248240"/>
                <a:gd name="connsiteX100" fmla="*/ 3920133 w 4246481"/>
                <a:gd name="connsiteY100" fmla="*/ 1984476 h 4248240"/>
                <a:gd name="connsiteX101" fmla="*/ 3965435 w 4246481"/>
                <a:gd name="connsiteY101" fmla="*/ 1995472 h 4248240"/>
                <a:gd name="connsiteX102" fmla="*/ 3798303 w 4246481"/>
                <a:gd name="connsiteY102" fmla="*/ 2169201 h 4248240"/>
                <a:gd name="connsiteX103" fmla="*/ 3810617 w 4246481"/>
                <a:gd name="connsiteY103" fmla="*/ 2171840 h 4248240"/>
                <a:gd name="connsiteX104" fmla="*/ 3870433 w 4246481"/>
                <a:gd name="connsiteY104" fmla="*/ 2187674 h 4248240"/>
                <a:gd name="connsiteX105" fmla="*/ 3875271 w 4246481"/>
                <a:gd name="connsiteY105" fmla="*/ 2203507 h 4248240"/>
                <a:gd name="connsiteX106" fmla="*/ 3833049 w 4246481"/>
                <a:gd name="connsiteY106" fmla="*/ 2247050 h 4248240"/>
                <a:gd name="connsiteX107" fmla="*/ 3727931 w 4246481"/>
                <a:gd name="connsiteY107" fmla="*/ 2317861 h 4248240"/>
                <a:gd name="connsiteX108" fmla="*/ 3670754 w 4246481"/>
                <a:gd name="connsiteY108" fmla="*/ 2339852 h 4248240"/>
                <a:gd name="connsiteX109" fmla="*/ 3683949 w 4246481"/>
                <a:gd name="connsiteY109" fmla="*/ 2344250 h 4248240"/>
                <a:gd name="connsiteX110" fmla="*/ 3755200 w 4246481"/>
                <a:gd name="connsiteY110" fmla="*/ 2364042 h 4248240"/>
                <a:gd name="connsiteX111" fmla="*/ 3760918 w 4246481"/>
                <a:gd name="connsiteY111" fmla="*/ 2383395 h 4248240"/>
                <a:gd name="connsiteX112" fmla="*/ 3620175 w 4246481"/>
                <a:gd name="connsiteY112" fmla="*/ 2481036 h 4248240"/>
                <a:gd name="connsiteX113" fmla="*/ 3570475 w 4246481"/>
                <a:gd name="connsiteY113" fmla="*/ 2494231 h 4248240"/>
                <a:gd name="connsiteX114" fmla="*/ 3585869 w 4246481"/>
                <a:gd name="connsiteY114" fmla="*/ 2503907 h 4248240"/>
                <a:gd name="connsiteX115" fmla="*/ 3618416 w 4246481"/>
                <a:gd name="connsiteY115" fmla="*/ 2514902 h 4248240"/>
                <a:gd name="connsiteX116" fmla="*/ 3634249 w 4246481"/>
                <a:gd name="connsiteY116" fmla="*/ 2520180 h 4248240"/>
                <a:gd name="connsiteX117" fmla="*/ 3639527 w 4246481"/>
                <a:gd name="connsiteY117" fmla="*/ 2550088 h 4248240"/>
                <a:gd name="connsiteX118" fmla="*/ 3557280 w 4246481"/>
                <a:gd name="connsiteY118" fmla="*/ 2599788 h 4248240"/>
                <a:gd name="connsiteX119" fmla="*/ 3427972 w 4246481"/>
                <a:gd name="connsiteY119" fmla="*/ 2642891 h 4248240"/>
                <a:gd name="connsiteX120" fmla="*/ 3419616 w 4246481"/>
                <a:gd name="connsiteY120" fmla="*/ 2645090 h 4248240"/>
                <a:gd name="connsiteX121" fmla="*/ 3436769 w 4246481"/>
                <a:gd name="connsiteY121" fmla="*/ 2655206 h 4248240"/>
                <a:gd name="connsiteX122" fmla="*/ 3492187 w 4246481"/>
                <a:gd name="connsiteY122" fmla="*/ 2673678 h 4248240"/>
                <a:gd name="connsiteX123" fmla="*/ 3497904 w 4246481"/>
                <a:gd name="connsiteY123" fmla="*/ 2693470 h 4248240"/>
                <a:gd name="connsiteX124" fmla="*/ 3453042 w 4246481"/>
                <a:gd name="connsiteY124" fmla="*/ 2732174 h 4248240"/>
                <a:gd name="connsiteX125" fmla="*/ 3296026 w 4246481"/>
                <a:gd name="connsiteY125" fmla="*/ 2769119 h 4248240"/>
                <a:gd name="connsiteX126" fmla="*/ 3287229 w 4246481"/>
                <a:gd name="connsiteY126" fmla="*/ 2768680 h 4248240"/>
                <a:gd name="connsiteX127" fmla="*/ 3283271 w 4246481"/>
                <a:gd name="connsiteY127" fmla="*/ 2770439 h 4248240"/>
                <a:gd name="connsiteX128" fmla="*/ 3299545 w 4246481"/>
                <a:gd name="connsiteY128" fmla="*/ 2784953 h 4248240"/>
                <a:gd name="connsiteX129" fmla="*/ 3328133 w 4246481"/>
                <a:gd name="connsiteY129" fmla="*/ 2806064 h 4248240"/>
                <a:gd name="connsiteX130" fmla="*/ 3328133 w 4246481"/>
                <a:gd name="connsiteY130" fmla="*/ 2832893 h 4248240"/>
                <a:gd name="connsiteX131" fmla="*/ 3274915 w 4246481"/>
                <a:gd name="connsiteY131" fmla="*/ 2861042 h 4248240"/>
                <a:gd name="connsiteX132" fmla="*/ 3158362 w 4246481"/>
                <a:gd name="connsiteY132" fmla="*/ 2894909 h 4248240"/>
                <a:gd name="connsiteX133" fmla="*/ 3148686 w 4246481"/>
                <a:gd name="connsiteY133" fmla="*/ 2899746 h 4248240"/>
                <a:gd name="connsiteX134" fmla="*/ 3166278 w 4246481"/>
                <a:gd name="connsiteY134" fmla="*/ 2908983 h 4248240"/>
                <a:gd name="connsiteX135" fmla="*/ 3189149 w 4246481"/>
                <a:gd name="connsiteY135" fmla="*/ 2916460 h 4248240"/>
                <a:gd name="connsiteX136" fmla="*/ 3194867 w 4246481"/>
                <a:gd name="connsiteY136" fmla="*/ 2945488 h 4248240"/>
                <a:gd name="connsiteX137" fmla="*/ 3146047 w 4246481"/>
                <a:gd name="connsiteY137" fmla="*/ 2976715 h 4248240"/>
                <a:gd name="connsiteX138" fmla="*/ 2990790 w 4246481"/>
                <a:gd name="connsiteY138" fmla="*/ 3011021 h 4248240"/>
                <a:gd name="connsiteX139" fmla="*/ 2999586 w 4246481"/>
                <a:gd name="connsiteY139" fmla="*/ 3024656 h 4248240"/>
                <a:gd name="connsiteX140" fmla="*/ 3014540 w 4246481"/>
                <a:gd name="connsiteY140" fmla="*/ 3046647 h 4248240"/>
                <a:gd name="connsiteX141" fmla="*/ 3007503 w 4246481"/>
                <a:gd name="connsiteY141" fmla="*/ 3068198 h 4248240"/>
                <a:gd name="connsiteX142" fmla="*/ 2959122 w 4246481"/>
                <a:gd name="connsiteY142" fmla="*/ 3086231 h 4248240"/>
                <a:gd name="connsiteX143" fmla="*/ 2887871 w 4246481"/>
                <a:gd name="connsiteY143" fmla="*/ 3106903 h 4248240"/>
                <a:gd name="connsiteX144" fmla="*/ 2851366 w 4246481"/>
                <a:gd name="connsiteY144" fmla="*/ 3139010 h 4248240"/>
                <a:gd name="connsiteX145" fmla="*/ 2867200 w 4246481"/>
                <a:gd name="connsiteY145" fmla="*/ 3141209 h 4248240"/>
                <a:gd name="connsiteX146" fmla="*/ 2957363 w 4246481"/>
                <a:gd name="connsiteY146" fmla="*/ 3105583 h 4248240"/>
                <a:gd name="connsiteX147" fmla="*/ 2967039 w 4246481"/>
                <a:gd name="connsiteY147" fmla="*/ 3104704 h 4248240"/>
                <a:gd name="connsiteX148" fmla="*/ 2977155 w 4246481"/>
                <a:gd name="connsiteY148" fmla="*/ 3118338 h 4248240"/>
                <a:gd name="connsiteX149" fmla="*/ 2971437 w 4246481"/>
                <a:gd name="connsiteY149" fmla="*/ 3156163 h 4248240"/>
                <a:gd name="connsiteX150" fmla="*/ 2980234 w 4246481"/>
                <a:gd name="connsiteY150" fmla="*/ 3148686 h 4248240"/>
                <a:gd name="connsiteX151" fmla="*/ 3085791 w 4246481"/>
                <a:gd name="connsiteY151" fmla="*/ 3098986 h 4248240"/>
                <a:gd name="connsiteX152" fmla="*/ 3109981 w 4246481"/>
                <a:gd name="connsiteY152" fmla="*/ 3100305 h 4248240"/>
                <a:gd name="connsiteX153" fmla="*/ 3116579 w 4246481"/>
                <a:gd name="connsiteY153" fmla="*/ 3115259 h 4248240"/>
                <a:gd name="connsiteX154" fmla="*/ 3100305 w 4246481"/>
                <a:gd name="connsiteY154" fmla="*/ 3142968 h 4248240"/>
                <a:gd name="connsiteX155" fmla="*/ 3093268 w 4246481"/>
                <a:gd name="connsiteY155" fmla="*/ 3159681 h 4248240"/>
                <a:gd name="connsiteX156" fmla="*/ 3102944 w 4246481"/>
                <a:gd name="connsiteY156" fmla="*/ 3154843 h 4248240"/>
                <a:gd name="connsiteX157" fmla="*/ 3238849 w 4246481"/>
                <a:gd name="connsiteY157" fmla="*/ 3111301 h 4248240"/>
                <a:gd name="connsiteX158" fmla="*/ 3259081 w 4246481"/>
                <a:gd name="connsiteY158" fmla="*/ 3114379 h 4248240"/>
                <a:gd name="connsiteX159" fmla="*/ 3253363 w 4246481"/>
                <a:gd name="connsiteY159" fmla="*/ 3134611 h 4248240"/>
                <a:gd name="connsiteX160" fmla="*/ 3237090 w 4246481"/>
                <a:gd name="connsiteY160" fmla="*/ 3168478 h 4248240"/>
                <a:gd name="connsiteX161" fmla="*/ 3312299 w 4246481"/>
                <a:gd name="connsiteY161" fmla="*/ 3143848 h 4248240"/>
                <a:gd name="connsiteX162" fmla="*/ 3392787 w 4246481"/>
                <a:gd name="connsiteY162" fmla="*/ 3145167 h 4248240"/>
                <a:gd name="connsiteX163" fmla="*/ 3354082 w 4246481"/>
                <a:gd name="connsiteY163" fmla="*/ 3204543 h 4248240"/>
                <a:gd name="connsiteX164" fmla="*/ 3523854 w 4246481"/>
                <a:gd name="connsiteY164" fmla="*/ 3183872 h 4248240"/>
                <a:gd name="connsiteX165" fmla="*/ 3526053 w 4246481"/>
                <a:gd name="connsiteY165" fmla="*/ 3187830 h 4248240"/>
                <a:gd name="connsiteX166" fmla="*/ 3495705 w 4246481"/>
                <a:gd name="connsiteY166" fmla="*/ 3233131 h 4248240"/>
                <a:gd name="connsiteX167" fmla="*/ 3654921 w 4246481"/>
                <a:gd name="connsiteY167" fmla="*/ 3247206 h 4248240"/>
                <a:gd name="connsiteX168" fmla="*/ 3636888 w 4246481"/>
                <a:gd name="connsiteY168" fmla="*/ 3275354 h 4248240"/>
                <a:gd name="connsiteX169" fmla="*/ 3765316 w 4246481"/>
                <a:gd name="connsiteY169" fmla="*/ 3307901 h 4248240"/>
                <a:gd name="connsiteX170" fmla="*/ 3745524 w 4246481"/>
                <a:gd name="connsiteY170" fmla="*/ 3326374 h 4248240"/>
                <a:gd name="connsiteX171" fmla="*/ 3891985 w 4246481"/>
                <a:gd name="connsiteY171" fmla="*/ 3356281 h 4248240"/>
                <a:gd name="connsiteX172" fmla="*/ 4033607 w 4246481"/>
                <a:gd name="connsiteY172" fmla="*/ 3400264 h 4248240"/>
                <a:gd name="connsiteX173" fmla="*/ 4034047 w 4246481"/>
                <a:gd name="connsiteY173" fmla="*/ 3403782 h 4248240"/>
                <a:gd name="connsiteX174" fmla="*/ 3996222 w 4246481"/>
                <a:gd name="connsiteY174" fmla="*/ 3417857 h 4248240"/>
                <a:gd name="connsiteX175" fmla="*/ 3747723 w 4246481"/>
                <a:gd name="connsiteY175" fmla="*/ 3464478 h 4248240"/>
                <a:gd name="connsiteX176" fmla="*/ 3742005 w 4246481"/>
                <a:gd name="connsiteY176" fmla="*/ 3465357 h 4248240"/>
                <a:gd name="connsiteX177" fmla="*/ 3762677 w 4246481"/>
                <a:gd name="connsiteY177" fmla="*/ 3485149 h 4248240"/>
                <a:gd name="connsiteX178" fmla="*/ 3633369 w 4246481"/>
                <a:gd name="connsiteY178" fmla="*/ 3513738 h 4248240"/>
                <a:gd name="connsiteX179" fmla="*/ 3650522 w 4246481"/>
                <a:gd name="connsiteY179" fmla="*/ 3542326 h 4248240"/>
                <a:gd name="connsiteX180" fmla="*/ 3489988 w 4246481"/>
                <a:gd name="connsiteY180" fmla="*/ 3551123 h 4248240"/>
                <a:gd name="connsiteX181" fmla="*/ 3511099 w 4246481"/>
                <a:gd name="connsiteY181" fmla="*/ 3583230 h 4248240"/>
                <a:gd name="connsiteX182" fmla="*/ 3501423 w 4246481"/>
                <a:gd name="connsiteY182" fmla="*/ 3603461 h 4248240"/>
                <a:gd name="connsiteX183" fmla="*/ 3347485 w 4246481"/>
                <a:gd name="connsiteY183" fmla="*/ 3573993 h 4248240"/>
                <a:gd name="connsiteX184" fmla="*/ 3383551 w 4246481"/>
                <a:gd name="connsiteY184" fmla="*/ 3633369 h 4248240"/>
                <a:gd name="connsiteX185" fmla="*/ 3380912 w 4246481"/>
                <a:gd name="connsiteY185" fmla="*/ 3637328 h 4248240"/>
                <a:gd name="connsiteX186" fmla="*/ 3228733 w 4246481"/>
                <a:gd name="connsiteY186" fmla="*/ 3606540 h 4248240"/>
                <a:gd name="connsiteX187" fmla="*/ 3238409 w 4246481"/>
                <a:gd name="connsiteY187" fmla="*/ 3628531 h 4248240"/>
                <a:gd name="connsiteX188" fmla="*/ 3250724 w 4246481"/>
                <a:gd name="connsiteY188" fmla="*/ 3651842 h 4248240"/>
                <a:gd name="connsiteX189" fmla="*/ 3242368 w 4246481"/>
                <a:gd name="connsiteY189" fmla="*/ 3664157 h 4248240"/>
                <a:gd name="connsiteX190" fmla="*/ 3211580 w 4246481"/>
                <a:gd name="connsiteY190" fmla="*/ 3661078 h 4248240"/>
                <a:gd name="connsiteX191" fmla="*/ 3089310 w 4246481"/>
                <a:gd name="connsiteY191" fmla="*/ 3611378 h 4248240"/>
                <a:gd name="connsiteX192" fmla="*/ 3086231 w 4246481"/>
                <a:gd name="connsiteY192" fmla="*/ 3613138 h 4248240"/>
                <a:gd name="connsiteX193" fmla="*/ 3113940 w 4246481"/>
                <a:gd name="connsiteY193" fmla="*/ 3666796 h 4248240"/>
                <a:gd name="connsiteX194" fmla="*/ 3089750 w 4246481"/>
                <a:gd name="connsiteY194" fmla="*/ 3671194 h 4248240"/>
                <a:gd name="connsiteX195" fmla="*/ 2986391 w 4246481"/>
                <a:gd name="connsiteY195" fmla="*/ 3628971 h 4248240"/>
                <a:gd name="connsiteX196" fmla="*/ 2963081 w 4246481"/>
                <a:gd name="connsiteY196" fmla="*/ 3610938 h 4248240"/>
                <a:gd name="connsiteX197" fmla="*/ 2967479 w 4246481"/>
                <a:gd name="connsiteY197" fmla="*/ 3639087 h 4248240"/>
                <a:gd name="connsiteX198" fmla="*/ 2948127 w 4246481"/>
                <a:gd name="connsiteY198" fmla="*/ 3658879 h 4248240"/>
                <a:gd name="connsiteX199" fmla="*/ 2849607 w 4246481"/>
                <a:gd name="connsiteY199" fmla="*/ 3614897 h 4248240"/>
                <a:gd name="connsiteX200" fmla="*/ 2840810 w 4246481"/>
                <a:gd name="connsiteY200" fmla="*/ 3609619 h 4248240"/>
                <a:gd name="connsiteX201" fmla="*/ 2835972 w 4246481"/>
                <a:gd name="connsiteY201" fmla="*/ 3609619 h 4248240"/>
                <a:gd name="connsiteX202" fmla="*/ 2847848 w 4246481"/>
                <a:gd name="connsiteY202" fmla="*/ 3632490 h 4248240"/>
                <a:gd name="connsiteX203" fmla="*/ 2835533 w 4246481"/>
                <a:gd name="connsiteY203" fmla="*/ 3652722 h 4248240"/>
                <a:gd name="connsiteX204" fmla="*/ 2785393 w 4246481"/>
                <a:gd name="connsiteY204" fmla="*/ 3639967 h 4248240"/>
                <a:gd name="connsiteX205" fmla="*/ 2715901 w 4246481"/>
                <a:gd name="connsiteY205" fmla="*/ 3597744 h 4248240"/>
                <a:gd name="connsiteX206" fmla="*/ 2708864 w 4246481"/>
                <a:gd name="connsiteY206" fmla="*/ 3592466 h 4248240"/>
                <a:gd name="connsiteX207" fmla="*/ 2705345 w 4246481"/>
                <a:gd name="connsiteY207" fmla="*/ 3618416 h 4248240"/>
                <a:gd name="connsiteX208" fmla="*/ 2693030 w 4246481"/>
                <a:gd name="connsiteY208" fmla="*/ 3627212 h 4248240"/>
                <a:gd name="connsiteX209" fmla="*/ 2656525 w 4246481"/>
                <a:gd name="connsiteY209" fmla="*/ 3641726 h 4248240"/>
                <a:gd name="connsiteX210" fmla="*/ 2692151 w 4246481"/>
                <a:gd name="connsiteY210" fmla="*/ 3644805 h 4248240"/>
                <a:gd name="connsiteX211" fmla="*/ 2748888 w 4246481"/>
                <a:gd name="connsiteY211" fmla="*/ 3669875 h 4248240"/>
                <a:gd name="connsiteX212" fmla="*/ 2757244 w 4246481"/>
                <a:gd name="connsiteY212" fmla="*/ 3682629 h 4248240"/>
                <a:gd name="connsiteX213" fmla="*/ 2745369 w 4246481"/>
                <a:gd name="connsiteY213" fmla="*/ 3689227 h 4248240"/>
                <a:gd name="connsiteX214" fmla="*/ 2723378 w 4246481"/>
                <a:gd name="connsiteY214" fmla="*/ 3697143 h 4248240"/>
                <a:gd name="connsiteX215" fmla="*/ 2798148 w 4246481"/>
                <a:gd name="connsiteY215" fmla="*/ 3727491 h 4248240"/>
                <a:gd name="connsiteX216" fmla="*/ 2820139 w 4246481"/>
                <a:gd name="connsiteY216" fmla="*/ 3741566 h 4248240"/>
                <a:gd name="connsiteX217" fmla="*/ 2817500 w 4246481"/>
                <a:gd name="connsiteY217" fmla="*/ 3756519 h 4248240"/>
                <a:gd name="connsiteX218" fmla="*/ 2791110 w 4246481"/>
                <a:gd name="connsiteY218" fmla="*/ 3767075 h 4248240"/>
                <a:gd name="connsiteX219" fmla="*/ 2883033 w 4246481"/>
                <a:gd name="connsiteY219" fmla="*/ 3825571 h 4248240"/>
                <a:gd name="connsiteX220" fmla="*/ 2836412 w 4246481"/>
                <a:gd name="connsiteY220" fmla="*/ 3839646 h 4248240"/>
                <a:gd name="connsiteX221" fmla="*/ 2934493 w 4246481"/>
                <a:gd name="connsiteY221" fmla="*/ 3908258 h 4248240"/>
                <a:gd name="connsiteX222" fmla="*/ 2896228 w 4246481"/>
                <a:gd name="connsiteY222" fmla="*/ 3918374 h 4248240"/>
                <a:gd name="connsiteX223" fmla="*/ 2971877 w 4246481"/>
                <a:gd name="connsiteY223" fmla="*/ 3997542 h 4248240"/>
                <a:gd name="connsiteX224" fmla="*/ 2950766 w 4246481"/>
                <a:gd name="connsiteY224" fmla="*/ 4003699 h 4248240"/>
                <a:gd name="connsiteX225" fmla="*/ 3000906 w 4246481"/>
                <a:gd name="connsiteY225" fmla="*/ 4078029 h 4248240"/>
                <a:gd name="connsiteX226" fmla="*/ 2981993 w 4246481"/>
                <a:gd name="connsiteY226" fmla="*/ 4078909 h 4248240"/>
                <a:gd name="connsiteX227" fmla="*/ 3098106 w 4246481"/>
                <a:gd name="connsiteY227" fmla="*/ 4248240 h 4248240"/>
                <a:gd name="connsiteX228" fmla="*/ 2918219 w 4246481"/>
                <a:gd name="connsiteY228" fmla="*/ 4150600 h 4248240"/>
                <a:gd name="connsiteX229" fmla="*/ 2919978 w 4246481"/>
                <a:gd name="connsiteY229" fmla="*/ 4169952 h 4248240"/>
                <a:gd name="connsiteX230" fmla="*/ 2840810 w 4246481"/>
                <a:gd name="connsiteY230" fmla="*/ 4127289 h 4248240"/>
                <a:gd name="connsiteX231" fmla="*/ 2837292 w 4246481"/>
                <a:gd name="connsiteY231" fmla="*/ 4148841 h 4248240"/>
                <a:gd name="connsiteX232" fmla="*/ 2751087 w 4246481"/>
                <a:gd name="connsiteY232" fmla="*/ 4081988 h 4248240"/>
                <a:gd name="connsiteX233" fmla="*/ 2744489 w 4246481"/>
                <a:gd name="connsiteY233" fmla="*/ 4121572 h 4248240"/>
                <a:gd name="connsiteX234" fmla="*/ 2666201 w 4246481"/>
                <a:gd name="connsiteY234" fmla="*/ 4029649 h 4248240"/>
                <a:gd name="connsiteX235" fmla="*/ 2657845 w 4246481"/>
                <a:gd name="connsiteY235" fmla="*/ 4078469 h 4248240"/>
                <a:gd name="connsiteX236" fmla="*/ 2590552 w 4246481"/>
                <a:gd name="connsiteY236" fmla="*/ 3990065 h 4248240"/>
                <a:gd name="connsiteX237" fmla="*/ 2579116 w 4246481"/>
                <a:gd name="connsiteY237" fmla="*/ 4029649 h 4248240"/>
                <a:gd name="connsiteX238" fmla="*/ 2575158 w 4246481"/>
                <a:gd name="connsiteY238" fmla="*/ 4030968 h 4248240"/>
                <a:gd name="connsiteX239" fmla="*/ 2513142 w 4246481"/>
                <a:gd name="connsiteY239" fmla="*/ 3931129 h 4248240"/>
                <a:gd name="connsiteX240" fmla="*/ 2506986 w 4246481"/>
                <a:gd name="connsiteY240" fmla="*/ 3957518 h 4248240"/>
                <a:gd name="connsiteX241" fmla="*/ 2490712 w 4246481"/>
                <a:gd name="connsiteY241" fmla="*/ 3962796 h 4248240"/>
                <a:gd name="connsiteX242" fmla="*/ 2454646 w 4246481"/>
                <a:gd name="connsiteY242" fmla="*/ 3894624 h 4248240"/>
                <a:gd name="connsiteX243" fmla="*/ 2451568 w 4246481"/>
                <a:gd name="connsiteY243" fmla="*/ 3871753 h 4248240"/>
                <a:gd name="connsiteX244" fmla="*/ 2439692 w 4246481"/>
                <a:gd name="connsiteY244" fmla="*/ 3891105 h 4248240"/>
                <a:gd name="connsiteX245" fmla="*/ 2421660 w 4246481"/>
                <a:gd name="connsiteY245" fmla="*/ 3892424 h 4248240"/>
                <a:gd name="connsiteX246" fmla="*/ 2399228 w 4246481"/>
                <a:gd name="connsiteY246" fmla="*/ 3849322 h 4248240"/>
                <a:gd name="connsiteX247" fmla="*/ 2386914 w 4246481"/>
                <a:gd name="connsiteY247" fmla="*/ 3815895 h 4248240"/>
                <a:gd name="connsiteX248" fmla="*/ 2380756 w 4246481"/>
                <a:gd name="connsiteY248" fmla="*/ 3836127 h 4248240"/>
                <a:gd name="connsiteX249" fmla="*/ 2367122 w 4246481"/>
                <a:gd name="connsiteY249" fmla="*/ 3839206 h 4248240"/>
                <a:gd name="connsiteX250" fmla="*/ 2353928 w 4246481"/>
                <a:gd name="connsiteY250" fmla="*/ 3822933 h 4248240"/>
                <a:gd name="connsiteX251" fmla="*/ 2328418 w 4246481"/>
                <a:gd name="connsiteY251" fmla="*/ 3750362 h 4248240"/>
                <a:gd name="connsiteX252" fmla="*/ 2322260 w 4246481"/>
                <a:gd name="connsiteY252" fmla="*/ 3755200 h 4248240"/>
                <a:gd name="connsiteX253" fmla="*/ 2296750 w 4246481"/>
                <a:gd name="connsiteY253" fmla="*/ 3749482 h 4248240"/>
                <a:gd name="connsiteX254" fmla="*/ 2280916 w 4246481"/>
                <a:gd name="connsiteY254" fmla="*/ 3709019 h 4248240"/>
                <a:gd name="connsiteX255" fmla="*/ 2270362 w 4246481"/>
                <a:gd name="connsiteY255" fmla="*/ 3685268 h 4248240"/>
                <a:gd name="connsiteX256" fmla="*/ 2267282 w 4246481"/>
                <a:gd name="connsiteY256" fmla="*/ 3686588 h 4248240"/>
                <a:gd name="connsiteX257" fmla="*/ 2255846 w 4246481"/>
                <a:gd name="connsiteY257" fmla="*/ 3696704 h 4248240"/>
                <a:gd name="connsiteX258" fmla="*/ 2243972 w 4246481"/>
                <a:gd name="connsiteY258" fmla="*/ 3683949 h 4248240"/>
                <a:gd name="connsiteX259" fmla="*/ 2228138 w 4246481"/>
                <a:gd name="connsiteY259" fmla="*/ 3606980 h 4248240"/>
                <a:gd name="connsiteX260" fmla="*/ 2225938 w 4246481"/>
                <a:gd name="connsiteY260" fmla="*/ 3592906 h 4248240"/>
                <a:gd name="connsiteX261" fmla="*/ 2214944 w 4246481"/>
                <a:gd name="connsiteY261" fmla="*/ 3606540 h 4248240"/>
                <a:gd name="connsiteX262" fmla="*/ 2204388 w 4246481"/>
                <a:gd name="connsiteY262" fmla="*/ 3606101 h 4248240"/>
                <a:gd name="connsiteX263" fmla="*/ 2190754 w 4246481"/>
                <a:gd name="connsiteY263" fmla="*/ 3579711 h 4248240"/>
                <a:gd name="connsiteX264" fmla="*/ 2143252 w 4246481"/>
                <a:gd name="connsiteY264" fmla="*/ 3418297 h 4248240"/>
                <a:gd name="connsiteX265" fmla="*/ 2139734 w 4246481"/>
                <a:gd name="connsiteY265" fmla="*/ 3412139 h 4248240"/>
                <a:gd name="connsiteX266" fmla="*/ 2135776 w 4246481"/>
                <a:gd name="connsiteY266" fmla="*/ 3445126 h 4248240"/>
                <a:gd name="connsiteX267" fmla="*/ 2120822 w 4246481"/>
                <a:gd name="connsiteY267" fmla="*/ 3767075 h 4248240"/>
                <a:gd name="connsiteX268" fmla="*/ 2137974 w 4246481"/>
                <a:gd name="connsiteY268" fmla="*/ 3936846 h 4248240"/>
                <a:gd name="connsiteX269" fmla="*/ 2145452 w 4246481"/>
                <a:gd name="connsiteY269" fmla="*/ 4173471 h 4248240"/>
                <a:gd name="connsiteX270" fmla="*/ 2134016 w 4246481"/>
                <a:gd name="connsiteY270" fmla="*/ 4184466 h 4248240"/>
                <a:gd name="connsiteX271" fmla="*/ 2104108 w 4246481"/>
                <a:gd name="connsiteY271" fmla="*/ 4184466 h 4248240"/>
                <a:gd name="connsiteX272" fmla="*/ 2103228 w 4246481"/>
                <a:gd name="connsiteY272" fmla="*/ 4177869 h 4248240"/>
                <a:gd name="connsiteX273" fmla="*/ 2086076 w 4246481"/>
                <a:gd name="connsiteY273" fmla="*/ 3859438 h 4248240"/>
                <a:gd name="connsiteX274" fmla="*/ 2090034 w 4246481"/>
                <a:gd name="connsiteY274" fmla="*/ 3478112 h 4248240"/>
                <a:gd name="connsiteX275" fmla="*/ 2094872 w 4246481"/>
                <a:gd name="connsiteY275" fmla="*/ 3433690 h 4248240"/>
                <a:gd name="connsiteX276" fmla="*/ 2092234 w 4246481"/>
                <a:gd name="connsiteY276" fmla="*/ 3432811 h 4248240"/>
                <a:gd name="connsiteX277" fmla="*/ 2073760 w 4246481"/>
                <a:gd name="connsiteY277" fmla="*/ 3496145 h 4248240"/>
                <a:gd name="connsiteX278" fmla="*/ 2051770 w 4246481"/>
                <a:gd name="connsiteY278" fmla="*/ 3585429 h 4248240"/>
                <a:gd name="connsiteX279" fmla="*/ 2050010 w 4246481"/>
                <a:gd name="connsiteY279" fmla="*/ 3590707 h 4248240"/>
                <a:gd name="connsiteX280" fmla="*/ 2039894 w 4246481"/>
                <a:gd name="connsiteY280" fmla="*/ 3608300 h 4248240"/>
                <a:gd name="connsiteX281" fmla="*/ 2027140 w 4246481"/>
                <a:gd name="connsiteY281" fmla="*/ 3595545 h 4248240"/>
                <a:gd name="connsiteX282" fmla="*/ 2023182 w 4246481"/>
                <a:gd name="connsiteY282" fmla="*/ 3592906 h 4248240"/>
                <a:gd name="connsiteX283" fmla="*/ 2016584 w 4246481"/>
                <a:gd name="connsiteY283" fmla="*/ 3638207 h 4248240"/>
                <a:gd name="connsiteX284" fmla="*/ 2006468 w 4246481"/>
                <a:gd name="connsiteY284" fmla="*/ 3679991 h 4248240"/>
                <a:gd name="connsiteX285" fmla="*/ 1980078 w 4246481"/>
                <a:gd name="connsiteY285" fmla="*/ 3683069 h 4248240"/>
                <a:gd name="connsiteX286" fmla="*/ 1972162 w 4246481"/>
                <a:gd name="connsiteY286" fmla="*/ 3697143 h 4248240"/>
                <a:gd name="connsiteX287" fmla="*/ 1953250 w 4246481"/>
                <a:gd name="connsiteY287" fmla="*/ 3744204 h 4248240"/>
                <a:gd name="connsiteX288" fmla="*/ 1925540 w 4246481"/>
                <a:gd name="connsiteY288" fmla="*/ 3751242 h 4248240"/>
                <a:gd name="connsiteX289" fmla="*/ 1923342 w 4246481"/>
                <a:gd name="connsiteY289" fmla="*/ 3749922 h 4248240"/>
                <a:gd name="connsiteX290" fmla="*/ 1901790 w 4246481"/>
                <a:gd name="connsiteY290" fmla="*/ 3808858 h 4248240"/>
                <a:gd name="connsiteX291" fmla="*/ 1883318 w 4246481"/>
                <a:gd name="connsiteY291" fmla="*/ 3835687 h 4248240"/>
                <a:gd name="connsiteX292" fmla="*/ 1868364 w 4246481"/>
                <a:gd name="connsiteY292" fmla="*/ 3831289 h 4248240"/>
                <a:gd name="connsiteX293" fmla="*/ 1862646 w 4246481"/>
                <a:gd name="connsiteY293" fmla="*/ 3812377 h 4248240"/>
                <a:gd name="connsiteX294" fmla="*/ 1841974 w 4246481"/>
                <a:gd name="connsiteY294" fmla="*/ 3861197 h 4248240"/>
                <a:gd name="connsiteX295" fmla="*/ 1823501 w 4246481"/>
                <a:gd name="connsiteY295" fmla="*/ 3892424 h 4248240"/>
                <a:gd name="connsiteX296" fmla="*/ 1807228 w 4246481"/>
                <a:gd name="connsiteY296" fmla="*/ 3891105 h 4248240"/>
                <a:gd name="connsiteX297" fmla="*/ 1795353 w 4246481"/>
                <a:gd name="connsiteY297" fmla="*/ 3871753 h 4248240"/>
                <a:gd name="connsiteX298" fmla="*/ 1789635 w 4246481"/>
                <a:gd name="connsiteY298" fmla="*/ 3905179 h 4248240"/>
                <a:gd name="connsiteX299" fmla="*/ 1756649 w 4246481"/>
                <a:gd name="connsiteY299" fmla="*/ 3962796 h 4248240"/>
                <a:gd name="connsiteX300" fmla="*/ 1740375 w 4246481"/>
                <a:gd name="connsiteY300" fmla="*/ 3957078 h 4248240"/>
                <a:gd name="connsiteX301" fmla="*/ 1734218 w 4246481"/>
                <a:gd name="connsiteY301" fmla="*/ 3929370 h 4248240"/>
                <a:gd name="connsiteX302" fmla="*/ 1707829 w 4246481"/>
                <a:gd name="connsiteY302" fmla="*/ 3984787 h 4248240"/>
                <a:gd name="connsiteX303" fmla="*/ 1669125 w 4246481"/>
                <a:gd name="connsiteY303" fmla="*/ 4031848 h 4248240"/>
                <a:gd name="connsiteX304" fmla="*/ 1657250 w 4246481"/>
                <a:gd name="connsiteY304" fmla="*/ 3989625 h 4248240"/>
                <a:gd name="connsiteX305" fmla="*/ 1589956 w 4246481"/>
                <a:gd name="connsiteY305" fmla="*/ 4078909 h 4248240"/>
                <a:gd name="connsiteX306" fmla="*/ 1581160 w 4246481"/>
                <a:gd name="connsiteY306" fmla="*/ 4030968 h 4248240"/>
                <a:gd name="connsiteX307" fmla="*/ 1503311 w 4246481"/>
                <a:gd name="connsiteY307" fmla="*/ 4121132 h 4248240"/>
                <a:gd name="connsiteX308" fmla="*/ 1497154 w 4246481"/>
                <a:gd name="connsiteY308" fmla="*/ 4082428 h 4248240"/>
                <a:gd name="connsiteX309" fmla="*/ 1410509 w 4246481"/>
                <a:gd name="connsiteY309" fmla="*/ 4149281 h 4248240"/>
                <a:gd name="connsiteX310" fmla="*/ 1407430 w 4246481"/>
                <a:gd name="connsiteY310" fmla="*/ 4127289 h 4248240"/>
                <a:gd name="connsiteX311" fmla="*/ 1328262 w 4246481"/>
                <a:gd name="connsiteY311" fmla="*/ 4169952 h 4248240"/>
                <a:gd name="connsiteX312" fmla="*/ 1330021 w 4246481"/>
                <a:gd name="connsiteY312" fmla="*/ 4150160 h 4248240"/>
                <a:gd name="connsiteX313" fmla="*/ 1149255 w 4246481"/>
                <a:gd name="connsiteY313" fmla="*/ 4248240 h 4248240"/>
                <a:gd name="connsiteX314" fmla="*/ 1266687 w 4246481"/>
                <a:gd name="connsiteY314" fmla="*/ 4078909 h 4248240"/>
                <a:gd name="connsiteX315" fmla="*/ 1245575 w 4246481"/>
                <a:gd name="connsiteY315" fmla="*/ 4078909 h 4248240"/>
                <a:gd name="connsiteX316" fmla="*/ 1297475 w 4246481"/>
                <a:gd name="connsiteY316" fmla="*/ 4003260 h 4248240"/>
                <a:gd name="connsiteX317" fmla="*/ 1275923 w 4246481"/>
                <a:gd name="connsiteY317" fmla="*/ 3997542 h 4248240"/>
                <a:gd name="connsiteX318" fmla="*/ 1352452 w 4246481"/>
                <a:gd name="connsiteY318" fmla="*/ 3917934 h 4248240"/>
                <a:gd name="connsiteX319" fmla="*/ 1314188 w 4246481"/>
                <a:gd name="connsiteY319" fmla="*/ 3907818 h 4248240"/>
                <a:gd name="connsiteX320" fmla="*/ 1412708 w 4246481"/>
                <a:gd name="connsiteY320" fmla="*/ 3839646 h 4248240"/>
                <a:gd name="connsiteX321" fmla="*/ 1366087 w 4246481"/>
                <a:gd name="connsiteY321" fmla="*/ 3825571 h 4248240"/>
                <a:gd name="connsiteX322" fmla="*/ 1461088 w 4246481"/>
                <a:gd name="connsiteY322" fmla="*/ 3767515 h 4248240"/>
                <a:gd name="connsiteX323" fmla="*/ 1421944 w 4246481"/>
                <a:gd name="connsiteY323" fmla="*/ 3751681 h 4248240"/>
                <a:gd name="connsiteX324" fmla="*/ 1421064 w 4246481"/>
                <a:gd name="connsiteY324" fmla="*/ 3747283 h 4248240"/>
                <a:gd name="connsiteX325" fmla="*/ 1528821 w 4246481"/>
                <a:gd name="connsiteY325" fmla="*/ 3698023 h 4248240"/>
                <a:gd name="connsiteX326" fmla="*/ 1487478 w 4246481"/>
                <a:gd name="connsiteY326" fmla="*/ 3682190 h 4248240"/>
                <a:gd name="connsiteX327" fmla="*/ 1503311 w 4246481"/>
                <a:gd name="connsiteY327" fmla="*/ 3664597 h 4248240"/>
                <a:gd name="connsiteX328" fmla="*/ 1577201 w 4246481"/>
                <a:gd name="connsiteY328" fmla="*/ 3641726 h 4248240"/>
                <a:gd name="connsiteX329" fmla="*/ 1588197 w 4246481"/>
                <a:gd name="connsiteY329" fmla="*/ 3641286 h 4248240"/>
                <a:gd name="connsiteX330" fmla="*/ 1589956 w 4246481"/>
                <a:gd name="connsiteY330" fmla="*/ 3639087 h 4248240"/>
                <a:gd name="connsiteX331" fmla="*/ 1568845 w 4246481"/>
                <a:gd name="connsiteY331" fmla="*/ 3623253 h 4248240"/>
                <a:gd name="connsiteX332" fmla="*/ 1557409 w 4246481"/>
                <a:gd name="connsiteY332" fmla="*/ 3625453 h 4248240"/>
                <a:gd name="connsiteX333" fmla="*/ 1540696 w 4246481"/>
                <a:gd name="connsiteY333" fmla="*/ 3615337 h 4248240"/>
                <a:gd name="connsiteX334" fmla="*/ 1538937 w 4246481"/>
                <a:gd name="connsiteY334" fmla="*/ 3603461 h 4248240"/>
                <a:gd name="connsiteX335" fmla="*/ 1537617 w 4246481"/>
                <a:gd name="connsiteY335" fmla="*/ 3590707 h 4248240"/>
                <a:gd name="connsiteX336" fmla="*/ 1528821 w 4246481"/>
                <a:gd name="connsiteY336" fmla="*/ 3597304 h 4248240"/>
                <a:gd name="connsiteX337" fmla="*/ 1421064 w 4246481"/>
                <a:gd name="connsiteY337" fmla="*/ 3650962 h 4248240"/>
                <a:gd name="connsiteX338" fmla="*/ 1413587 w 4246481"/>
                <a:gd name="connsiteY338" fmla="*/ 3652282 h 4248240"/>
                <a:gd name="connsiteX339" fmla="*/ 1396434 w 4246481"/>
                <a:gd name="connsiteY339" fmla="*/ 3647444 h 4248240"/>
                <a:gd name="connsiteX340" fmla="*/ 1399073 w 4246481"/>
                <a:gd name="connsiteY340" fmla="*/ 3630291 h 4248240"/>
                <a:gd name="connsiteX341" fmla="*/ 1409189 w 4246481"/>
                <a:gd name="connsiteY341" fmla="*/ 3609179 h 4248240"/>
                <a:gd name="connsiteX342" fmla="*/ 1406990 w 4246481"/>
                <a:gd name="connsiteY342" fmla="*/ 3607420 h 4248240"/>
                <a:gd name="connsiteX343" fmla="*/ 1361688 w 4246481"/>
                <a:gd name="connsiteY343" fmla="*/ 3632490 h 4248240"/>
                <a:gd name="connsiteX344" fmla="*/ 1301433 w 4246481"/>
                <a:gd name="connsiteY344" fmla="*/ 3656680 h 4248240"/>
                <a:gd name="connsiteX345" fmla="*/ 1288238 w 4246481"/>
                <a:gd name="connsiteY345" fmla="*/ 3658879 h 4248240"/>
                <a:gd name="connsiteX346" fmla="*/ 1276803 w 4246481"/>
                <a:gd name="connsiteY346" fmla="*/ 3646124 h 4248240"/>
                <a:gd name="connsiteX347" fmla="*/ 1280321 w 4246481"/>
                <a:gd name="connsiteY347" fmla="*/ 3608300 h 4248240"/>
                <a:gd name="connsiteX348" fmla="*/ 1263608 w 4246481"/>
                <a:gd name="connsiteY348" fmla="*/ 3623693 h 4248240"/>
                <a:gd name="connsiteX349" fmla="*/ 1169047 w 4246481"/>
                <a:gd name="connsiteY349" fmla="*/ 3668995 h 4248240"/>
                <a:gd name="connsiteX350" fmla="*/ 1141778 w 4246481"/>
                <a:gd name="connsiteY350" fmla="*/ 3668115 h 4248240"/>
                <a:gd name="connsiteX351" fmla="*/ 1136060 w 4246481"/>
                <a:gd name="connsiteY351" fmla="*/ 3655360 h 4248240"/>
                <a:gd name="connsiteX352" fmla="*/ 1151893 w 4246481"/>
                <a:gd name="connsiteY352" fmla="*/ 3627212 h 4248240"/>
                <a:gd name="connsiteX353" fmla="*/ 1159810 w 4246481"/>
                <a:gd name="connsiteY353" fmla="*/ 3608739 h 4248240"/>
                <a:gd name="connsiteX354" fmla="*/ 1150134 w 4246481"/>
                <a:gd name="connsiteY354" fmla="*/ 3614017 h 4248240"/>
                <a:gd name="connsiteX355" fmla="*/ 1020387 w 4246481"/>
                <a:gd name="connsiteY355" fmla="*/ 3661958 h 4248240"/>
                <a:gd name="connsiteX356" fmla="*/ 995317 w 4246481"/>
                <a:gd name="connsiteY356" fmla="*/ 3659759 h 4248240"/>
                <a:gd name="connsiteX357" fmla="*/ 1002794 w 4246481"/>
                <a:gd name="connsiteY357" fmla="*/ 3636448 h 4248240"/>
                <a:gd name="connsiteX358" fmla="*/ 1016868 w 4246481"/>
                <a:gd name="connsiteY358" fmla="*/ 3605221 h 4248240"/>
                <a:gd name="connsiteX359" fmla="*/ 864690 w 4246481"/>
                <a:gd name="connsiteY359" fmla="*/ 3636008 h 4248240"/>
                <a:gd name="connsiteX360" fmla="*/ 861611 w 4246481"/>
                <a:gd name="connsiteY360" fmla="*/ 3632050 h 4248240"/>
                <a:gd name="connsiteX361" fmla="*/ 897237 w 4246481"/>
                <a:gd name="connsiteY361" fmla="*/ 3573114 h 4248240"/>
                <a:gd name="connsiteX362" fmla="*/ 889320 w 4246481"/>
                <a:gd name="connsiteY362" fmla="*/ 3576192 h 4248240"/>
                <a:gd name="connsiteX363" fmla="*/ 739780 w 4246481"/>
                <a:gd name="connsiteY363" fmla="*/ 3601262 h 4248240"/>
                <a:gd name="connsiteX364" fmla="*/ 731864 w 4246481"/>
                <a:gd name="connsiteY364" fmla="*/ 3586309 h 4248240"/>
                <a:gd name="connsiteX365" fmla="*/ 755614 w 4246481"/>
                <a:gd name="connsiteY365" fmla="*/ 3549803 h 4248240"/>
                <a:gd name="connsiteX366" fmla="*/ 595079 w 4246481"/>
                <a:gd name="connsiteY366" fmla="*/ 3541447 h 4248240"/>
                <a:gd name="connsiteX367" fmla="*/ 612232 w 4246481"/>
                <a:gd name="connsiteY367" fmla="*/ 3512418 h 4248240"/>
                <a:gd name="connsiteX368" fmla="*/ 482924 w 4246481"/>
                <a:gd name="connsiteY368" fmla="*/ 3483390 h 4248240"/>
                <a:gd name="connsiteX369" fmla="*/ 503156 w 4246481"/>
                <a:gd name="connsiteY369" fmla="*/ 3464478 h 4248240"/>
                <a:gd name="connsiteX370" fmla="*/ 211994 w 4246481"/>
                <a:gd name="connsiteY370" fmla="*/ 3403342 h 4248240"/>
                <a:gd name="connsiteX371" fmla="*/ 211554 w 4246481"/>
                <a:gd name="connsiteY371" fmla="*/ 3398505 h 4248240"/>
                <a:gd name="connsiteX372" fmla="*/ 241902 w 4246481"/>
                <a:gd name="connsiteY372" fmla="*/ 3385310 h 4248240"/>
                <a:gd name="connsiteX373" fmla="*/ 425748 w 4246481"/>
                <a:gd name="connsiteY373" fmla="*/ 3338689 h 4248240"/>
                <a:gd name="connsiteX374" fmla="*/ 500517 w 4246481"/>
                <a:gd name="connsiteY374" fmla="*/ 3325054 h 4248240"/>
                <a:gd name="connsiteX375" fmla="*/ 479846 w 4246481"/>
                <a:gd name="connsiteY375" fmla="*/ 3305262 h 4248240"/>
                <a:gd name="connsiteX376" fmla="*/ 607834 w 4246481"/>
                <a:gd name="connsiteY376" fmla="*/ 3272715 h 4248240"/>
                <a:gd name="connsiteX377" fmla="*/ 589801 w 4246481"/>
                <a:gd name="connsiteY377" fmla="*/ 3245007 h 4248240"/>
                <a:gd name="connsiteX378" fmla="*/ 748577 w 4246481"/>
                <a:gd name="connsiteY378" fmla="*/ 3230932 h 4248240"/>
                <a:gd name="connsiteX379" fmla="*/ 718669 w 4246481"/>
                <a:gd name="connsiteY379" fmla="*/ 3185631 h 4248240"/>
                <a:gd name="connsiteX380" fmla="*/ 720868 w 4246481"/>
                <a:gd name="connsiteY380" fmla="*/ 3181672 h 4248240"/>
                <a:gd name="connsiteX381" fmla="*/ 890639 w 4246481"/>
                <a:gd name="connsiteY381" fmla="*/ 3202784 h 4248240"/>
                <a:gd name="connsiteX382" fmla="*/ 852375 w 4246481"/>
                <a:gd name="connsiteY382" fmla="*/ 3143408 h 4248240"/>
                <a:gd name="connsiteX383" fmla="*/ 934182 w 4246481"/>
                <a:gd name="connsiteY383" fmla="*/ 3142088 h 4248240"/>
                <a:gd name="connsiteX384" fmla="*/ 1006752 w 4246481"/>
                <a:gd name="connsiteY384" fmla="*/ 3168038 h 4248240"/>
                <a:gd name="connsiteX385" fmla="*/ 1008951 w 4246481"/>
                <a:gd name="connsiteY385" fmla="*/ 3165839 h 4248240"/>
                <a:gd name="connsiteX386" fmla="*/ 998835 w 4246481"/>
                <a:gd name="connsiteY386" fmla="*/ 3144288 h 4248240"/>
                <a:gd name="connsiteX387" fmla="*/ 986960 w 4246481"/>
                <a:gd name="connsiteY387" fmla="*/ 3124056 h 4248240"/>
                <a:gd name="connsiteX388" fmla="*/ 996196 w 4246481"/>
                <a:gd name="connsiteY388" fmla="*/ 3109102 h 4248240"/>
                <a:gd name="connsiteX389" fmla="*/ 1061290 w 4246481"/>
                <a:gd name="connsiteY389" fmla="*/ 3120097 h 4248240"/>
                <a:gd name="connsiteX390" fmla="*/ 1149255 w 4246481"/>
                <a:gd name="connsiteY390" fmla="*/ 3153524 h 4248240"/>
                <a:gd name="connsiteX391" fmla="*/ 1145296 w 4246481"/>
                <a:gd name="connsiteY391" fmla="*/ 3142968 h 4248240"/>
                <a:gd name="connsiteX392" fmla="*/ 1128143 w 4246481"/>
                <a:gd name="connsiteY392" fmla="*/ 3114379 h 4248240"/>
                <a:gd name="connsiteX393" fmla="*/ 1135620 w 4246481"/>
                <a:gd name="connsiteY393" fmla="*/ 3098546 h 4248240"/>
                <a:gd name="connsiteX394" fmla="*/ 1182681 w 4246481"/>
                <a:gd name="connsiteY394" fmla="*/ 3102064 h 4248240"/>
                <a:gd name="connsiteX395" fmla="*/ 1261849 w 4246481"/>
                <a:gd name="connsiteY395" fmla="*/ 3144727 h 4248240"/>
                <a:gd name="connsiteX396" fmla="*/ 1275483 w 4246481"/>
                <a:gd name="connsiteY396" fmla="*/ 3152644 h 4248240"/>
                <a:gd name="connsiteX397" fmla="*/ 1269326 w 4246481"/>
                <a:gd name="connsiteY397" fmla="*/ 3123176 h 4248240"/>
                <a:gd name="connsiteX398" fmla="*/ 1288678 w 4246481"/>
                <a:gd name="connsiteY398" fmla="*/ 3103824 h 4248240"/>
                <a:gd name="connsiteX399" fmla="*/ 1376642 w 4246481"/>
                <a:gd name="connsiteY399" fmla="*/ 3138570 h 4248240"/>
                <a:gd name="connsiteX400" fmla="*/ 1393356 w 4246481"/>
                <a:gd name="connsiteY400" fmla="*/ 3135491 h 4248240"/>
                <a:gd name="connsiteX401" fmla="*/ 1361688 w 4246481"/>
                <a:gd name="connsiteY401" fmla="*/ 3105583 h 4248240"/>
                <a:gd name="connsiteX402" fmla="*/ 1255252 w 4246481"/>
                <a:gd name="connsiteY402" fmla="*/ 3073036 h 4248240"/>
                <a:gd name="connsiteX403" fmla="*/ 1238099 w 4246481"/>
                <a:gd name="connsiteY403" fmla="*/ 3065999 h 4248240"/>
                <a:gd name="connsiteX404" fmla="*/ 1231061 w 4246481"/>
                <a:gd name="connsiteY404" fmla="*/ 3041809 h 4248240"/>
                <a:gd name="connsiteX405" fmla="*/ 1253492 w 4246481"/>
                <a:gd name="connsiteY405" fmla="*/ 3009702 h 4248240"/>
                <a:gd name="connsiteX406" fmla="*/ 1216987 w 4246481"/>
                <a:gd name="connsiteY406" fmla="*/ 3006623 h 4248240"/>
                <a:gd name="connsiteX407" fmla="*/ 1065249 w 4246481"/>
                <a:gd name="connsiteY407" fmla="*/ 2956044 h 4248240"/>
                <a:gd name="connsiteX408" fmla="*/ 1048095 w 4246481"/>
                <a:gd name="connsiteY408" fmla="*/ 2941970 h 4248240"/>
                <a:gd name="connsiteX409" fmla="*/ 1053813 w 4246481"/>
                <a:gd name="connsiteY409" fmla="*/ 2914261 h 4248240"/>
                <a:gd name="connsiteX410" fmla="*/ 1078883 w 4246481"/>
                <a:gd name="connsiteY410" fmla="*/ 2905904 h 4248240"/>
                <a:gd name="connsiteX411" fmla="*/ 1098235 w 4246481"/>
                <a:gd name="connsiteY411" fmla="*/ 2895788 h 4248240"/>
                <a:gd name="connsiteX412" fmla="*/ 1024785 w 4246481"/>
                <a:gd name="connsiteY412" fmla="*/ 2877755 h 4248240"/>
                <a:gd name="connsiteX413" fmla="*/ 926705 w 4246481"/>
                <a:gd name="connsiteY413" fmla="*/ 2839051 h 4248240"/>
                <a:gd name="connsiteX414" fmla="*/ 924945 w 4246481"/>
                <a:gd name="connsiteY414" fmla="*/ 2797708 h 4248240"/>
                <a:gd name="connsiteX415" fmla="*/ 954853 w 4246481"/>
                <a:gd name="connsiteY415" fmla="*/ 2774837 h 4248240"/>
                <a:gd name="connsiteX416" fmla="*/ 961451 w 4246481"/>
                <a:gd name="connsiteY416" fmla="*/ 2767360 h 4248240"/>
                <a:gd name="connsiteX417" fmla="*/ 946057 w 4246481"/>
                <a:gd name="connsiteY417" fmla="*/ 2767360 h 4248240"/>
                <a:gd name="connsiteX418" fmla="*/ 797397 w 4246481"/>
                <a:gd name="connsiteY418" fmla="*/ 2733494 h 4248240"/>
                <a:gd name="connsiteX419" fmla="*/ 749017 w 4246481"/>
                <a:gd name="connsiteY419" fmla="*/ 2694350 h 4248240"/>
                <a:gd name="connsiteX420" fmla="*/ 755174 w 4246481"/>
                <a:gd name="connsiteY420" fmla="*/ 2671039 h 4248240"/>
                <a:gd name="connsiteX421" fmla="*/ 805314 w 4246481"/>
                <a:gd name="connsiteY421" fmla="*/ 2654326 h 4248240"/>
                <a:gd name="connsiteX422" fmla="*/ 822907 w 4246481"/>
                <a:gd name="connsiteY422" fmla="*/ 2642891 h 4248240"/>
                <a:gd name="connsiteX423" fmla="*/ 777605 w 4246481"/>
                <a:gd name="connsiteY423" fmla="*/ 2631895 h 4248240"/>
                <a:gd name="connsiteX424" fmla="*/ 608274 w 4246481"/>
                <a:gd name="connsiteY424" fmla="*/ 2550528 h 4248240"/>
                <a:gd name="connsiteX425" fmla="*/ 595959 w 4246481"/>
                <a:gd name="connsiteY425" fmla="*/ 2532055 h 4248240"/>
                <a:gd name="connsiteX426" fmla="*/ 613551 w 4246481"/>
                <a:gd name="connsiteY426" fmla="*/ 2517981 h 4248240"/>
                <a:gd name="connsiteX427" fmla="*/ 650936 w 4246481"/>
                <a:gd name="connsiteY427" fmla="*/ 2505226 h 4248240"/>
                <a:gd name="connsiteX428" fmla="*/ 676006 w 4246481"/>
                <a:gd name="connsiteY428" fmla="*/ 2492032 h 4248240"/>
                <a:gd name="connsiteX429" fmla="*/ 489082 w 4246481"/>
                <a:gd name="connsiteY429" fmla="*/ 2388233 h 4248240"/>
                <a:gd name="connsiteX430" fmla="*/ 496119 w 4246481"/>
                <a:gd name="connsiteY430" fmla="*/ 2359644 h 4248240"/>
                <a:gd name="connsiteX431" fmla="*/ 562532 w 4246481"/>
                <a:gd name="connsiteY431" fmla="*/ 2341612 h 4248240"/>
                <a:gd name="connsiteX432" fmla="*/ 573528 w 4246481"/>
                <a:gd name="connsiteY432" fmla="*/ 2336773 h 4248240"/>
                <a:gd name="connsiteX433" fmla="*/ 489522 w 4246481"/>
                <a:gd name="connsiteY433" fmla="*/ 2301148 h 4248240"/>
                <a:gd name="connsiteX434" fmla="*/ 376488 w 4246481"/>
                <a:gd name="connsiteY434" fmla="*/ 2211424 h 4248240"/>
                <a:gd name="connsiteX435" fmla="*/ 384844 w 4246481"/>
                <a:gd name="connsiteY435" fmla="*/ 2181516 h 4248240"/>
                <a:gd name="connsiteX436" fmla="*/ 444220 w 4246481"/>
                <a:gd name="connsiteY436" fmla="*/ 2167002 h 4248240"/>
                <a:gd name="connsiteX437" fmla="*/ 318871 w 4246481"/>
                <a:gd name="connsiteY437" fmla="*/ 2051769 h 4248240"/>
                <a:gd name="connsiteX438" fmla="*/ 282366 w 4246481"/>
                <a:gd name="connsiteY438" fmla="*/ 2004268 h 4248240"/>
                <a:gd name="connsiteX439" fmla="*/ 277088 w 4246481"/>
                <a:gd name="connsiteY439" fmla="*/ 1994152 h 4248240"/>
                <a:gd name="connsiteX440" fmla="*/ 323709 w 4246481"/>
                <a:gd name="connsiteY440" fmla="*/ 1981837 h 4248240"/>
                <a:gd name="connsiteX441" fmla="*/ 210675 w 4246481"/>
                <a:gd name="connsiteY441" fmla="*/ 1819103 h 4248240"/>
                <a:gd name="connsiteX442" fmla="*/ 255976 w 4246481"/>
                <a:gd name="connsiteY442" fmla="*/ 1819103 h 4248240"/>
                <a:gd name="connsiteX443" fmla="*/ 208036 w 4246481"/>
                <a:gd name="connsiteY443" fmla="*/ 1762366 h 4248240"/>
                <a:gd name="connsiteX444" fmla="*/ 29908 w 4246481"/>
                <a:gd name="connsiteY444" fmla="*/ 1512547 h 4248240"/>
                <a:gd name="connsiteX445" fmla="*/ 0 w 4246481"/>
                <a:gd name="connsiteY445" fmla="*/ 1453611 h 4248240"/>
                <a:gd name="connsiteX446" fmla="*/ 0 w 4246481"/>
                <a:gd name="connsiteY446" fmla="*/ 1449213 h 4248240"/>
                <a:gd name="connsiteX447" fmla="*/ 113034 w 4246481"/>
                <a:gd name="connsiteY447" fmla="*/ 1495834 h 4248240"/>
                <a:gd name="connsiteX448" fmla="*/ 377807 w 4246481"/>
                <a:gd name="connsiteY448" fmla="*/ 1655489 h 4248240"/>
                <a:gd name="connsiteX449" fmla="*/ 393641 w 4246481"/>
                <a:gd name="connsiteY449" fmla="*/ 1666925 h 4248240"/>
                <a:gd name="connsiteX450" fmla="*/ 389682 w 4246481"/>
                <a:gd name="connsiteY450" fmla="*/ 1622503 h 4248240"/>
                <a:gd name="connsiteX451" fmla="*/ 563412 w 4246481"/>
                <a:gd name="connsiteY451" fmla="*/ 1717504 h 4248240"/>
                <a:gd name="connsiteX452" fmla="*/ 571768 w 4246481"/>
                <a:gd name="connsiteY452" fmla="*/ 1668244 h 4248240"/>
                <a:gd name="connsiteX453" fmla="*/ 762211 w 4246481"/>
                <a:gd name="connsiteY453" fmla="*/ 1816904 h 4248240"/>
                <a:gd name="connsiteX454" fmla="*/ 763971 w 4246481"/>
                <a:gd name="connsiteY454" fmla="*/ 1805029 h 4248240"/>
                <a:gd name="connsiteX455" fmla="*/ 769688 w 4246481"/>
                <a:gd name="connsiteY455" fmla="*/ 1762366 h 4248240"/>
                <a:gd name="connsiteX456" fmla="*/ 803994 w 4246481"/>
                <a:gd name="connsiteY456" fmla="*/ 1749172 h 4248240"/>
                <a:gd name="connsiteX457" fmla="*/ 854134 w 4246481"/>
                <a:gd name="connsiteY457" fmla="*/ 1794473 h 4248240"/>
                <a:gd name="connsiteX458" fmla="*/ 933302 w 4246481"/>
                <a:gd name="connsiteY458" fmla="*/ 1903989 h 4248240"/>
                <a:gd name="connsiteX459" fmla="*/ 945617 w 4246481"/>
                <a:gd name="connsiteY459" fmla="*/ 1929059 h 4248240"/>
                <a:gd name="connsiteX460" fmla="*/ 950455 w 4246481"/>
                <a:gd name="connsiteY460" fmla="*/ 1902230 h 4248240"/>
                <a:gd name="connsiteX461" fmla="*/ 961451 w 4246481"/>
                <a:gd name="connsiteY461" fmla="*/ 1837576 h 4248240"/>
                <a:gd name="connsiteX462" fmla="*/ 974645 w 4246481"/>
                <a:gd name="connsiteY462" fmla="*/ 1831418 h 4248240"/>
                <a:gd name="connsiteX463" fmla="*/ 1103953 w 4246481"/>
                <a:gd name="connsiteY463" fmla="*/ 1996791 h 4248240"/>
                <a:gd name="connsiteX464" fmla="*/ 1109671 w 4246481"/>
                <a:gd name="connsiteY464" fmla="*/ 2012625 h 4248240"/>
                <a:gd name="connsiteX465" fmla="*/ 1119347 w 4246481"/>
                <a:gd name="connsiteY465" fmla="*/ 1987115 h 4248240"/>
                <a:gd name="connsiteX466" fmla="*/ 1128583 w 4246481"/>
                <a:gd name="connsiteY466" fmla="*/ 1947091 h 4248240"/>
                <a:gd name="connsiteX467" fmla="*/ 1133421 w 4246481"/>
                <a:gd name="connsiteY467" fmla="*/ 1934776 h 4248240"/>
                <a:gd name="connsiteX468" fmla="*/ 1149694 w 4246481"/>
                <a:gd name="connsiteY468" fmla="*/ 1931258 h 4248240"/>
                <a:gd name="connsiteX469" fmla="*/ 1176963 w 4246481"/>
                <a:gd name="connsiteY469" fmla="*/ 1958527 h 4248240"/>
                <a:gd name="connsiteX470" fmla="*/ 1271525 w 4246481"/>
                <a:gd name="connsiteY470" fmla="*/ 2138854 h 4248240"/>
                <a:gd name="connsiteX471" fmla="*/ 1274164 w 4246481"/>
                <a:gd name="connsiteY471" fmla="*/ 2147210 h 4248240"/>
                <a:gd name="connsiteX472" fmla="*/ 1281201 w 4246481"/>
                <a:gd name="connsiteY472" fmla="*/ 2131377 h 4248240"/>
                <a:gd name="connsiteX473" fmla="*/ 1294836 w 4246481"/>
                <a:gd name="connsiteY473" fmla="*/ 2072001 h 4248240"/>
                <a:gd name="connsiteX474" fmla="*/ 1313748 w 4246481"/>
                <a:gd name="connsiteY474" fmla="*/ 2063644 h 4248240"/>
                <a:gd name="connsiteX475" fmla="*/ 1358170 w 4246481"/>
                <a:gd name="connsiteY475" fmla="*/ 2105867 h 4248240"/>
                <a:gd name="connsiteX476" fmla="*/ 1409629 w 4246481"/>
                <a:gd name="connsiteY476" fmla="*/ 2254527 h 4248240"/>
                <a:gd name="connsiteX477" fmla="*/ 1412708 w 4246481"/>
                <a:gd name="connsiteY477" fmla="*/ 2268601 h 4248240"/>
                <a:gd name="connsiteX478" fmla="*/ 1424583 w 4246481"/>
                <a:gd name="connsiteY478" fmla="*/ 2252768 h 4248240"/>
                <a:gd name="connsiteX479" fmla="*/ 1444815 w 4246481"/>
                <a:gd name="connsiteY479" fmla="*/ 2218461 h 4248240"/>
                <a:gd name="connsiteX480" fmla="*/ 1465926 w 4246481"/>
                <a:gd name="connsiteY480" fmla="*/ 2215383 h 4248240"/>
                <a:gd name="connsiteX481" fmla="*/ 1490996 w 4246481"/>
                <a:gd name="connsiteY481" fmla="*/ 2247490 h 4248240"/>
                <a:gd name="connsiteX482" fmla="*/ 1546414 w 4246481"/>
                <a:gd name="connsiteY482" fmla="*/ 2376357 h 4248240"/>
                <a:gd name="connsiteX483" fmla="*/ 1550812 w 4246481"/>
                <a:gd name="connsiteY483" fmla="*/ 2389112 h 4248240"/>
                <a:gd name="connsiteX484" fmla="*/ 1553011 w 4246481"/>
                <a:gd name="connsiteY484" fmla="*/ 2391751 h 4248240"/>
                <a:gd name="connsiteX485" fmla="*/ 1559608 w 4246481"/>
                <a:gd name="connsiteY485" fmla="*/ 2377677 h 4248240"/>
                <a:gd name="connsiteX486" fmla="*/ 1564006 w 4246481"/>
                <a:gd name="connsiteY486" fmla="*/ 2358325 h 4248240"/>
                <a:gd name="connsiteX487" fmla="*/ 1575882 w 4246481"/>
                <a:gd name="connsiteY487" fmla="*/ 2335014 h 4248240"/>
                <a:gd name="connsiteX488" fmla="*/ 1600952 w 4246481"/>
                <a:gd name="connsiteY488" fmla="*/ 2347769 h 4248240"/>
                <a:gd name="connsiteX489" fmla="*/ 1801016 w 4246481"/>
                <a:gd name="connsiteY489" fmla="*/ 2579670 h 4248240"/>
                <a:gd name="connsiteX490" fmla="*/ 1698591 w 4246481"/>
                <a:gd name="connsiteY490" fmla="*/ 2332376 h 4248240"/>
                <a:gd name="connsiteX491" fmla="*/ 1730259 w 4246481"/>
                <a:gd name="connsiteY491" fmla="*/ 2328858 h 4248240"/>
                <a:gd name="connsiteX492" fmla="*/ 1748731 w 4246481"/>
                <a:gd name="connsiteY492" fmla="*/ 2326659 h 4248240"/>
                <a:gd name="connsiteX493" fmla="*/ 1739935 w 4246481"/>
                <a:gd name="connsiteY493" fmla="*/ 2316103 h 4248240"/>
                <a:gd name="connsiteX494" fmla="*/ 1648012 w 4246481"/>
                <a:gd name="connsiteY494" fmla="*/ 2131818 h 4248240"/>
                <a:gd name="connsiteX495" fmla="*/ 1644493 w 4246481"/>
                <a:gd name="connsiteY495" fmla="*/ 2092234 h 4248240"/>
                <a:gd name="connsiteX496" fmla="*/ 1671762 w 4246481"/>
                <a:gd name="connsiteY496" fmla="*/ 2076400 h 4248240"/>
                <a:gd name="connsiteX497" fmla="*/ 1698591 w 4246481"/>
                <a:gd name="connsiteY497" fmla="*/ 2092234 h 4248240"/>
                <a:gd name="connsiteX498" fmla="*/ 1720582 w 4246481"/>
                <a:gd name="connsiteY498" fmla="*/ 2100590 h 4248240"/>
                <a:gd name="connsiteX499" fmla="*/ 1722782 w 4246481"/>
                <a:gd name="connsiteY499" fmla="*/ 2097951 h 4248240"/>
                <a:gd name="connsiteX500" fmla="*/ 1713985 w 4246481"/>
                <a:gd name="connsiteY500" fmla="*/ 2083437 h 4248240"/>
                <a:gd name="connsiteX501" fmla="*/ 1640975 w 4246481"/>
                <a:gd name="connsiteY501" fmla="*/ 1921583 h 4248240"/>
                <a:gd name="connsiteX502" fmla="*/ 1635697 w 4246481"/>
                <a:gd name="connsiteY502" fmla="*/ 1885517 h 4248240"/>
                <a:gd name="connsiteX503" fmla="*/ 1655049 w 4246481"/>
                <a:gd name="connsiteY503" fmla="*/ 1869244 h 4248240"/>
                <a:gd name="connsiteX504" fmla="*/ 1700351 w 4246481"/>
                <a:gd name="connsiteY504" fmla="*/ 1878920 h 4248240"/>
                <a:gd name="connsiteX505" fmla="*/ 1725421 w 4246481"/>
                <a:gd name="connsiteY505" fmla="*/ 1878920 h 4248240"/>
                <a:gd name="connsiteX506" fmla="*/ 1717943 w 4246481"/>
                <a:gd name="connsiteY506" fmla="*/ 1870563 h 4248240"/>
                <a:gd name="connsiteX507" fmla="*/ 1623382 w 4246481"/>
                <a:gd name="connsiteY507" fmla="*/ 1693755 h 4248240"/>
                <a:gd name="connsiteX508" fmla="*/ 1622502 w 4246481"/>
                <a:gd name="connsiteY508" fmla="*/ 1636578 h 4248240"/>
                <a:gd name="connsiteX509" fmla="*/ 1648012 w 4246481"/>
                <a:gd name="connsiteY509" fmla="*/ 1623823 h 4248240"/>
                <a:gd name="connsiteX510" fmla="*/ 1706508 w 4246481"/>
                <a:gd name="connsiteY510" fmla="*/ 1657690 h 4248240"/>
                <a:gd name="connsiteX511" fmla="*/ 1727180 w 4246481"/>
                <a:gd name="connsiteY511" fmla="*/ 1664727 h 4248240"/>
                <a:gd name="connsiteX512" fmla="*/ 1724101 w 4246481"/>
                <a:gd name="connsiteY512" fmla="*/ 1656810 h 4248240"/>
                <a:gd name="connsiteX513" fmla="*/ 1638336 w 4246481"/>
                <a:gd name="connsiteY513" fmla="*/ 1420186 h 4248240"/>
                <a:gd name="connsiteX514" fmla="*/ 1637456 w 4246481"/>
                <a:gd name="connsiteY514" fmla="*/ 1386759 h 4248240"/>
                <a:gd name="connsiteX515" fmla="*/ 1656808 w 4246481"/>
                <a:gd name="connsiteY515" fmla="*/ 1373565 h 4248240"/>
                <a:gd name="connsiteX516" fmla="*/ 1683637 w 4246481"/>
                <a:gd name="connsiteY516" fmla="*/ 1386759 h 4248240"/>
                <a:gd name="connsiteX517" fmla="*/ 1732018 w 4246481"/>
                <a:gd name="connsiteY517" fmla="*/ 1410949 h 4248240"/>
                <a:gd name="connsiteX518" fmla="*/ 1742134 w 4246481"/>
                <a:gd name="connsiteY518" fmla="*/ 1412709 h 4248240"/>
                <a:gd name="connsiteX519" fmla="*/ 1737735 w 4246481"/>
                <a:gd name="connsiteY519" fmla="*/ 1405672 h 4248240"/>
                <a:gd name="connsiteX520" fmla="*/ 1696392 w 4246481"/>
                <a:gd name="connsiteY520" fmla="*/ 1304073 h 4248240"/>
                <a:gd name="connsiteX521" fmla="*/ 1688475 w 4246481"/>
                <a:gd name="connsiteY521" fmla="*/ 1154533 h 4248240"/>
                <a:gd name="connsiteX522" fmla="*/ 1704749 w 4246481"/>
                <a:gd name="connsiteY522" fmla="*/ 1145297 h 4248240"/>
                <a:gd name="connsiteX523" fmla="*/ 1782157 w 4246481"/>
                <a:gd name="connsiteY523" fmla="*/ 1194557 h 4248240"/>
                <a:gd name="connsiteX524" fmla="*/ 1796672 w 4246481"/>
                <a:gd name="connsiteY524" fmla="*/ 1203354 h 4248240"/>
                <a:gd name="connsiteX525" fmla="*/ 1770282 w 4246481"/>
                <a:gd name="connsiteY525" fmla="*/ 1131663 h 4248240"/>
                <a:gd name="connsiteX526" fmla="*/ 1750930 w 4246481"/>
                <a:gd name="connsiteY526" fmla="*/ 940780 h 4248240"/>
                <a:gd name="connsiteX527" fmla="*/ 1755328 w 4246481"/>
                <a:gd name="connsiteY527" fmla="*/ 914830 h 4248240"/>
                <a:gd name="connsiteX528" fmla="*/ 1772042 w 4246481"/>
                <a:gd name="connsiteY528" fmla="*/ 907354 h 4248240"/>
                <a:gd name="connsiteX529" fmla="*/ 1834936 w 4246481"/>
                <a:gd name="connsiteY529" fmla="*/ 948697 h 4248240"/>
                <a:gd name="connsiteX530" fmla="*/ 1844612 w 4246481"/>
                <a:gd name="connsiteY530" fmla="*/ 955294 h 4248240"/>
                <a:gd name="connsiteX531" fmla="*/ 1863525 w 4246481"/>
                <a:gd name="connsiteY531" fmla="*/ 670288 h 4248240"/>
                <a:gd name="connsiteX532" fmla="*/ 1913664 w 4246481"/>
                <a:gd name="connsiteY532" fmla="*/ 703715 h 4248240"/>
                <a:gd name="connsiteX533" fmla="*/ 1922900 w 4246481"/>
                <a:gd name="connsiteY533" fmla="*/ 586283 h 4248240"/>
                <a:gd name="connsiteX534" fmla="*/ 1967323 w 4246481"/>
                <a:gd name="connsiteY534" fmla="*/ 477207 h 4248240"/>
                <a:gd name="connsiteX535" fmla="*/ 2001189 w 4246481"/>
                <a:gd name="connsiteY535" fmla="*/ 514592 h 4248240"/>
                <a:gd name="connsiteX536" fmla="*/ 2013504 w 4246481"/>
                <a:gd name="connsiteY536" fmla="*/ 424428 h 4248240"/>
                <a:gd name="connsiteX537" fmla="*/ 2093551 w 4246481"/>
                <a:gd name="connsiteY537" fmla="*/ 65533 h 4248240"/>
                <a:gd name="connsiteX538" fmla="*/ 2118622 w 4246481"/>
                <a:gd name="connsiteY538" fmla="*/ 0 h 4248240"/>
                <a:gd name="connsiteX0" fmla="*/ 2118622 w 4246481"/>
                <a:gd name="connsiteY0" fmla="*/ 0 h 4248240"/>
                <a:gd name="connsiteX1" fmla="*/ 2123020 w 4246481"/>
                <a:gd name="connsiteY1" fmla="*/ 440 h 4248240"/>
                <a:gd name="connsiteX2" fmla="*/ 2134456 w 4246481"/>
                <a:gd name="connsiteY2" fmla="*/ 22431 h 4248240"/>
                <a:gd name="connsiteX3" fmla="*/ 2168322 w 4246481"/>
                <a:gd name="connsiteY3" fmla="*/ 127548 h 4248240"/>
                <a:gd name="connsiteX4" fmla="*/ 2238694 w 4246481"/>
                <a:gd name="connsiteY4" fmla="*/ 482045 h 4248240"/>
                <a:gd name="connsiteX5" fmla="*/ 2242212 w 4246481"/>
                <a:gd name="connsiteY5" fmla="*/ 515911 h 4248240"/>
                <a:gd name="connsiteX6" fmla="*/ 2276958 w 4246481"/>
                <a:gd name="connsiteY6" fmla="*/ 478086 h 4248240"/>
                <a:gd name="connsiteX7" fmla="*/ 2290593 w 4246481"/>
                <a:gd name="connsiteY7" fmla="*/ 498758 h 4248240"/>
                <a:gd name="connsiteX8" fmla="*/ 2331496 w 4246481"/>
                <a:gd name="connsiteY8" fmla="*/ 696238 h 4248240"/>
                <a:gd name="connsiteX9" fmla="*/ 2330616 w 4246481"/>
                <a:gd name="connsiteY9" fmla="*/ 704595 h 4248240"/>
                <a:gd name="connsiteX10" fmla="*/ 2377677 w 4246481"/>
                <a:gd name="connsiteY10" fmla="*/ 673367 h 4248240"/>
                <a:gd name="connsiteX11" fmla="*/ 2398789 w 4246481"/>
                <a:gd name="connsiteY11" fmla="*/ 957053 h 4248240"/>
                <a:gd name="connsiteX12" fmla="*/ 2432215 w 4246481"/>
                <a:gd name="connsiteY12" fmla="*/ 932863 h 4248240"/>
                <a:gd name="connsiteX13" fmla="*/ 2470480 w 4246481"/>
                <a:gd name="connsiteY13" fmla="*/ 908673 h 4248240"/>
                <a:gd name="connsiteX14" fmla="*/ 2490712 w 4246481"/>
                <a:gd name="connsiteY14" fmla="*/ 918789 h 4248240"/>
                <a:gd name="connsiteX15" fmla="*/ 2494670 w 4246481"/>
                <a:gd name="connsiteY15" fmla="*/ 966290 h 4248240"/>
                <a:gd name="connsiteX16" fmla="*/ 2460364 w 4246481"/>
                <a:gd name="connsiteY16" fmla="*/ 1172566 h 4248240"/>
                <a:gd name="connsiteX17" fmla="*/ 2444091 w 4246481"/>
                <a:gd name="connsiteY17" fmla="*/ 1206432 h 4248240"/>
                <a:gd name="connsiteX18" fmla="*/ 2475757 w 4246481"/>
                <a:gd name="connsiteY18" fmla="*/ 1186640 h 4248240"/>
                <a:gd name="connsiteX19" fmla="*/ 2536013 w 4246481"/>
                <a:gd name="connsiteY19" fmla="*/ 1147936 h 4248240"/>
                <a:gd name="connsiteX20" fmla="*/ 2556245 w 4246481"/>
                <a:gd name="connsiteY20" fmla="*/ 1158052 h 4248240"/>
                <a:gd name="connsiteX21" fmla="*/ 2527217 w 4246481"/>
                <a:gd name="connsiteY21" fmla="*/ 1370046 h 4248240"/>
                <a:gd name="connsiteX22" fmla="*/ 2515341 w 4246481"/>
                <a:gd name="connsiteY22" fmla="*/ 1392477 h 4248240"/>
                <a:gd name="connsiteX23" fmla="*/ 2503026 w 4246481"/>
                <a:gd name="connsiteY23" fmla="*/ 1414468 h 4248240"/>
                <a:gd name="connsiteX24" fmla="*/ 2531615 w 4246481"/>
                <a:gd name="connsiteY24" fmla="*/ 1404352 h 4248240"/>
                <a:gd name="connsiteX25" fmla="*/ 2572518 w 4246481"/>
                <a:gd name="connsiteY25" fmla="*/ 1380602 h 4248240"/>
                <a:gd name="connsiteX26" fmla="*/ 2606385 w 4246481"/>
                <a:gd name="connsiteY26" fmla="*/ 1401273 h 4248240"/>
                <a:gd name="connsiteX27" fmla="*/ 2576477 w 4246481"/>
                <a:gd name="connsiteY27" fmla="*/ 1534539 h 4248240"/>
                <a:gd name="connsiteX28" fmla="*/ 2518420 w 4246481"/>
                <a:gd name="connsiteY28" fmla="*/ 1658569 h 4248240"/>
                <a:gd name="connsiteX29" fmla="*/ 2517981 w 4246481"/>
                <a:gd name="connsiteY29" fmla="*/ 1665167 h 4248240"/>
                <a:gd name="connsiteX30" fmla="*/ 2545689 w 4246481"/>
                <a:gd name="connsiteY30" fmla="*/ 1653731 h 4248240"/>
                <a:gd name="connsiteX31" fmla="*/ 2598028 w 4246481"/>
                <a:gd name="connsiteY31" fmla="*/ 1623384 h 4248240"/>
                <a:gd name="connsiteX32" fmla="*/ 2619579 w 4246481"/>
                <a:gd name="connsiteY32" fmla="*/ 1632180 h 4248240"/>
                <a:gd name="connsiteX33" fmla="*/ 2620019 w 4246481"/>
                <a:gd name="connsiteY33" fmla="*/ 1694635 h 4248240"/>
                <a:gd name="connsiteX34" fmla="*/ 2525018 w 4246481"/>
                <a:gd name="connsiteY34" fmla="*/ 1871003 h 4248240"/>
                <a:gd name="connsiteX35" fmla="*/ 2518860 w 4246481"/>
                <a:gd name="connsiteY35" fmla="*/ 1881559 h 4248240"/>
                <a:gd name="connsiteX36" fmla="*/ 2550527 w 4246481"/>
                <a:gd name="connsiteY36" fmla="*/ 1877161 h 4248240"/>
                <a:gd name="connsiteX37" fmla="*/ 2583954 w 4246481"/>
                <a:gd name="connsiteY37" fmla="*/ 1869684 h 4248240"/>
                <a:gd name="connsiteX38" fmla="*/ 2607704 w 4246481"/>
                <a:gd name="connsiteY38" fmla="*/ 1891235 h 4248240"/>
                <a:gd name="connsiteX39" fmla="*/ 2595389 w 4246481"/>
                <a:gd name="connsiteY39" fmla="*/ 1944893 h 4248240"/>
                <a:gd name="connsiteX40" fmla="*/ 2528536 w 4246481"/>
                <a:gd name="connsiteY40" fmla="*/ 2085636 h 4248240"/>
                <a:gd name="connsiteX41" fmla="*/ 2521499 w 4246481"/>
                <a:gd name="connsiteY41" fmla="*/ 2097951 h 4248240"/>
                <a:gd name="connsiteX42" fmla="*/ 2523258 w 4246481"/>
                <a:gd name="connsiteY42" fmla="*/ 2100590 h 4248240"/>
                <a:gd name="connsiteX43" fmla="*/ 2543490 w 4246481"/>
                <a:gd name="connsiteY43" fmla="*/ 2093113 h 4248240"/>
                <a:gd name="connsiteX44" fmla="*/ 2571199 w 4246481"/>
                <a:gd name="connsiteY44" fmla="*/ 2077280 h 4248240"/>
                <a:gd name="connsiteX45" fmla="*/ 2599787 w 4246481"/>
                <a:gd name="connsiteY45" fmla="*/ 2094433 h 4248240"/>
                <a:gd name="connsiteX46" fmla="*/ 2582634 w 4246481"/>
                <a:gd name="connsiteY46" fmla="*/ 2179758 h 4248240"/>
                <a:gd name="connsiteX47" fmla="*/ 2502587 w 4246481"/>
                <a:gd name="connsiteY47" fmla="*/ 2319182 h 4248240"/>
                <a:gd name="connsiteX48" fmla="*/ 2495549 w 4246481"/>
                <a:gd name="connsiteY48" fmla="*/ 2328418 h 4248240"/>
                <a:gd name="connsiteX49" fmla="*/ 2518860 w 4246481"/>
                <a:gd name="connsiteY49" fmla="*/ 2330177 h 4248240"/>
                <a:gd name="connsiteX50" fmla="*/ 2546129 w 4246481"/>
                <a:gd name="connsiteY50" fmla="*/ 2334136 h 4248240"/>
                <a:gd name="connsiteX51" fmla="*/ 2558004 w 4246481"/>
                <a:gd name="connsiteY51" fmla="*/ 2356127 h 4248240"/>
                <a:gd name="connsiteX52" fmla="*/ 2526639 w 4246481"/>
                <a:gd name="connsiteY52" fmla="*/ 2431997 h 4248240"/>
                <a:gd name="connsiteX53" fmla="*/ 2591870 w 4246481"/>
                <a:gd name="connsiteY53" fmla="*/ 2437933 h 4248240"/>
                <a:gd name="connsiteX54" fmla="*/ 2646408 w 4246481"/>
                <a:gd name="connsiteY54" fmla="*/ 2347769 h 4248240"/>
                <a:gd name="connsiteX55" fmla="*/ 2667960 w 4246481"/>
                <a:gd name="connsiteY55" fmla="*/ 2336334 h 4248240"/>
                <a:gd name="connsiteX56" fmla="*/ 2681595 w 4246481"/>
                <a:gd name="connsiteY56" fmla="*/ 2357005 h 4248240"/>
                <a:gd name="connsiteX57" fmla="*/ 2691711 w 4246481"/>
                <a:gd name="connsiteY57" fmla="*/ 2392191 h 4248240"/>
                <a:gd name="connsiteX58" fmla="*/ 2695229 w 4246481"/>
                <a:gd name="connsiteY58" fmla="*/ 2391751 h 4248240"/>
                <a:gd name="connsiteX59" fmla="*/ 2705785 w 4246481"/>
                <a:gd name="connsiteY59" fmla="*/ 2359644 h 4248240"/>
                <a:gd name="connsiteX60" fmla="*/ 2756804 w 4246481"/>
                <a:gd name="connsiteY60" fmla="*/ 2245730 h 4248240"/>
                <a:gd name="connsiteX61" fmla="*/ 2780995 w 4246481"/>
                <a:gd name="connsiteY61" fmla="*/ 2215822 h 4248240"/>
                <a:gd name="connsiteX62" fmla="*/ 2801666 w 4246481"/>
                <a:gd name="connsiteY62" fmla="*/ 2218461 h 4248240"/>
                <a:gd name="connsiteX63" fmla="*/ 2824977 w 4246481"/>
                <a:gd name="connsiteY63" fmla="*/ 2257166 h 4248240"/>
                <a:gd name="connsiteX64" fmla="*/ 2834653 w 4246481"/>
                <a:gd name="connsiteY64" fmla="*/ 2269041 h 4248240"/>
                <a:gd name="connsiteX65" fmla="*/ 2848287 w 4246481"/>
                <a:gd name="connsiteY65" fmla="*/ 2194711 h 4248240"/>
                <a:gd name="connsiteX66" fmla="*/ 2919539 w 4246481"/>
                <a:gd name="connsiteY66" fmla="*/ 2072880 h 4248240"/>
                <a:gd name="connsiteX67" fmla="*/ 2937131 w 4246481"/>
                <a:gd name="connsiteY67" fmla="*/ 2062325 h 4248240"/>
                <a:gd name="connsiteX68" fmla="*/ 2951206 w 4246481"/>
                <a:gd name="connsiteY68" fmla="*/ 2069802 h 4248240"/>
                <a:gd name="connsiteX69" fmla="*/ 2962641 w 4246481"/>
                <a:gd name="connsiteY69" fmla="*/ 2123020 h 4248240"/>
                <a:gd name="connsiteX70" fmla="*/ 2972757 w 4246481"/>
                <a:gd name="connsiteY70" fmla="*/ 2145011 h 4248240"/>
                <a:gd name="connsiteX71" fmla="*/ 2975396 w 4246481"/>
                <a:gd name="connsiteY71" fmla="*/ 2138854 h 4248240"/>
                <a:gd name="connsiteX72" fmla="*/ 3078314 w 4246481"/>
                <a:gd name="connsiteY72" fmla="*/ 1948411 h 4248240"/>
                <a:gd name="connsiteX73" fmla="*/ 3093268 w 4246481"/>
                <a:gd name="connsiteY73" fmla="*/ 1933897 h 4248240"/>
                <a:gd name="connsiteX74" fmla="*/ 3115259 w 4246481"/>
                <a:gd name="connsiteY74" fmla="*/ 1939614 h 4248240"/>
                <a:gd name="connsiteX75" fmla="*/ 3123176 w 4246481"/>
                <a:gd name="connsiteY75" fmla="*/ 1971721 h 4248240"/>
                <a:gd name="connsiteX76" fmla="*/ 3135051 w 4246481"/>
                <a:gd name="connsiteY76" fmla="*/ 2013065 h 4248240"/>
                <a:gd name="connsiteX77" fmla="*/ 3139449 w 4246481"/>
                <a:gd name="connsiteY77" fmla="*/ 2010866 h 4248240"/>
                <a:gd name="connsiteX78" fmla="*/ 3237530 w 4246481"/>
                <a:gd name="connsiteY78" fmla="*/ 1859127 h 4248240"/>
                <a:gd name="connsiteX79" fmla="*/ 3270956 w 4246481"/>
                <a:gd name="connsiteY79" fmla="*/ 1832298 h 4248240"/>
                <a:gd name="connsiteX80" fmla="*/ 3284591 w 4246481"/>
                <a:gd name="connsiteY80" fmla="*/ 1828779 h 4248240"/>
                <a:gd name="connsiteX81" fmla="*/ 3301304 w 4246481"/>
                <a:gd name="connsiteY81" fmla="*/ 1933457 h 4248240"/>
                <a:gd name="connsiteX82" fmla="*/ 3435889 w 4246481"/>
                <a:gd name="connsiteY82" fmla="*/ 1754449 h 4248240"/>
                <a:gd name="connsiteX83" fmla="*/ 3451283 w 4246481"/>
                <a:gd name="connsiteY83" fmla="*/ 1743454 h 4248240"/>
                <a:gd name="connsiteX84" fmla="*/ 3474154 w 4246481"/>
                <a:gd name="connsiteY84" fmla="*/ 1752250 h 4248240"/>
                <a:gd name="connsiteX85" fmla="*/ 3481631 w 4246481"/>
                <a:gd name="connsiteY85" fmla="*/ 1805029 h 4248240"/>
                <a:gd name="connsiteX86" fmla="*/ 3483390 w 4246481"/>
                <a:gd name="connsiteY86" fmla="*/ 1819983 h 4248240"/>
                <a:gd name="connsiteX87" fmla="*/ 3674273 w 4246481"/>
                <a:gd name="connsiteY87" fmla="*/ 1672203 h 4248240"/>
                <a:gd name="connsiteX88" fmla="*/ 3682190 w 4246481"/>
                <a:gd name="connsiteY88" fmla="*/ 1718384 h 4248240"/>
                <a:gd name="connsiteX89" fmla="*/ 3855919 w 4246481"/>
                <a:gd name="connsiteY89" fmla="*/ 1624262 h 4248240"/>
                <a:gd name="connsiteX90" fmla="*/ 3851521 w 4246481"/>
                <a:gd name="connsiteY90" fmla="*/ 1666485 h 4248240"/>
                <a:gd name="connsiteX91" fmla="*/ 3856799 w 4246481"/>
                <a:gd name="connsiteY91" fmla="*/ 1664286 h 4248240"/>
                <a:gd name="connsiteX92" fmla="*/ 4189304 w 4246481"/>
                <a:gd name="connsiteY92" fmla="*/ 1469445 h 4248240"/>
                <a:gd name="connsiteX93" fmla="*/ 4233726 w 4246481"/>
                <a:gd name="connsiteY93" fmla="*/ 1452732 h 4248240"/>
                <a:gd name="connsiteX94" fmla="*/ 4244282 w 4246481"/>
                <a:gd name="connsiteY94" fmla="*/ 1450972 h 4248240"/>
                <a:gd name="connsiteX95" fmla="*/ 4246481 w 4246481"/>
                <a:gd name="connsiteY95" fmla="*/ 1453171 h 4248240"/>
                <a:gd name="connsiteX96" fmla="*/ 4218332 w 4246481"/>
                <a:gd name="connsiteY96" fmla="*/ 1507709 h 4248240"/>
                <a:gd name="connsiteX97" fmla="*/ 3991824 w 4246481"/>
                <a:gd name="connsiteY97" fmla="*/ 1816024 h 4248240"/>
                <a:gd name="connsiteX98" fmla="*/ 3988306 w 4246481"/>
                <a:gd name="connsiteY98" fmla="*/ 1821302 h 4248240"/>
                <a:gd name="connsiteX99" fmla="*/ 4033167 w 4246481"/>
                <a:gd name="connsiteY99" fmla="*/ 1821302 h 4248240"/>
                <a:gd name="connsiteX100" fmla="*/ 3920133 w 4246481"/>
                <a:gd name="connsiteY100" fmla="*/ 1984476 h 4248240"/>
                <a:gd name="connsiteX101" fmla="*/ 3965435 w 4246481"/>
                <a:gd name="connsiteY101" fmla="*/ 1995472 h 4248240"/>
                <a:gd name="connsiteX102" fmla="*/ 3798303 w 4246481"/>
                <a:gd name="connsiteY102" fmla="*/ 2169201 h 4248240"/>
                <a:gd name="connsiteX103" fmla="*/ 3810617 w 4246481"/>
                <a:gd name="connsiteY103" fmla="*/ 2171840 h 4248240"/>
                <a:gd name="connsiteX104" fmla="*/ 3870433 w 4246481"/>
                <a:gd name="connsiteY104" fmla="*/ 2187674 h 4248240"/>
                <a:gd name="connsiteX105" fmla="*/ 3875271 w 4246481"/>
                <a:gd name="connsiteY105" fmla="*/ 2203507 h 4248240"/>
                <a:gd name="connsiteX106" fmla="*/ 3833049 w 4246481"/>
                <a:gd name="connsiteY106" fmla="*/ 2247050 h 4248240"/>
                <a:gd name="connsiteX107" fmla="*/ 3727931 w 4246481"/>
                <a:gd name="connsiteY107" fmla="*/ 2317861 h 4248240"/>
                <a:gd name="connsiteX108" fmla="*/ 3670754 w 4246481"/>
                <a:gd name="connsiteY108" fmla="*/ 2339852 h 4248240"/>
                <a:gd name="connsiteX109" fmla="*/ 3683949 w 4246481"/>
                <a:gd name="connsiteY109" fmla="*/ 2344250 h 4248240"/>
                <a:gd name="connsiteX110" fmla="*/ 3755200 w 4246481"/>
                <a:gd name="connsiteY110" fmla="*/ 2364042 h 4248240"/>
                <a:gd name="connsiteX111" fmla="*/ 3760918 w 4246481"/>
                <a:gd name="connsiteY111" fmla="*/ 2383395 h 4248240"/>
                <a:gd name="connsiteX112" fmla="*/ 3620175 w 4246481"/>
                <a:gd name="connsiteY112" fmla="*/ 2481036 h 4248240"/>
                <a:gd name="connsiteX113" fmla="*/ 3570475 w 4246481"/>
                <a:gd name="connsiteY113" fmla="*/ 2494231 h 4248240"/>
                <a:gd name="connsiteX114" fmla="*/ 3585869 w 4246481"/>
                <a:gd name="connsiteY114" fmla="*/ 2503907 h 4248240"/>
                <a:gd name="connsiteX115" fmla="*/ 3618416 w 4246481"/>
                <a:gd name="connsiteY115" fmla="*/ 2514902 h 4248240"/>
                <a:gd name="connsiteX116" fmla="*/ 3634249 w 4246481"/>
                <a:gd name="connsiteY116" fmla="*/ 2520180 h 4248240"/>
                <a:gd name="connsiteX117" fmla="*/ 3639527 w 4246481"/>
                <a:gd name="connsiteY117" fmla="*/ 2550088 h 4248240"/>
                <a:gd name="connsiteX118" fmla="*/ 3557280 w 4246481"/>
                <a:gd name="connsiteY118" fmla="*/ 2599788 h 4248240"/>
                <a:gd name="connsiteX119" fmla="*/ 3427972 w 4246481"/>
                <a:gd name="connsiteY119" fmla="*/ 2642891 h 4248240"/>
                <a:gd name="connsiteX120" fmla="*/ 3419616 w 4246481"/>
                <a:gd name="connsiteY120" fmla="*/ 2645090 h 4248240"/>
                <a:gd name="connsiteX121" fmla="*/ 3436769 w 4246481"/>
                <a:gd name="connsiteY121" fmla="*/ 2655206 h 4248240"/>
                <a:gd name="connsiteX122" fmla="*/ 3492187 w 4246481"/>
                <a:gd name="connsiteY122" fmla="*/ 2673678 h 4248240"/>
                <a:gd name="connsiteX123" fmla="*/ 3497904 w 4246481"/>
                <a:gd name="connsiteY123" fmla="*/ 2693470 h 4248240"/>
                <a:gd name="connsiteX124" fmla="*/ 3453042 w 4246481"/>
                <a:gd name="connsiteY124" fmla="*/ 2732174 h 4248240"/>
                <a:gd name="connsiteX125" fmla="*/ 3296026 w 4246481"/>
                <a:gd name="connsiteY125" fmla="*/ 2769119 h 4248240"/>
                <a:gd name="connsiteX126" fmla="*/ 3287229 w 4246481"/>
                <a:gd name="connsiteY126" fmla="*/ 2768680 h 4248240"/>
                <a:gd name="connsiteX127" fmla="*/ 3283271 w 4246481"/>
                <a:gd name="connsiteY127" fmla="*/ 2770439 h 4248240"/>
                <a:gd name="connsiteX128" fmla="*/ 3299545 w 4246481"/>
                <a:gd name="connsiteY128" fmla="*/ 2784953 h 4248240"/>
                <a:gd name="connsiteX129" fmla="*/ 3328133 w 4246481"/>
                <a:gd name="connsiteY129" fmla="*/ 2806064 h 4248240"/>
                <a:gd name="connsiteX130" fmla="*/ 3328133 w 4246481"/>
                <a:gd name="connsiteY130" fmla="*/ 2832893 h 4248240"/>
                <a:gd name="connsiteX131" fmla="*/ 3274915 w 4246481"/>
                <a:gd name="connsiteY131" fmla="*/ 2861042 h 4248240"/>
                <a:gd name="connsiteX132" fmla="*/ 3158362 w 4246481"/>
                <a:gd name="connsiteY132" fmla="*/ 2894909 h 4248240"/>
                <a:gd name="connsiteX133" fmla="*/ 3148686 w 4246481"/>
                <a:gd name="connsiteY133" fmla="*/ 2899746 h 4248240"/>
                <a:gd name="connsiteX134" fmla="*/ 3166278 w 4246481"/>
                <a:gd name="connsiteY134" fmla="*/ 2908983 h 4248240"/>
                <a:gd name="connsiteX135" fmla="*/ 3189149 w 4246481"/>
                <a:gd name="connsiteY135" fmla="*/ 2916460 h 4248240"/>
                <a:gd name="connsiteX136" fmla="*/ 3194867 w 4246481"/>
                <a:gd name="connsiteY136" fmla="*/ 2945488 h 4248240"/>
                <a:gd name="connsiteX137" fmla="*/ 3146047 w 4246481"/>
                <a:gd name="connsiteY137" fmla="*/ 2976715 h 4248240"/>
                <a:gd name="connsiteX138" fmla="*/ 2990790 w 4246481"/>
                <a:gd name="connsiteY138" fmla="*/ 3011021 h 4248240"/>
                <a:gd name="connsiteX139" fmla="*/ 2999586 w 4246481"/>
                <a:gd name="connsiteY139" fmla="*/ 3024656 h 4248240"/>
                <a:gd name="connsiteX140" fmla="*/ 3014540 w 4246481"/>
                <a:gd name="connsiteY140" fmla="*/ 3046647 h 4248240"/>
                <a:gd name="connsiteX141" fmla="*/ 3007503 w 4246481"/>
                <a:gd name="connsiteY141" fmla="*/ 3068198 h 4248240"/>
                <a:gd name="connsiteX142" fmla="*/ 2959122 w 4246481"/>
                <a:gd name="connsiteY142" fmla="*/ 3086231 h 4248240"/>
                <a:gd name="connsiteX143" fmla="*/ 2887871 w 4246481"/>
                <a:gd name="connsiteY143" fmla="*/ 3106903 h 4248240"/>
                <a:gd name="connsiteX144" fmla="*/ 2851366 w 4246481"/>
                <a:gd name="connsiteY144" fmla="*/ 3139010 h 4248240"/>
                <a:gd name="connsiteX145" fmla="*/ 2867200 w 4246481"/>
                <a:gd name="connsiteY145" fmla="*/ 3141209 h 4248240"/>
                <a:gd name="connsiteX146" fmla="*/ 2957363 w 4246481"/>
                <a:gd name="connsiteY146" fmla="*/ 3105583 h 4248240"/>
                <a:gd name="connsiteX147" fmla="*/ 2967039 w 4246481"/>
                <a:gd name="connsiteY147" fmla="*/ 3104704 h 4248240"/>
                <a:gd name="connsiteX148" fmla="*/ 2977155 w 4246481"/>
                <a:gd name="connsiteY148" fmla="*/ 3118338 h 4248240"/>
                <a:gd name="connsiteX149" fmla="*/ 2971437 w 4246481"/>
                <a:gd name="connsiteY149" fmla="*/ 3156163 h 4248240"/>
                <a:gd name="connsiteX150" fmla="*/ 2980234 w 4246481"/>
                <a:gd name="connsiteY150" fmla="*/ 3148686 h 4248240"/>
                <a:gd name="connsiteX151" fmla="*/ 3085791 w 4246481"/>
                <a:gd name="connsiteY151" fmla="*/ 3098986 h 4248240"/>
                <a:gd name="connsiteX152" fmla="*/ 3109981 w 4246481"/>
                <a:gd name="connsiteY152" fmla="*/ 3100305 h 4248240"/>
                <a:gd name="connsiteX153" fmla="*/ 3116579 w 4246481"/>
                <a:gd name="connsiteY153" fmla="*/ 3115259 h 4248240"/>
                <a:gd name="connsiteX154" fmla="*/ 3100305 w 4246481"/>
                <a:gd name="connsiteY154" fmla="*/ 3142968 h 4248240"/>
                <a:gd name="connsiteX155" fmla="*/ 3093268 w 4246481"/>
                <a:gd name="connsiteY155" fmla="*/ 3159681 h 4248240"/>
                <a:gd name="connsiteX156" fmla="*/ 3102944 w 4246481"/>
                <a:gd name="connsiteY156" fmla="*/ 3154843 h 4248240"/>
                <a:gd name="connsiteX157" fmla="*/ 3238849 w 4246481"/>
                <a:gd name="connsiteY157" fmla="*/ 3111301 h 4248240"/>
                <a:gd name="connsiteX158" fmla="*/ 3259081 w 4246481"/>
                <a:gd name="connsiteY158" fmla="*/ 3114379 h 4248240"/>
                <a:gd name="connsiteX159" fmla="*/ 3253363 w 4246481"/>
                <a:gd name="connsiteY159" fmla="*/ 3134611 h 4248240"/>
                <a:gd name="connsiteX160" fmla="*/ 3237090 w 4246481"/>
                <a:gd name="connsiteY160" fmla="*/ 3168478 h 4248240"/>
                <a:gd name="connsiteX161" fmla="*/ 3312299 w 4246481"/>
                <a:gd name="connsiteY161" fmla="*/ 3143848 h 4248240"/>
                <a:gd name="connsiteX162" fmla="*/ 3392787 w 4246481"/>
                <a:gd name="connsiteY162" fmla="*/ 3145167 h 4248240"/>
                <a:gd name="connsiteX163" fmla="*/ 3354082 w 4246481"/>
                <a:gd name="connsiteY163" fmla="*/ 3204543 h 4248240"/>
                <a:gd name="connsiteX164" fmla="*/ 3523854 w 4246481"/>
                <a:gd name="connsiteY164" fmla="*/ 3183872 h 4248240"/>
                <a:gd name="connsiteX165" fmla="*/ 3526053 w 4246481"/>
                <a:gd name="connsiteY165" fmla="*/ 3187830 h 4248240"/>
                <a:gd name="connsiteX166" fmla="*/ 3495705 w 4246481"/>
                <a:gd name="connsiteY166" fmla="*/ 3233131 h 4248240"/>
                <a:gd name="connsiteX167" fmla="*/ 3654921 w 4246481"/>
                <a:gd name="connsiteY167" fmla="*/ 3247206 h 4248240"/>
                <a:gd name="connsiteX168" fmla="*/ 3636888 w 4246481"/>
                <a:gd name="connsiteY168" fmla="*/ 3275354 h 4248240"/>
                <a:gd name="connsiteX169" fmla="*/ 3765316 w 4246481"/>
                <a:gd name="connsiteY169" fmla="*/ 3307901 h 4248240"/>
                <a:gd name="connsiteX170" fmla="*/ 3745524 w 4246481"/>
                <a:gd name="connsiteY170" fmla="*/ 3326374 h 4248240"/>
                <a:gd name="connsiteX171" fmla="*/ 3891985 w 4246481"/>
                <a:gd name="connsiteY171" fmla="*/ 3356281 h 4248240"/>
                <a:gd name="connsiteX172" fmla="*/ 4033607 w 4246481"/>
                <a:gd name="connsiteY172" fmla="*/ 3400264 h 4248240"/>
                <a:gd name="connsiteX173" fmla="*/ 4034047 w 4246481"/>
                <a:gd name="connsiteY173" fmla="*/ 3403782 h 4248240"/>
                <a:gd name="connsiteX174" fmla="*/ 3996222 w 4246481"/>
                <a:gd name="connsiteY174" fmla="*/ 3417857 h 4248240"/>
                <a:gd name="connsiteX175" fmla="*/ 3747723 w 4246481"/>
                <a:gd name="connsiteY175" fmla="*/ 3464478 h 4248240"/>
                <a:gd name="connsiteX176" fmla="*/ 3742005 w 4246481"/>
                <a:gd name="connsiteY176" fmla="*/ 3465357 h 4248240"/>
                <a:gd name="connsiteX177" fmla="*/ 3762677 w 4246481"/>
                <a:gd name="connsiteY177" fmla="*/ 3485149 h 4248240"/>
                <a:gd name="connsiteX178" fmla="*/ 3633369 w 4246481"/>
                <a:gd name="connsiteY178" fmla="*/ 3513738 h 4248240"/>
                <a:gd name="connsiteX179" fmla="*/ 3650522 w 4246481"/>
                <a:gd name="connsiteY179" fmla="*/ 3542326 h 4248240"/>
                <a:gd name="connsiteX180" fmla="*/ 3489988 w 4246481"/>
                <a:gd name="connsiteY180" fmla="*/ 3551123 h 4248240"/>
                <a:gd name="connsiteX181" fmla="*/ 3511099 w 4246481"/>
                <a:gd name="connsiteY181" fmla="*/ 3583230 h 4248240"/>
                <a:gd name="connsiteX182" fmla="*/ 3501423 w 4246481"/>
                <a:gd name="connsiteY182" fmla="*/ 3603461 h 4248240"/>
                <a:gd name="connsiteX183" fmla="*/ 3347485 w 4246481"/>
                <a:gd name="connsiteY183" fmla="*/ 3573993 h 4248240"/>
                <a:gd name="connsiteX184" fmla="*/ 3383551 w 4246481"/>
                <a:gd name="connsiteY184" fmla="*/ 3633369 h 4248240"/>
                <a:gd name="connsiteX185" fmla="*/ 3380912 w 4246481"/>
                <a:gd name="connsiteY185" fmla="*/ 3637328 h 4248240"/>
                <a:gd name="connsiteX186" fmla="*/ 3228733 w 4246481"/>
                <a:gd name="connsiteY186" fmla="*/ 3606540 h 4248240"/>
                <a:gd name="connsiteX187" fmla="*/ 3238409 w 4246481"/>
                <a:gd name="connsiteY187" fmla="*/ 3628531 h 4248240"/>
                <a:gd name="connsiteX188" fmla="*/ 3250724 w 4246481"/>
                <a:gd name="connsiteY188" fmla="*/ 3651842 h 4248240"/>
                <a:gd name="connsiteX189" fmla="*/ 3242368 w 4246481"/>
                <a:gd name="connsiteY189" fmla="*/ 3664157 h 4248240"/>
                <a:gd name="connsiteX190" fmla="*/ 3211580 w 4246481"/>
                <a:gd name="connsiteY190" fmla="*/ 3661078 h 4248240"/>
                <a:gd name="connsiteX191" fmla="*/ 3089310 w 4246481"/>
                <a:gd name="connsiteY191" fmla="*/ 3611378 h 4248240"/>
                <a:gd name="connsiteX192" fmla="*/ 3086231 w 4246481"/>
                <a:gd name="connsiteY192" fmla="*/ 3613138 h 4248240"/>
                <a:gd name="connsiteX193" fmla="*/ 3113940 w 4246481"/>
                <a:gd name="connsiteY193" fmla="*/ 3666796 h 4248240"/>
                <a:gd name="connsiteX194" fmla="*/ 3089750 w 4246481"/>
                <a:gd name="connsiteY194" fmla="*/ 3671194 h 4248240"/>
                <a:gd name="connsiteX195" fmla="*/ 2986391 w 4246481"/>
                <a:gd name="connsiteY195" fmla="*/ 3628971 h 4248240"/>
                <a:gd name="connsiteX196" fmla="*/ 2963081 w 4246481"/>
                <a:gd name="connsiteY196" fmla="*/ 3610938 h 4248240"/>
                <a:gd name="connsiteX197" fmla="*/ 2967479 w 4246481"/>
                <a:gd name="connsiteY197" fmla="*/ 3639087 h 4248240"/>
                <a:gd name="connsiteX198" fmla="*/ 2948127 w 4246481"/>
                <a:gd name="connsiteY198" fmla="*/ 3658879 h 4248240"/>
                <a:gd name="connsiteX199" fmla="*/ 2849607 w 4246481"/>
                <a:gd name="connsiteY199" fmla="*/ 3614897 h 4248240"/>
                <a:gd name="connsiteX200" fmla="*/ 2840810 w 4246481"/>
                <a:gd name="connsiteY200" fmla="*/ 3609619 h 4248240"/>
                <a:gd name="connsiteX201" fmla="*/ 2835972 w 4246481"/>
                <a:gd name="connsiteY201" fmla="*/ 3609619 h 4248240"/>
                <a:gd name="connsiteX202" fmla="*/ 2847848 w 4246481"/>
                <a:gd name="connsiteY202" fmla="*/ 3632490 h 4248240"/>
                <a:gd name="connsiteX203" fmla="*/ 2835533 w 4246481"/>
                <a:gd name="connsiteY203" fmla="*/ 3652722 h 4248240"/>
                <a:gd name="connsiteX204" fmla="*/ 2785393 w 4246481"/>
                <a:gd name="connsiteY204" fmla="*/ 3639967 h 4248240"/>
                <a:gd name="connsiteX205" fmla="*/ 2715901 w 4246481"/>
                <a:gd name="connsiteY205" fmla="*/ 3597744 h 4248240"/>
                <a:gd name="connsiteX206" fmla="*/ 2708864 w 4246481"/>
                <a:gd name="connsiteY206" fmla="*/ 3592466 h 4248240"/>
                <a:gd name="connsiteX207" fmla="*/ 2705345 w 4246481"/>
                <a:gd name="connsiteY207" fmla="*/ 3618416 h 4248240"/>
                <a:gd name="connsiteX208" fmla="*/ 2693030 w 4246481"/>
                <a:gd name="connsiteY208" fmla="*/ 3627212 h 4248240"/>
                <a:gd name="connsiteX209" fmla="*/ 2656525 w 4246481"/>
                <a:gd name="connsiteY209" fmla="*/ 3641726 h 4248240"/>
                <a:gd name="connsiteX210" fmla="*/ 2692151 w 4246481"/>
                <a:gd name="connsiteY210" fmla="*/ 3644805 h 4248240"/>
                <a:gd name="connsiteX211" fmla="*/ 2748888 w 4246481"/>
                <a:gd name="connsiteY211" fmla="*/ 3669875 h 4248240"/>
                <a:gd name="connsiteX212" fmla="*/ 2757244 w 4246481"/>
                <a:gd name="connsiteY212" fmla="*/ 3682629 h 4248240"/>
                <a:gd name="connsiteX213" fmla="*/ 2745369 w 4246481"/>
                <a:gd name="connsiteY213" fmla="*/ 3689227 h 4248240"/>
                <a:gd name="connsiteX214" fmla="*/ 2723378 w 4246481"/>
                <a:gd name="connsiteY214" fmla="*/ 3697143 h 4248240"/>
                <a:gd name="connsiteX215" fmla="*/ 2798148 w 4246481"/>
                <a:gd name="connsiteY215" fmla="*/ 3727491 h 4248240"/>
                <a:gd name="connsiteX216" fmla="*/ 2820139 w 4246481"/>
                <a:gd name="connsiteY216" fmla="*/ 3741566 h 4248240"/>
                <a:gd name="connsiteX217" fmla="*/ 2817500 w 4246481"/>
                <a:gd name="connsiteY217" fmla="*/ 3756519 h 4248240"/>
                <a:gd name="connsiteX218" fmla="*/ 2791110 w 4246481"/>
                <a:gd name="connsiteY218" fmla="*/ 3767075 h 4248240"/>
                <a:gd name="connsiteX219" fmla="*/ 2883033 w 4246481"/>
                <a:gd name="connsiteY219" fmla="*/ 3825571 h 4248240"/>
                <a:gd name="connsiteX220" fmla="*/ 2836412 w 4246481"/>
                <a:gd name="connsiteY220" fmla="*/ 3839646 h 4248240"/>
                <a:gd name="connsiteX221" fmla="*/ 2934493 w 4246481"/>
                <a:gd name="connsiteY221" fmla="*/ 3908258 h 4248240"/>
                <a:gd name="connsiteX222" fmla="*/ 2896228 w 4246481"/>
                <a:gd name="connsiteY222" fmla="*/ 3918374 h 4248240"/>
                <a:gd name="connsiteX223" fmla="*/ 2971877 w 4246481"/>
                <a:gd name="connsiteY223" fmla="*/ 3997542 h 4248240"/>
                <a:gd name="connsiteX224" fmla="*/ 2950766 w 4246481"/>
                <a:gd name="connsiteY224" fmla="*/ 4003699 h 4248240"/>
                <a:gd name="connsiteX225" fmla="*/ 3000906 w 4246481"/>
                <a:gd name="connsiteY225" fmla="*/ 4078029 h 4248240"/>
                <a:gd name="connsiteX226" fmla="*/ 2981993 w 4246481"/>
                <a:gd name="connsiteY226" fmla="*/ 4078909 h 4248240"/>
                <a:gd name="connsiteX227" fmla="*/ 3098106 w 4246481"/>
                <a:gd name="connsiteY227" fmla="*/ 4248240 h 4248240"/>
                <a:gd name="connsiteX228" fmla="*/ 2918219 w 4246481"/>
                <a:gd name="connsiteY228" fmla="*/ 4150600 h 4248240"/>
                <a:gd name="connsiteX229" fmla="*/ 2919978 w 4246481"/>
                <a:gd name="connsiteY229" fmla="*/ 4169952 h 4248240"/>
                <a:gd name="connsiteX230" fmla="*/ 2840810 w 4246481"/>
                <a:gd name="connsiteY230" fmla="*/ 4127289 h 4248240"/>
                <a:gd name="connsiteX231" fmla="*/ 2837292 w 4246481"/>
                <a:gd name="connsiteY231" fmla="*/ 4148841 h 4248240"/>
                <a:gd name="connsiteX232" fmla="*/ 2751087 w 4246481"/>
                <a:gd name="connsiteY232" fmla="*/ 4081988 h 4248240"/>
                <a:gd name="connsiteX233" fmla="*/ 2744489 w 4246481"/>
                <a:gd name="connsiteY233" fmla="*/ 4121572 h 4248240"/>
                <a:gd name="connsiteX234" fmla="*/ 2666201 w 4246481"/>
                <a:gd name="connsiteY234" fmla="*/ 4029649 h 4248240"/>
                <a:gd name="connsiteX235" fmla="*/ 2657845 w 4246481"/>
                <a:gd name="connsiteY235" fmla="*/ 4078469 h 4248240"/>
                <a:gd name="connsiteX236" fmla="*/ 2590552 w 4246481"/>
                <a:gd name="connsiteY236" fmla="*/ 3990065 h 4248240"/>
                <a:gd name="connsiteX237" fmla="*/ 2579116 w 4246481"/>
                <a:gd name="connsiteY237" fmla="*/ 4029649 h 4248240"/>
                <a:gd name="connsiteX238" fmla="*/ 2575158 w 4246481"/>
                <a:gd name="connsiteY238" fmla="*/ 4030968 h 4248240"/>
                <a:gd name="connsiteX239" fmla="*/ 2513142 w 4246481"/>
                <a:gd name="connsiteY239" fmla="*/ 3931129 h 4248240"/>
                <a:gd name="connsiteX240" fmla="*/ 2506986 w 4246481"/>
                <a:gd name="connsiteY240" fmla="*/ 3957518 h 4248240"/>
                <a:gd name="connsiteX241" fmla="*/ 2490712 w 4246481"/>
                <a:gd name="connsiteY241" fmla="*/ 3962796 h 4248240"/>
                <a:gd name="connsiteX242" fmla="*/ 2454646 w 4246481"/>
                <a:gd name="connsiteY242" fmla="*/ 3894624 h 4248240"/>
                <a:gd name="connsiteX243" fmla="*/ 2451568 w 4246481"/>
                <a:gd name="connsiteY243" fmla="*/ 3871753 h 4248240"/>
                <a:gd name="connsiteX244" fmla="*/ 2439692 w 4246481"/>
                <a:gd name="connsiteY244" fmla="*/ 3891105 h 4248240"/>
                <a:gd name="connsiteX245" fmla="*/ 2421660 w 4246481"/>
                <a:gd name="connsiteY245" fmla="*/ 3892424 h 4248240"/>
                <a:gd name="connsiteX246" fmla="*/ 2399228 w 4246481"/>
                <a:gd name="connsiteY246" fmla="*/ 3849322 h 4248240"/>
                <a:gd name="connsiteX247" fmla="*/ 2386914 w 4246481"/>
                <a:gd name="connsiteY247" fmla="*/ 3815895 h 4248240"/>
                <a:gd name="connsiteX248" fmla="*/ 2380756 w 4246481"/>
                <a:gd name="connsiteY248" fmla="*/ 3836127 h 4248240"/>
                <a:gd name="connsiteX249" fmla="*/ 2367122 w 4246481"/>
                <a:gd name="connsiteY249" fmla="*/ 3839206 h 4248240"/>
                <a:gd name="connsiteX250" fmla="*/ 2353928 w 4246481"/>
                <a:gd name="connsiteY250" fmla="*/ 3822933 h 4248240"/>
                <a:gd name="connsiteX251" fmla="*/ 2328418 w 4246481"/>
                <a:gd name="connsiteY251" fmla="*/ 3750362 h 4248240"/>
                <a:gd name="connsiteX252" fmla="*/ 2322260 w 4246481"/>
                <a:gd name="connsiteY252" fmla="*/ 3755200 h 4248240"/>
                <a:gd name="connsiteX253" fmla="*/ 2296750 w 4246481"/>
                <a:gd name="connsiteY253" fmla="*/ 3749482 h 4248240"/>
                <a:gd name="connsiteX254" fmla="*/ 2280916 w 4246481"/>
                <a:gd name="connsiteY254" fmla="*/ 3709019 h 4248240"/>
                <a:gd name="connsiteX255" fmla="*/ 2270362 w 4246481"/>
                <a:gd name="connsiteY255" fmla="*/ 3685268 h 4248240"/>
                <a:gd name="connsiteX256" fmla="*/ 2267282 w 4246481"/>
                <a:gd name="connsiteY256" fmla="*/ 3686588 h 4248240"/>
                <a:gd name="connsiteX257" fmla="*/ 2255846 w 4246481"/>
                <a:gd name="connsiteY257" fmla="*/ 3696704 h 4248240"/>
                <a:gd name="connsiteX258" fmla="*/ 2243972 w 4246481"/>
                <a:gd name="connsiteY258" fmla="*/ 3683949 h 4248240"/>
                <a:gd name="connsiteX259" fmla="*/ 2228138 w 4246481"/>
                <a:gd name="connsiteY259" fmla="*/ 3606980 h 4248240"/>
                <a:gd name="connsiteX260" fmla="*/ 2225938 w 4246481"/>
                <a:gd name="connsiteY260" fmla="*/ 3592906 h 4248240"/>
                <a:gd name="connsiteX261" fmla="*/ 2214944 w 4246481"/>
                <a:gd name="connsiteY261" fmla="*/ 3606540 h 4248240"/>
                <a:gd name="connsiteX262" fmla="*/ 2204388 w 4246481"/>
                <a:gd name="connsiteY262" fmla="*/ 3606101 h 4248240"/>
                <a:gd name="connsiteX263" fmla="*/ 2190754 w 4246481"/>
                <a:gd name="connsiteY263" fmla="*/ 3579711 h 4248240"/>
                <a:gd name="connsiteX264" fmla="*/ 2143252 w 4246481"/>
                <a:gd name="connsiteY264" fmla="*/ 3418297 h 4248240"/>
                <a:gd name="connsiteX265" fmla="*/ 2139734 w 4246481"/>
                <a:gd name="connsiteY265" fmla="*/ 3412139 h 4248240"/>
                <a:gd name="connsiteX266" fmla="*/ 2135776 w 4246481"/>
                <a:gd name="connsiteY266" fmla="*/ 3445126 h 4248240"/>
                <a:gd name="connsiteX267" fmla="*/ 2120822 w 4246481"/>
                <a:gd name="connsiteY267" fmla="*/ 3767075 h 4248240"/>
                <a:gd name="connsiteX268" fmla="*/ 2137974 w 4246481"/>
                <a:gd name="connsiteY268" fmla="*/ 3936846 h 4248240"/>
                <a:gd name="connsiteX269" fmla="*/ 2145452 w 4246481"/>
                <a:gd name="connsiteY269" fmla="*/ 4173471 h 4248240"/>
                <a:gd name="connsiteX270" fmla="*/ 2134016 w 4246481"/>
                <a:gd name="connsiteY270" fmla="*/ 4184466 h 4248240"/>
                <a:gd name="connsiteX271" fmla="*/ 2104108 w 4246481"/>
                <a:gd name="connsiteY271" fmla="*/ 4184466 h 4248240"/>
                <a:gd name="connsiteX272" fmla="*/ 2103228 w 4246481"/>
                <a:gd name="connsiteY272" fmla="*/ 4177869 h 4248240"/>
                <a:gd name="connsiteX273" fmla="*/ 2086076 w 4246481"/>
                <a:gd name="connsiteY273" fmla="*/ 3859438 h 4248240"/>
                <a:gd name="connsiteX274" fmla="*/ 2090034 w 4246481"/>
                <a:gd name="connsiteY274" fmla="*/ 3478112 h 4248240"/>
                <a:gd name="connsiteX275" fmla="*/ 2094872 w 4246481"/>
                <a:gd name="connsiteY275" fmla="*/ 3433690 h 4248240"/>
                <a:gd name="connsiteX276" fmla="*/ 2092234 w 4246481"/>
                <a:gd name="connsiteY276" fmla="*/ 3432811 h 4248240"/>
                <a:gd name="connsiteX277" fmla="*/ 2073760 w 4246481"/>
                <a:gd name="connsiteY277" fmla="*/ 3496145 h 4248240"/>
                <a:gd name="connsiteX278" fmla="*/ 2051770 w 4246481"/>
                <a:gd name="connsiteY278" fmla="*/ 3585429 h 4248240"/>
                <a:gd name="connsiteX279" fmla="*/ 2050010 w 4246481"/>
                <a:gd name="connsiteY279" fmla="*/ 3590707 h 4248240"/>
                <a:gd name="connsiteX280" fmla="*/ 2039894 w 4246481"/>
                <a:gd name="connsiteY280" fmla="*/ 3608300 h 4248240"/>
                <a:gd name="connsiteX281" fmla="*/ 2027140 w 4246481"/>
                <a:gd name="connsiteY281" fmla="*/ 3595545 h 4248240"/>
                <a:gd name="connsiteX282" fmla="*/ 2023182 w 4246481"/>
                <a:gd name="connsiteY282" fmla="*/ 3592906 h 4248240"/>
                <a:gd name="connsiteX283" fmla="*/ 2016584 w 4246481"/>
                <a:gd name="connsiteY283" fmla="*/ 3638207 h 4248240"/>
                <a:gd name="connsiteX284" fmla="*/ 2006468 w 4246481"/>
                <a:gd name="connsiteY284" fmla="*/ 3679991 h 4248240"/>
                <a:gd name="connsiteX285" fmla="*/ 1980078 w 4246481"/>
                <a:gd name="connsiteY285" fmla="*/ 3683069 h 4248240"/>
                <a:gd name="connsiteX286" fmla="*/ 1972162 w 4246481"/>
                <a:gd name="connsiteY286" fmla="*/ 3697143 h 4248240"/>
                <a:gd name="connsiteX287" fmla="*/ 1953250 w 4246481"/>
                <a:gd name="connsiteY287" fmla="*/ 3744204 h 4248240"/>
                <a:gd name="connsiteX288" fmla="*/ 1925540 w 4246481"/>
                <a:gd name="connsiteY288" fmla="*/ 3751242 h 4248240"/>
                <a:gd name="connsiteX289" fmla="*/ 1923342 w 4246481"/>
                <a:gd name="connsiteY289" fmla="*/ 3749922 h 4248240"/>
                <a:gd name="connsiteX290" fmla="*/ 1901790 w 4246481"/>
                <a:gd name="connsiteY290" fmla="*/ 3808858 h 4248240"/>
                <a:gd name="connsiteX291" fmla="*/ 1883318 w 4246481"/>
                <a:gd name="connsiteY291" fmla="*/ 3835687 h 4248240"/>
                <a:gd name="connsiteX292" fmla="*/ 1868364 w 4246481"/>
                <a:gd name="connsiteY292" fmla="*/ 3831289 h 4248240"/>
                <a:gd name="connsiteX293" fmla="*/ 1862646 w 4246481"/>
                <a:gd name="connsiteY293" fmla="*/ 3812377 h 4248240"/>
                <a:gd name="connsiteX294" fmla="*/ 1841974 w 4246481"/>
                <a:gd name="connsiteY294" fmla="*/ 3861197 h 4248240"/>
                <a:gd name="connsiteX295" fmla="*/ 1823501 w 4246481"/>
                <a:gd name="connsiteY295" fmla="*/ 3892424 h 4248240"/>
                <a:gd name="connsiteX296" fmla="*/ 1807228 w 4246481"/>
                <a:gd name="connsiteY296" fmla="*/ 3891105 h 4248240"/>
                <a:gd name="connsiteX297" fmla="*/ 1795353 w 4246481"/>
                <a:gd name="connsiteY297" fmla="*/ 3871753 h 4248240"/>
                <a:gd name="connsiteX298" fmla="*/ 1789635 w 4246481"/>
                <a:gd name="connsiteY298" fmla="*/ 3905179 h 4248240"/>
                <a:gd name="connsiteX299" fmla="*/ 1756649 w 4246481"/>
                <a:gd name="connsiteY299" fmla="*/ 3962796 h 4248240"/>
                <a:gd name="connsiteX300" fmla="*/ 1740375 w 4246481"/>
                <a:gd name="connsiteY300" fmla="*/ 3957078 h 4248240"/>
                <a:gd name="connsiteX301" fmla="*/ 1734218 w 4246481"/>
                <a:gd name="connsiteY301" fmla="*/ 3929370 h 4248240"/>
                <a:gd name="connsiteX302" fmla="*/ 1707829 w 4246481"/>
                <a:gd name="connsiteY302" fmla="*/ 3984787 h 4248240"/>
                <a:gd name="connsiteX303" fmla="*/ 1669125 w 4246481"/>
                <a:gd name="connsiteY303" fmla="*/ 4031848 h 4248240"/>
                <a:gd name="connsiteX304" fmla="*/ 1657250 w 4246481"/>
                <a:gd name="connsiteY304" fmla="*/ 3989625 h 4248240"/>
                <a:gd name="connsiteX305" fmla="*/ 1589956 w 4246481"/>
                <a:gd name="connsiteY305" fmla="*/ 4078909 h 4248240"/>
                <a:gd name="connsiteX306" fmla="*/ 1581160 w 4246481"/>
                <a:gd name="connsiteY306" fmla="*/ 4030968 h 4248240"/>
                <a:gd name="connsiteX307" fmla="*/ 1503311 w 4246481"/>
                <a:gd name="connsiteY307" fmla="*/ 4121132 h 4248240"/>
                <a:gd name="connsiteX308" fmla="*/ 1497154 w 4246481"/>
                <a:gd name="connsiteY308" fmla="*/ 4082428 h 4248240"/>
                <a:gd name="connsiteX309" fmla="*/ 1410509 w 4246481"/>
                <a:gd name="connsiteY309" fmla="*/ 4149281 h 4248240"/>
                <a:gd name="connsiteX310" fmla="*/ 1407430 w 4246481"/>
                <a:gd name="connsiteY310" fmla="*/ 4127289 h 4248240"/>
                <a:gd name="connsiteX311" fmla="*/ 1328262 w 4246481"/>
                <a:gd name="connsiteY311" fmla="*/ 4169952 h 4248240"/>
                <a:gd name="connsiteX312" fmla="*/ 1330021 w 4246481"/>
                <a:gd name="connsiteY312" fmla="*/ 4150160 h 4248240"/>
                <a:gd name="connsiteX313" fmla="*/ 1149255 w 4246481"/>
                <a:gd name="connsiteY313" fmla="*/ 4248240 h 4248240"/>
                <a:gd name="connsiteX314" fmla="*/ 1266687 w 4246481"/>
                <a:gd name="connsiteY314" fmla="*/ 4078909 h 4248240"/>
                <a:gd name="connsiteX315" fmla="*/ 1245575 w 4246481"/>
                <a:gd name="connsiteY315" fmla="*/ 4078909 h 4248240"/>
                <a:gd name="connsiteX316" fmla="*/ 1297475 w 4246481"/>
                <a:gd name="connsiteY316" fmla="*/ 4003260 h 4248240"/>
                <a:gd name="connsiteX317" fmla="*/ 1275923 w 4246481"/>
                <a:gd name="connsiteY317" fmla="*/ 3997542 h 4248240"/>
                <a:gd name="connsiteX318" fmla="*/ 1352452 w 4246481"/>
                <a:gd name="connsiteY318" fmla="*/ 3917934 h 4248240"/>
                <a:gd name="connsiteX319" fmla="*/ 1314188 w 4246481"/>
                <a:gd name="connsiteY319" fmla="*/ 3907818 h 4248240"/>
                <a:gd name="connsiteX320" fmla="*/ 1412708 w 4246481"/>
                <a:gd name="connsiteY320" fmla="*/ 3839646 h 4248240"/>
                <a:gd name="connsiteX321" fmla="*/ 1366087 w 4246481"/>
                <a:gd name="connsiteY321" fmla="*/ 3825571 h 4248240"/>
                <a:gd name="connsiteX322" fmla="*/ 1461088 w 4246481"/>
                <a:gd name="connsiteY322" fmla="*/ 3767515 h 4248240"/>
                <a:gd name="connsiteX323" fmla="*/ 1421944 w 4246481"/>
                <a:gd name="connsiteY323" fmla="*/ 3751681 h 4248240"/>
                <a:gd name="connsiteX324" fmla="*/ 1421064 w 4246481"/>
                <a:gd name="connsiteY324" fmla="*/ 3747283 h 4248240"/>
                <a:gd name="connsiteX325" fmla="*/ 1528821 w 4246481"/>
                <a:gd name="connsiteY325" fmla="*/ 3698023 h 4248240"/>
                <a:gd name="connsiteX326" fmla="*/ 1487478 w 4246481"/>
                <a:gd name="connsiteY326" fmla="*/ 3682190 h 4248240"/>
                <a:gd name="connsiteX327" fmla="*/ 1503311 w 4246481"/>
                <a:gd name="connsiteY327" fmla="*/ 3664597 h 4248240"/>
                <a:gd name="connsiteX328" fmla="*/ 1577201 w 4246481"/>
                <a:gd name="connsiteY328" fmla="*/ 3641726 h 4248240"/>
                <a:gd name="connsiteX329" fmla="*/ 1588197 w 4246481"/>
                <a:gd name="connsiteY329" fmla="*/ 3641286 h 4248240"/>
                <a:gd name="connsiteX330" fmla="*/ 1589956 w 4246481"/>
                <a:gd name="connsiteY330" fmla="*/ 3639087 h 4248240"/>
                <a:gd name="connsiteX331" fmla="*/ 1568845 w 4246481"/>
                <a:gd name="connsiteY331" fmla="*/ 3623253 h 4248240"/>
                <a:gd name="connsiteX332" fmla="*/ 1557409 w 4246481"/>
                <a:gd name="connsiteY332" fmla="*/ 3625453 h 4248240"/>
                <a:gd name="connsiteX333" fmla="*/ 1540696 w 4246481"/>
                <a:gd name="connsiteY333" fmla="*/ 3615337 h 4248240"/>
                <a:gd name="connsiteX334" fmla="*/ 1538937 w 4246481"/>
                <a:gd name="connsiteY334" fmla="*/ 3603461 h 4248240"/>
                <a:gd name="connsiteX335" fmla="*/ 1537617 w 4246481"/>
                <a:gd name="connsiteY335" fmla="*/ 3590707 h 4248240"/>
                <a:gd name="connsiteX336" fmla="*/ 1528821 w 4246481"/>
                <a:gd name="connsiteY336" fmla="*/ 3597304 h 4248240"/>
                <a:gd name="connsiteX337" fmla="*/ 1421064 w 4246481"/>
                <a:gd name="connsiteY337" fmla="*/ 3650962 h 4248240"/>
                <a:gd name="connsiteX338" fmla="*/ 1413587 w 4246481"/>
                <a:gd name="connsiteY338" fmla="*/ 3652282 h 4248240"/>
                <a:gd name="connsiteX339" fmla="*/ 1396434 w 4246481"/>
                <a:gd name="connsiteY339" fmla="*/ 3647444 h 4248240"/>
                <a:gd name="connsiteX340" fmla="*/ 1399073 w 4246481"/>
                <a:gd name="connsiteY340" fmla="*/ 3630291 h 4248240"/>
                <a:gd name="connsiteX341" fmla="*/ 1409189 w 4246481"/>
                <a:gd name="connsiteY341" fmla="*/ 3609179 h 4248240"/>
                <a:gd name="connsiteX342" fmla="*/ 1406990 w 4246481"/>
                <a:gd name="connsiteY342" fmla="*/ 3607420 h 4248240"/>
                <a:gd name="connsiteX343" fmla="*/ 1361688 w 4246481"/>
                <a:gd name="connsiteY343" fmla="*/ 3632490 h 4248240"/>
                <a:gd name="connsiteX344" fmla="*/ 1301433 w 4246481"/>
                <a:gd name="connsiteY344" fmla="*/ 3656680 h 4248240"/>
                <a:gd name="connsiteX345" fmla="*/ 1288238 w 4246481"/>
                <a:gd name="connsiteY345" fmla="*/ 3658879 h 4248240"/>
                <a:gd name="connsiteX346" fmla="*/ 1276803 w 4246481"/>
                <a:gd name="connsiteY346" fmla="*/ 3646124 h 4248240"/>
                <a:gd name="connsiteX347" fmla="*/ 1280321 w 4246481"/>
                <a:gd name="connsiteY347" fmla="*/ 3608300 h 4248240"/>
                <a:gd name="connsiteX348" fmla="*/ 1263608 w 4246481"/>
                <a:gd name="connsiteY348" fmla="*/ 3623693 h 4248240"/>
                <a:gd name="connsiteX349" fmla="*/ 1169047 w 4246481"/>
                <a:gd name="connsiteY349" fmla="*/ 3668995 h 4248240"/>
                <a:gd name="connsiteX350" fmla="*/ 1141778 w 4246481"/>
                <a:gd name="connsiteY350" fmla="*/ 3668115 h 4248240"/>
                <a:gd name="connsiteX351" fmla="*/ 1136060 w 4246481"/>
                <a:gd name="connsiteY351" fmla="*/ 3655360 h 4248240"/>
                <a:gd name="connsiteX352" fmla="*/ 1151893 w 4246481"/>
                <a:gd name="connsiteY352" fmla="*/ 3627212 h 4248240"/>
                <a:gd name="connsiteX353" fmla="*/ 1159810 w 4246481"/>
                <a:gd name="connsiteY353" fmla="*/ 3608739 h 4248240"/>
                <a:gd name="connsiteX354" fmla="*/ 1150134 w 4246481"/>
                <a:gd name="connsiteY354" fmla="*/ 3614017 h 4248240"/>
                <a:gd name="connsiteX355" fmla="*/ 1020387 w 4246481"/>
                <a:gd name="connsiteY355" fmla="*/ 3661958 h 4248240"/>
                <a:gd name="connsiteX356" fmla="*/ 995317 w 4246481"/>
                <a:gd name="connsiteY356" fmla="*/ 3659759 h 4248240"/>
                <a:gd name="connsiteX357" fmla="*/ 1002794 w 4246481"/>
                <a:gd name="connsiteY357" fmla="*/ 3636448 h 4248240"/>
                <a:gd name="connsiteX358" fmla="*/ 1016868 w 4246481"/>
                <a:gd name="connsiteY358" fmla="*/ 3605221 h 4248240"/>
                <a:gd name="connsiteX359" fmla="*/ 864690 w 4246481"/>
                <a:gd name="connsiteY359" fmla="*/ 3636008 h 4248240"/>
                <a:gd name="connsiteX360" fmla="*/ 861611 w 4246481"/>
                <a:gd name="connsiteY360" fmla="*/ 3632050 h 4248240"/>
                <a:gd name="connsiteX361" fmla="*/ 897237 w 4246481"/>
                <a:gd name="connsiteY361" fmla="*/ 3573114 h 4248240"/>
                <a:gd name="connsiteX362" fmla="*/ 889320 w 4246481"/>
                <a:gd name="connsiteY362" fmla="*/ 3576192 h 4248240"/>
                <a:gd name="connsiteX363" fmla="*/ 739780 w 4246481"/>
                <a:gd name="connsiteY363" fmla="*/ 3601262 h 4248240"/>
                <a:gd name="connsiteX364" fmla="*/ 731864 w 4246481"/>
                <a:gd name="connsiteY364" fmla="*/ 3586309 h 4248240"/>
                <a:gd name="connsiteX365" fmla="*/ 755614 w 4246481"/>
                <a:gd name="connsiteY365" fmla="*/ 3549803 h 4248240"/>
                <a:gd name="connsiteX366" fmla="*/ 595079 w 4246481"/>
                <a:gd name="connsiteY366" fmla="*/ 3541447 h 4248240"/>
                <a:gd name="connsiteX367" fmla="*/ 612232 w 4246481"/>
                <a:gd name="connsiteY367" fmla="*/ 3512418 h 4248240"/>
                <a:gd name="connsiteX368" fmla="*/ 482924 w 4246481"/>
                <a:gd name="connsiteY368" fmla="*/ 3483390 h 4248240"/>
                <a:gd name="connsiteX369" fmla="*/ 503156 w 4246481"/>
                <a:gd name="connsiteY369" fmla="*/ 3464478 h 4248240"/>
                <a:gd name="connsiteX370" fmla="*/ 211994 w 4246481"/>
                <a:gd name="connsiteY370" fmla="*/ 3403342 h 4248240"/>
                <a:gd name="connsiteX371" fmla="*/ 211554 w 4246481"/>
                <a:gd name="connsiteY371" fmla="*/ 3398505 h 4248240"/>
                <a:gd name="connsiteX372" fmla="*/ 241902 w 4246481"/>
                <a:gd name="connsiteY372" fmla="*/ 3385310 h 4248240"/>
                <a:gd name="connsiteX373" fmla="*/ 425748 w 4246481"/>
                <a:gd name="connsiteY373" fmla="*/ 3338689 h 4248240"/>
                <a:gd name="connsiteX374" fmla="*/ 500517 w 4246481"/>
                <a:gd name="connsiteY374" fmla="*/ 3325054 h 4248240"/>
                <a:gd name="connsiteX375" fmla="*/ 479846 w 4246481"/>
                <a:gd name="connsiteY375" fmla="*/ 3305262 h 4248240"/>
                <a:gd name="connsiteX376" fmla="*/ 607834 w 4246481"/>
                <a:gd name="connsiteY376" fmla="*/ 3272715 h 4248240"/>
                <a:gd name="connsiteX377" fmla="*/ 589801 w 4246481"/>
                <a:gd name="connsiteY377" fmla="*/ 3245007 h 4248240"/>
                <a:gd name="connsiteX378" fmla="*/ 748577 w 4246481"/>
                <a:gd name="connsiteY378" fmla="*/ 3230932 h 4248240"/>
                <a:gd name="connsiteX379" fmla="*/ 718669 w 4246481"/>
                <a:gd name="connsiteY379" fmla="*/ 3185631 h 4248240"/>
                <a:gd name="connsiteX380" fmla="*/ 720868 w 4246481"/>
                <a:gd name="connsiteY380" fmla="*/ 3181672 h 4248240"/>
                <a:gd name="connsiteX381" fmla="*/ 890639 w 4246481"/>
                <a:gd name="connsiteY381" fmla="*/ 3202784 h 4248240"/>
                <a:gd name="connsiteX382" fmla="*/ 852375 w 4246481"/>
                <a:gd name="connsiteY382" fmla="*/ 3143408 h 4248240"/>
                <a:gd name="connsiteX383" fmla="*/ 934182 w 4246481"/>
                <a:gd name="connsiteY383" fmla="*/ 3142088 h 4248240"/>
                <a:gd name="connsiteX384" fmla="*/ 1006752 w 4246481"/>
                <a:gd name="connsiteY384" fmla="*/ 3168038 h 4248240"/>
                <a:gd name="connsiteX385" fmla="*/ 1008951 w 4246481"/>
                <a:gd name="connsiteY385" fmla="*/ 3165839 h 4248240"/>
                <a:gd name="connsiteX386" fmla="*/ 998835 w 4246481"/>
                <a:gd name="connsiteY386" fmla="*/ 3144288 h 4248240"/>
                <a:gd name="connsiteX387" fmla="*/ 986960 w 4246481"/>
                <a:gd name="connsiteY387" fmla="*/ 3124056 h 4248240"/>
                <a:gd name="connsiteX388" fmla="*/ 996196 w 4246481"/>
                <a:gd name="connsiteY388" fmla="*/ 3109102 h 4248240"/>
                <a:gd name="connsiteX389" fmla="*/ 1061290 w 4246481"/>
                <a:gd name="connsiteY389" fmla="*/ 3120097 h 4248240"/>
                <a:gd name="connsiteX390" fmla="*/ 1149255 w 4246481"/>
                <a:gd name="connsiteY390" fmla="*/ 3153524 h 4248240"/>
                <a:gd name="connsiteX391" fmla="*/ 1145296 w 4246481"/>
                <a:gd name="connsiteY391" fmla="*/ 3142968 h 4248240"/>
                <a:gd name="connsiteX392" fmla="*/ 1128143 w 4246481"/>
                <a:gd name="connsiteY392" fmla="*/ 3114379 h 4248240"/>
                <a:gd name="connsiteX393" fmla="*/ 1135620 w 4246481"/>
                <a:gd name="connsiteY393" fmla="*/ 3098546 h 4248240"/>
                <a:gd name="connsiteX394" fmla="*/ 1182681 w 4246481"/>
                <a:gd name="connsiteY394" fmla="*/ 3102064 h 4248240"/>
                <a:gd name="connsiteX395" fmla="*/ 1261849 w 4246481"/>
                <a:gd name="connsiteY395" fmla="*/ 3144727 h 4248240"/>
                <a:gd name="connsiteX396" fmla="*/ 1275483 w 4246481"/>
                <a:gd name="connsiteY396" fmla="*/ 3152644 h 4248240"/>
                <a:gd name="connsiteX397" fmla="*/ 1269326 w 4246481"/>
                <a:gd name="connsiteY397" fmla="*/ 3123176 h 4248240"/>
                <a:gd name="connsiteX398" fmla="*/ 1288678 w 4246481"/>
                <a:gd name="connsiteY398" fmla="*/ 3103824 h 4248240"/>
                <a:gd name="connsiteX399" fmla="*/ 1376642 w 4246481"/>
                <a:gd name="connsiteY399" fmla="*/ 3138570 h 4248240"/>
                <a:gd name="connsiteX400" fmla="*/ 1393356 w 4246481"/>
                <a:gd name="connsiteY400" fmla="*/ 3135491 h 4248240"/>
                <a:gd name="connsiteX401" fmla="*/ 1361688 w 4246481"/>
                <a:gd name="connsiteY401" fmla="*/ 3105583 h 4248240"/>
                <a:gd name="connsiteX402" fmla="*/ 1255252 w 4246481"/>
                <a:gd name="connsiteY402" fmla="*/ 3073036 h 4248240"/>
                <a:gd name="connsiteX403" fmla="*/ 1238099 w 4246481"/>
                <a:gd name="connsiteY403" fmla="*/ 3065999 h 4248240"/>
                <a:gd name="connsiteX404" fmla="*/ 1231061 w 4246481"/>
                <a:gd name="connsiteY404" fmla="*/ 3041809 h 4248240"/>
                <a:gd name="connsiteX405" fmla="*/ 1253492 w 4246481"/>
                <a:gd name="connsiteY405" fmla="*/ 3009702 h 4248240"/>
                <a:gd name="connsiteX406" fmla="*/ 1216987 w 4246481"/>
                <a:gd name="connsiteY406" fmla="*/ 3006623 h 4248240"/>
                <a:gd name="connsiteX407" fmla="*/ 1065249 w 4246481"/>
                <a:gd name="connsiteY407" fmla="*/ 2956044 h 4248240"/>
                <a:gd name="connsiteX408" fmla="*/ 1048095 w 4246481"/>
                <a:gd name="connsiteY408" fmla="*/ 2941970 h 4248240"/>
                <a:gd name="connsiteX409" fmla="*/ 1053813 w 4246481"/>
                <a:gd name="connsiteY409" fmla="*/ 2914261 h 4248240"/>
                <a:gd name="connsiteX410" fmla="*/ 1078883 w 4246481"/>
                <a:gd name="connsiteY410" fmla="*/ 2905904 h 4248240"/>
                <a:gd name="connsiteX411" fmla="*/ 1098235 w 4246481"/>
                <a:gd name="connsiteY411" fmla="*/ 2895788 h 4248240"/>
                <a:gd name="connsiteX412" fmla="*/ 1024785 w 4246481"/>
                <a:gd name="connsiteY412" fmla="*/ 2877755 h 4248240"/>
                <a:gd name="connsiteX413" fmla="*/ 926705 w 4246481"/>
                <a:gd name="connsiteY413" fmla="*/ 2839051 h 4248240"/>
                <a:gd name="connsiteX414" fmla="*/ 924945 w 4246481"/>
                <a:gd name="connsiteY414" fmla="*/ 2797708 h 4248240"/>
                <a:gd name="connsiteX415" fmla="*/ 954853 w 4246481"/>
                <a:gd name="connsiteY415" fmla="*/ 2774837 h 4248240"/>
                <a:gd name="connsiteX416" fmla="*/ 961451 w 4246481"/>
                <a:gd name="connsiteY416" fmla="*/ 2767360 h 4248240"/>
                <a:gd name="connsiteX417" fmla="*/ 946057 w 4246481"/>
                <a:gd name="connsiteY417" fmla="*/ 2767360 h 4248240"/>
                <a:gd name="connsiteX418" fmla="*/ 797397 w 4246481"/>
                <a:gd name="connsiteY418" fmla="*/ 2733494 h 4248240"/>
                <a:gd name="connsiteX419" fmla="*/ 749017 w 4246481"/>
                <a:gd name="connsiteY419" fmla="*/ 2694350 h 4248240"/>
                <a:gd name="connsiteX420" fmla="*/ 755174 w 4246481"/>
                <a:gd name="connsiteY420" fmla="*/ 2671039 h 4248240"/>
                <a:gd name="connsiteX421" fmla="*/ 805314 w 4246481"/>
                <a:gd name="connsiteY421" fmla="*/ 2654326 h 4248240"/>
                <a:gd name="connsiteX422" fmla="*/ 822907 w 4246481"/>
                <a:gd name="connsiteY422" fmla="*/ 2642891 h 4248240"/>
                <a:gd name="connsiteX423" fmla="*/ 777605 w 4246481"/>
                <a:gd name="connsiteY423" fmla="*/ 2631895 h 4248240"/>
                <a:gd name="connsiteX424" fmla="*/ 608274 w 4246481"/>
                <a:gd name="connsiteY424" fmla="*/ 2550528 h 4248240"/>
                <a:gd name="connsiteX425" fmla="*/ 595959 w 4246481"/>
                <a:gd name="connsiteY425" fmla="*/ 2532055 h 4248240"/>
                <a:gd name="connsiteX426" fmla="*/ 613551 w 4246481"/>
                <a:gd name="connsiteY426" fmla="*/ 2517981 h 4248240"/>
                <a:gd name="connsiteX427" fmla="*/ 650936 w 4246481"/>
                <a:gd name="connsiteY427" fmla="*/ 2505226 h 4248240"/>
                <a:gd name="connsiteX428" fmla="*/ 676006 w 4246481"/>
                <a:gd name="connsiteY428" fmla="*/ 2492032 h 4248240"/>
                <a:gd name="connsiteX429" fmla="*/ 489082 w 4246481"/>
                <a:gd name="connsiteY429" fmla="*/ 2388233 h 4248240"/>
                <a:gd name="connsiteX430" fmla="*/ 496119 w 4246481"/>
                <a:gd name="connsiteY430" fmla="*/ 2359644 h 4248240"/>
                <a:gd name="connsiteX431" fmla="*/ 562532 w 4246481"/>
                <a:gd name="connsiteY431" fmla="*/ 2341612 h 4248240"/>
                <a:gd name="connsiteX432" fmla="*/ 573528 w 4246481"/>
                <a:gd name="connsiteY432" fmla="*/ 2336773 h 4248240"/>
                <a:gd name="connsiteX433" fmla="*/ 489522 w 4246481"/>
                <a:gd name="connsiteY433" fmla="*/ 2301148 h 4248240"/>
                <a:gd name="connsiteX434" fmla="*/ 376488 w 4246481"/>
                <a:gd name="connsiteY434" fmla="*/ 2211424 h 4248240"/>
                <a:gd name="connsiteX435" fmla="*/ 384844 w 4246481"/>
                <a:gd name="connsiteY435" fmla="*/ 2181516 h 4248240"/>
                <a:gd name="connsiteX436" fmla="*/ 444220 w 4246481"/>
                <a:gd name="connsiteY436" fmla="*/ 2167002 h 4248240"/>
                <a:gd name="connsiteX437" fmla="*/ 318871 w 4246481"/>
                <a:gd name="connsiteY437" fmla="*/ 2051769 h 4248240"/>
                <a:gd name="connsiteX438" fmla="*/ 282366 w 4246481"/>
                <a:gd name="connsiteY438" fmla="*/ 2004268 h 4248240"/>
                <a:gd name="connsiteX439" fmla="*/ 277088 w 4246481"/>
                <a:gd name="connsiteY439" fmla="*/ 1994152 h 4248240"/>
                <a:gd name="connsiteX440" fmla="*/ 323709 w 4246481"/>
                <a:gd name="connsiteY440" fmla="*/ 1981837 h 4248240"/>
                <a:gd name="connsiteX441" fmla="*/ 210675 w 4246481"/>
                <a:gd name="connsiteY441" fmla="*/ 1819103 h 4248240"/>
                <a:gd name="connsiteX442" fmla="*/ 255976 w 4246481"/>
                <a:gd name="connsiteY442" fmla="*/ 1819103 h 4248240"/>
                <a:gd name="connsiteX443" fmla="*/ 208036 w 4246481"/>
                <a:gd name="connsiteY443" fmla="*/ 1762366 h 4248240"/>
                <a:gd name="connsiteX444" fmla="*/ 29908 w 4246481"/>
                <a:gd name="connsiteY444" fmla="*/ 1512547 h 4248240"/>
                <a:gd name="connsiteX445" fmla="*/ 0 w 4246481"/>
                <a:gd name="connsiteY445" fmla="*/ 1453611 h 4248240"/>
                <a:gd name="connsiteX446" fmla="*/ 0 w 4246481"/>
                <a:gd name="connsiteY446" fmla="*/ 1449213 h 4248240"/>
                <a:gd name="connsiteX447" fmla="*/ 113034 w 4246481"/>
                <a:gd name="connsiteY447" fmla="*/ 1495834 h 4248240"/>
                <a:gd name="connsiteX448" fmla="*/ 377807 w 4246481"/>
                <a:gd name="connsiteY448" fmla="*/ 1655489 h 4248240"/>
                <a:gd name="connsiteX449" fmla="*/ 393641 w 4246481"/>
                <a:gd name="connsiteY449" fmla="*/ 1666925 h 4248240"/>
                <a:gd name="connsiteX450" fmla="*/ 389682 w 4246481"/>
                <a:gd name="connsiteY450" fmla="*/ 1622503 h 4248240"/>
                <a:gd name="connsiteX451" fmla="*/ 563412 w 4246481"/>
                <a:gd name="connsiteY451" fmla="*/ 1717504 h 4248240"/>
                <a:gd name="connsiteX452" fmla="*/ 571768 w 4246481"/>
                <a:gd name="connsiteY452" fmla="*/ 1668244 h 4248240"/>
                <a:gd name="connsiteX453" fmla="*/ 762211 w 4246481"/>
                <a:gd name="connsiteY453" fmla="*/ 1816904 h 4248240"/>
                <a:gd name="connsiteX454" fmla="*/ 763971 w 4246481"/>
                <a:gd name="connsiteY454" fmla="*/ 1805029 h 4248240"/>
                <a:gd name="connsiteX455" fmla="*/ 769688 w 4246481"/>
                <a:gd name="connsiteY455" fmla="*/ 1762366 h 4248240"/>
                <a:gd name="connsiteX456" fmla="*/ 803994 w 4246481"/>
                <a:gd name="connsiteY456" fmla="*/ 1749172 h 4248240"/>
                <a:gd name="connsiteX457" fmla="*/ 854134 w 4246481"/>
                <a:gd name="connsiteY457" fmla="*/ 1794473 h 4248240"/>
                <a:gd name="connsiteX458" fmla="*/ 933302 w 4246481"/>
                <a:gd name="connsiteY458" fmla="*/ 1903989 h 4248240"/>
                <a:gd name="connsiteX459" fmla="*/ 945617 w 4246481"/>
                <a:gd name="connsiteY459" fmla="*/ 1929059 h 4248240"/>
                <a:gd name="connsiteX460" fmla="*/ 950455 w 4246481"/>
                <a:gd name="connsiteY460" fmla="*/ 1902230 h 4248240"/>
                <a:gd name="connsiteX461" fmla="*/ 961451 w 4246481"/>
                <a:gd name="connsiteY461" fmla="*/ 1837576 h 4248240"/>
                <a:gd name="connsiteX462" fmla="*/ 974645 w 4246481"/>
                <a:gd name="connsiteY462" fmla="*/ 1831418 h 4248240"/>
                <a:gd name="connsiteX463" fmla="*/ 1103953 w 4246481"/>
                <a:gd name="connsiteY463" fmla="*/ 1996791 h 4248240"/>
                <a:gd name="connsiteX464" fmla="*/ 1109671 w 4246481"/>
                <a:gd name="connsiteY464" fmla="*/ 2012625 h 4248240"/>
                <a:gd name="connsiteX465" fmla="*/ 1119347 w 4246481"/>
                <a:gd name="connsiteY465" fmla="*/ 1987115 h 4248240"/>
                <a:gd name="connsiteX466" fmla="*/ 1128583 w 4246481"/>
                <a:gd name="connsiteY466" fmla="*/ 1947091 h 4248240"/>
                <a:gd name="connsiteX467" fmla="*/ 1133421 w 4246481"/>
                <a:gd name="connsiteY467" fmla="*/ 1934776 h 4248240"/>
                <a:gd name="connsiteX468" fmla="*/ 1149694 w 4246481"/>
                <a:gd name="connsiteY468" fmla="*/ 1931258 h 4248240"/>
                <a:gd name="connsiteX469" fmla="*/ 1176963 w 4246481"/>
                <a:gd name="connsiteY469" fmla="*/ 1958527 h 4248240"/>
                <a:gd name="connsiteX470" fmla="*/ 1271525 w 4246481"/>
                <a:gd name="connsiteY470" fmla="*/ 2138854 h 4248240"/>
                <a:gd name="connsiteX471" fmla="*/ 1274164 w 4246481"/>
                <a:gd name="connsiteY471" fmla="*/ 2147210 h 4248240"/>
                <a:gd name="connsiteX472" fmla="*/ 1281201 w 4246481"/>
                <a:gd name="connsiteY472" fmla="*/ 2131377 h 4248240"/>
                <a:gd name="connsiteX473" fmla="*/ 1294836 w 4246481"/>
                <a:gd name="connsiteY473" fmla="*/ 2072001 h 4248240"/>
                <a:gd name="connsiteX474" fmla="*/ 1313748 w 4246481"/>
                <a:gd name="connsiteY474" fmla="*/ 2063644 h 4248240"/>
                <a:gd name="connsiteX475" fmla="*/ 1358170 w 4246481"/>
                <a:gd name="connsiteY475" fmla="*/ 2105867 h 4248240"/>
                <a:gd name="connsiteX476" fmla="*/ 1409629 w 4246481"/>
                <a:gd name="connsiteY476" fmla="*/ 2254527 h 4248240"/>
                <a:gd name="connsiteX477" fmla="*/ 1412708 w 4246481"/>
                <a:gd name="connsiteY477" fmla="*/ 2268601 h 4248240"/>
                <a:gd name="connsiteX478" fmla="*/ 1424583 w 4246481"/>
                <a:gd name="connsiteY478" fmla="*/ 2252768 h 4248240"/>
                <a:gd name="connsiteX479" fmla="*/ 1444815 w 4246481"/>
                <a:gd name="connsiteY479" fmla="*/ 2218461 h 4248240"/>
                <a:gd name="connsiteX480" fmla="*/ 1465926 w 4246481"/>
                <a:gd name="connsiteY480" fmla="*/ 2215383 h 4248240"/>
                <a:gd name="connsiteX481" fmla="*/ 1490996 w 4246481"/>
                <a:gd name="connsiteY481" fmla="*/ 2247490 h 4248240"/>
                <a:gd name="connsiteX482" fmla="*/ 1546414 w 4246481"/>
                <a:gd name="connsiteY482" fmla="*/ 2376357 h 4248240"/>
                <a:gd name="connsiteX483" fmla="*/ 1550812 w 4246481"/>
                <a:gd name="connsiteY483" fmla="*/ 2389112 h 4248240"/>
                <a:gd name="connsiteX484" fmla="*/ 1553011 w 4246481"/>
                <a:gd name="connsiteY484" fmla="*/ 2391751 h 4248240"/>
                <a:gd name="connsiteX485" fmla="*/ 1559608 w 4246481"/>
                <a:gd name="connsiteY485" fmla="*/ 2377677 h 4248240"/>
                <a:gd name="connsiteX486" fmla="*/ 1564006 w 4246481"/>
                <a:gd name="connsiteY486" fmla="*/ 2358325 h 4248240"/>
                <a:gd name="connsiteX487" fmla="*/ 1575882 w 4246481"/>
                <a:gd name="connsiteY487" fmla="*/ 2335014 h 4248240"/>
                <a:gd name="connsiteX488" fmla="*/ 1600952 w 4246481"/>
                <a:gd name="connsiteY488" fmla="*/ 2347769 h 4248240"/>
                <a:gd name="connsiteX489" fmla="*/ 1761011 w 4246481"/>
                <a:gd name="connsiteY489" fmla="*/ 2505375 h 4248240"/>
                <a:gd name="connsiteX490" fmla="*/ 1698591 w 4246481"/>
                <a:gd name="connsiteY490" fmla="*/ 2332376 h 4248240"/>
                <a:gd name="connsiteX491" fmla="*/ 1730259 w 4246481"/>
                <a:gd name="connsiteY491" fmla="*/ 2328858 h 4248240"/>
                <a:gd name="connsiteX492" fmla="*/ 1748731 w 4246481"/>
                <a:gd name="connsiteY492" fmla="*/ 2326659 h 4248240"/>
                <a:gd name="connsiteX493" fmla="*/ 1739935 w 4246481"/>
                <a:gd name="connsiteY493" fmla="*/ 2316103 h 4248240"/>
                <a:gd name="connsiteX494" fmla="*/ 1648012 w 4246481"/>
                <a:gd name="connsiteY494" fmla="*/ 2131818 h 4248240"/>
                <a:gd name="connsiteX495" fmla="*/ 1644493 w 4246481"/>
                <a:gd name="connsiteY495" fmla="*/ 2092234 h 4248240"/>
                <a:gd name="connsiteX496" fmla="*/ 1671762 w 4246481"/>
                <a:gd name="connsiteY496" fmla="*/ 2076400 h 4248240"/>
                <a:gd name="connsiteX497" fmla="*/ 1698591 w 4246481"/>
                <a:gd name="connsiteY497" fmla="*/ 2092234 h 4248240"/>
                <a:gd name="connsiteX498" fmla="*/ 1720582 w 4246481"/>
                <a:gd name="connsiteY498" fmla="*/ 2100590 h 4248240"/>
                <a:gd name="connsiteX499" fmla="*/ 1722782 w 4246481"/>
                <a:gd name="connsiteY499" fmla="*/ 2097951 h 4248240"/>
                <a:gd name="connsiteX500" fmla="*/ 1713985 w 4246481"/>
                <a:gd name="connsiteY500" fmla="*/ 2083437 h 4248240"/>
                <a:gd name="connsiteX501" fmla="*/ 1640975 w 4246481"/>
                <a:gd name="connsiteY501" fmla="*/ 1921583 h 4248240"/>
                <a:gd name="connsiteX502" fmla="*/ 1635697 w 4246481"/>
                <a:gd name="connsiteY502" fmla="*/ 1885517 h 4248240"/>
                <a:gd name="connsiteX503" fmla="*/ 1655049 w 4246481"/>
                <a:gd name="connsiteY503" fmla="*/ 1869244 h 4248240"/>
                <a:gd name="connsiteX504" fmla="*/ 1700351 w 4246481"/>
                <a:gd name="connsiteY504" fmla="*/ 1878920 h 4248240"/>
                <a:gd name="connsiteX505" fmla="*/ 1725421 w 4246481"/>
                <a:gd name="connsiteY505" fmla="*/ 1878920 h 4248240"/>
                <a:gd name="connsiteX506" fmla="*/ 1717943 w 4246481"/>
                <a:gd name="connsiteY506" fmla="*/ 1870563 h 4248240"/>
                <a:gd name="connsiteX507" fmla="*/ 1623382 w 4246481"/>
                <a:gd name="connsiteY507" fmla="*/ 1693755 h 4248240"/>
                <a:gd name="connsiteX508" fmla="*/ 1622502 w 4246481"/>
                <a:gd name="connsiteY508" fmla="*/ 1636578 h 4248240"/>
                <a:gd name="connsiteX509" fmla="*/ 1648012 w 4246481"/>
                <a:gd name="connsiteY509" fmla="*/ 1623823 h 4248240"/>
                <a:gd name="connsiteX510" fmla="*/ 1706508 w 4246481"/>
                <a:gd name="connsiteY510" fmla="*/ 1657690 h 4248240"/>
                <a:gd name="connsiteX511" fmla="*/ 1727180 w 4246481"/>
                <a:gd name="connsiteY511" fmla="*/ 1664727 h 4248240"/>
                <a:gd name="connsiteX512" fmla="*/ 1724101 w 4246481"/>
                <a:gd name="connsiteY512" fmla="*/ 1656810 h 4248240"/>
                <a:gd name="connsiteX513" fmla="*/ 1638336 w 4246481"/>
                <a:gd name="connsiteY513" fmla="*/ 1420186 h 4248240"/>
                <a:gd name="connsiteX514" fmla="*/ 1637456 w 4246481"/>
                <a:gd name="connsiteY514" fmla="*/ 1386759 h 4248240"/>
                <a:gd name="connsiteX515" fmla="*/ 1656808 w 4246481"/>
                <a:gd name="connsiteY515" fmla="*/ 1373565 h 4248240"/>
                <a:gd name="connsiteX516" fmla="*/ 1683637 w 4246481"/>
                <a:gd name="connsiteY516" fmla="*/ 1386759 h 4248240"/>
                <a:gd name="connsiteX517" fmla="*/ 1732018 w 4246481"/>
                <a:gd name="connsiteY517" fmla="*/ 1410949 h 4248240"/>
                <a:gd name="connsiteX518" fmla="*/ 1742134 w 4246481"/>
                <a:gd name="connsiteY518" fmla="*/ 1412709 h 4248240"/>
                <a:gd name="connsiteX519" fmla="*/ 1737735 w 4246481"/>
                <a:gd name="connsiteY519" fmla="*/ 1405672 h 4248240"/>
                <a:gd name="connsiteX520" fmla="*/ 1696392 w 4246481"/>
                <a:gd name="connsiteY520" fmla="*/ 1304073 h 4248240"/>
                <a:gd name="connsiteX521" fmla="*/ 1688475 w 4246481"/>
                <a:gd name="connsiteY521" fmla="*/ 1154533 h 4248240"/>
                <a:gd name="connsiteX522" fmla="*/ 1704749 w 4246481"/>
                <a:gd name="connsiteY522" fmla="*/ 1145297 h 4248240"/>
                <a:gd name="connsiteX523" fmla="*/ 1782157 w 4246481"/>
                <a:gd name="connsiteY523" fmla="*/ 1194557 h 4248240"/>
                <a:gd name="connsiteX524" fmla="*/ 1796672 w 4246481"/>
                <a:gd name="connsiteY524" fmla="*/ 1203354 h 4248240"/>
                <a:gd name="connsiteX525" fmla="*/ 1770282 w 4246481"/>
                <a:gd name="connsiteY525" fmla="*/ 1131663 h 4248240"/>
                <a:gd name="connsiteX526" fmla="*/ 1750930 w 4246481"/>
                <a:gd name="connsiteY526" fmla="*/ 940780 h 4248240"/>
                <a:gd name="connsiteX527" fmla="*/ 1755328 w 4246481"/>
                <a:gd name="connsiteY527" fmla="*/ 914830 h 4248240"/>
                <a:gd name="connsiteX528" fmla="*/ 1772042 w 4246481"/>
                <a:gd name="connsiteY528" fmla="*/ 907354 h 4248240"/>
                <a:gd name="connsiteX529" fmla="*/ 1834936 w 4246481"/>
                <a:gd name="connsiteY529" fmla="*/ 948697 h 4248240"/>
                <a:gd name="connsiteX530" fmla="*/ 1844612 w 4246481"/>
                <a:gd name="connsiteY530" fmla="*/ 955294 h 4248240"/>
                <a:gd name="connsiteX531" fmla="*/ 1863525 w 4246481"/>
                <a:gd name="connsiteY531" fmla="*/ 670288 h 4248240"/>
                <a:gd name="connsiteX532" fmla="*/ 1913664 w 4246481"/>
                <a:gd name="connsiteY532" fmla="*/ 703715 h 4248240"/>
                <a:gd name="connsiteX533" fmla="*/ 1922900 w 4246481"/>
                <a:gd name="connsiteY533" fmla="*/ 586283 h 4248240"/>
                <a:gd name="connsiteX534" fmla="*/ 1967323 w 4246481"/>
                <a:gd name="connsiteY534" fmla="*/ 477207 h 4248240"/>
                <a:gd name="connsiteX535" fmla="*/ 2001189 w 4246481"/>
                <a:gd name="connsiteY535" fmla="*/ 514592 h 4248240"/>
                <a:gd name="connsiteX536" fmla="*/ 2013504 w 4246481"/>
                <a:gd name="connsiteY536" fmla="*/ 424428 h 4248240"/>
                <a:gd name="connsiteX537" fmla="*/ 2093551 w 4246481"/>
                <a:gd name="connsiteY537" fmla="*/ 65533 h 4248240"/>
                <a:gd name="connsiteX538" fmla="*/ 2118622 w 4246481"/>
                <a:gd name="connsiteY538" fmla="*/ 0 h 4248240"/>
                <a:gd name="connsiteX0" fmla="*/ 2118622 w 4246481"/>
                <a:gd name="connsiteY0" fmla="*/ 0 h 4248240"/>
                <a:gd name="connsiteX1" fmla="*/ 2123020 w 4246481"/>
                <a:gd name="connsiteY1" fmla="*/ 440 h 4248240"/>
                <a:gd name="connsiteX2" fmla="*/ 2134456 w 4246481"/>
                <a:gd name="connsiteY2" fmla="*/ 22431 h 4248240"/>
                <a:gd name="connsiteX3" fmla="*/ 2168322 w 4246481"/>
                <a:gd name="connsiteY3" fmla="*/ 127548 h 4248240"/>
                <a:gd name="connsiteX4" fmla="*/ 2238694 w 4246481"/>
                <a:gd name="connsiteY4" fmla="*/ 482045 h 4248240"/>
                <a:gd name="connsiteX5" fmla="*/ 2242212 w 4246481"/>
                <a:gd name="connsiteY5" fmla="*/ 515911 h 4248240"/>
                <a:gd name="connsiteX6" fmla="*/ 2276958 w 4246481"/>
                <a:gd name="connsiteY6" fmla="*/ 478086 h 4248240"/>
                <a:gd name="connsiteX7" fmla="*/ 2290593 w 4246481"/>
                <a:gd name="connsiteY7" fmla="*/ 498758 h 4248240"/>
                <a:gd name="connsiteX8" fmla="*/ 2331496 w 4246481"/>
                <a:gd name="connsiteY8" fmla="*/ 696238 h 4248240"/>
                <a:gd name="connsiteX9" fmla="*/ 2330616 w 4246481"/>
                <a:gd name="connsiteY9" fmla="*/ 704595 h 4248240"/>
                <a:gd name="connsiteX10" fmla="*/ 2377677 w 4246481"/>
                <a:gd name="connsiteY10" fmla="*/ 673367 h 4248240"/>
                <a:gd name="connsiteX11" fmla="*/ 2398789 w 4246481"/>
                <a:gd name="connsiteY11" fmla="*/ 957053 h 4248240"/>
                <a:gd name="connsiteX12" fmla="*/ 2432215 w 4246481"/>
                <a:gd name="connsiteY12" fmla="*/ 932863 h 4248240"/>
                <a:gd name="connsiteX13" fmla="*/ 2470480 w 4246481"/>
                <a:gd name="connsiteY13" fmla="*/ 908673 h 4248240"/>
                <a:gd name="connsiteX14" fmla="*/ 2490712 w 4246481"/>
                <a:gd name="connsiteY14" fmla="*/ 918789 h 4248240"/>
                <a:gd name="connsiteX15" fmla="*/ 2494670 w 4246481"/>
                <a:gd name="connsiteY15" fmla="*/ 966290 h 4248240"/>
                <a:gd name="connsiteX16" fmla="*/ 2460364 w 4246481"/>
                <a:gd name="connsiteY16" fmla="*/ 1172566 h 4248240"/>
                <a:gd name="connsiteX17" fmla="*/ 2444091 w 4246481"/>
                <a:gd name="connsiteY17" fmla="*/ 1206432 h 4248240"/>
                <a:gd name="connsiteX18" fmla="*/ 2475757 w 4246481"/>
                <a:gd name="connsiteY18" fmla="*/ 1186640 h 4248240"/>
                <a:gd name="connsiteX19" fmla="*/ 2536013 w 4246481"/>
                <a:gd name="connsiteY19" fmla="*/ 1147936 h 4248240"/>
                <a:gd name="connsiteX20" fmla="*/ 2556245 w 4246481"/>
                <a:gd name="connsiteY20" fmla="*/ 1158052 h 4248240"/>
                <a:gd name="connsiteX21" fmla="*/ 2527217 w 4246481"/>
                <a:gd name="connsiteY21" fmla="*/ 1370046 h 4248240"/>
                <a:gd name="connsiteX22" fmla="*/ 2515341 w 4246481"/>
                <a:gd name="connsiteY22" fmla="*/ 1392477 h 4248240"/>
                <a:gd name="connsiteX23" fmla="*/ 2503026 w 4246481"/>
                <a:gd name="connsiteY23" fmla="*/ 1414468 h 4248240"/>
                <a:gd name="connsiteX24" fmla="*/ 2531615 w 4246481"/>
                <a:gd name="connsiteY24" fmla="*/ 1404352 h 4248240"/>
                <a:gd name="connsiteX25" fmla="*/ 2572518 w 4246481"/>
                <a:gd name="connsiteY25" fmla="*/ 1380602 h 4248240"/>
                <a:gd name="connsiteX26" fmla="*/ 2606385 w 4246481"/>
                <a:gd name="connsiteY26" fmla="*/ 1401273 h 4248240"/>
                <a:gd name="connsiteX27" fmla="*/ 2576477 w 4246481"/>
                <a:gd name="connsiteY27" fmla="*/ 1534539 h 4248240"/>
                <a:gd name="connsiteX28" fmla="*/ 2518420 w 4246481"/>
                <a:gd name="connsiteY28" fmla="*/ 1658569 h 4248240"/>
                <a:gd name="connsiteX29" fmla="*/ 2517981 w 4246481"/>
                <a:gd name="connsiteY29" fmla="*/ 1665167 h 4248240"/>
                <a:gd name="connsiteX30" fmla="*/ 2545689 w 4246481"/>
                <a:gd name="connsiteY30" fmla="*/ 1653731 h 4248240"/>
                <a:gd name="connsiteX31" fmla="*/ 2598028 w 4246481"/>
                <a:gd name="connsiteY31" fmla="*/ 1623384 h 4248240"/>
                <a:gd name="connsiteX32" fmla="*/ 2619579 w 4246481"/>
                <a:gd name="connsiteY32" fmla="*/ 1632180 h 4248240"/>
                <a:gd name="connsiteX33" fmla="*/ 2620019 w 4246481"/>
                <a:gd name="connsiteY33" fmla="*/ 1694635 h 4248240"/>
                <a:gd name="connsiteX34" fmla="*/ 2525018 w 4246481"/>
                <a:gd name="connsiteY34" fmla="*/ 1871003 h 4248240"/>
                <a:gd name="connsiteX35" fmla="*/ 2518860 w 4246481"/>
                <a:gd name="connsiteY35" fmla="*/ 1881559 h 4248240"/>
                <a:gd name="connsiteX36" fmla="*/ 2550527 w 4246481"/>
                <a:gd name="connsiteY36" fmla="*/ 1877161 h 4248240"/>
                <a:gd name="connsiteX37" fmla="*/ 2583954 w 4246481"/>
                <a:gd name="connsiteY37" fmla="*/ 1869684 h 4248240"/>
                <a:gd name="connsiteX38" fmla="*/ 2607704 w 4246481"/>
                <a:gd name="connsiteY38" fmla="*/ 1891235 h 4248240"/>
                <a:gd name="connsiteX39" fmla="*/ 2595389 w 4246481"/>
                <a:gd name="connsiteY39" fmla="*/ 1944893 h 4248240"/>
                <a:gd name="connsiteX40" fmla="*/ 2528536 w 4246481"/>
                <a:gd name="connsiteY40" fmla="*/ 2085636 h 4248240"/>
                <a:gd name="connsiteX41" fmla="*/ 2521499 w 4246481"/>
                <a:gd name="connsiteY41" fmla="*/ 2097951 h 4248240"/>
                <a:gd name="connsiteX42" fmla="*/ 2523258 w 4246481"/>
                <a:gd name="connsiteY42" fmla="*/ 2100590 h 4248240"/>
                <a:gd name="connsiteX43" fmla="*/ 2543490 w 4246481"/>
                <a:gd name="connsiteY43" fmla="*/ 2093113 h 4248240"/>
                <a:gd name="connsiteX44" fmla="*/ 2571199 w 4246481"/>
                <a:gd name="connsiteY44" fmla="*/ 2077280 h 4248240"/>
                <a:gd name="connsiteX45" fmla="*/ 2599787 w 4246481"/>
                <a:gd name="connsiteY45" fmla="*/ 2094433 h 4248240"/>
                <a:gd name="connsiteX46" fmla="*/ 2582634 w 4246481"/>
                <a:gd name="connsiteY46" fmla="*/ 2179758 h 4248240"/>
                <a:gd name="connsiteX47" fmla="*/ 2502587 w 4246481"/>
                <a:gd name="connsiteY47" fmla="*/ 2319182 h 4248240"/>
                <a:gd name="connsiteX48" fmla="*/ 2495549 w 4246481"/>
                <a:gd name="connsiteY48" fmla="*/ 2328418 h 4248240"/>
                <a:gd name="connsiteX49" fmla="*/ 2518860 w 4246481"/>
                <a:gd name="connsiteY49" fmla="*/ 2330177 h 4248240"/>
                <a:gd name="connsiteX50" fmla="*/ 2546129 w 4246481"/>
                <a:gd name="connsiteY50" fmla="*/ 2334136 h 4248240"/>
                <a:gd name="connsiteX51" fmla="*/ 2558004 w 4246481"/>
                <a:gd name="connsiteY51" fmla="*/ 2356127 h 4248240"/>
                <a:gd name="connsiteX52" fmla="*/ 2526639 w 4246481"/>
                <a:gd name="connsiteY52" fmla="*/ 2431997 h 4248240"/>
                <a:gd name="connsiteX53" fmla="*/ 2591870 w 4246481"/>
                <a:gd name="connsiteY53" fmla="*/ 2437933 h 4248240"/>
                <a:gd name="connsiteX54" fmla="*/ 2646408 w 4246481"/>
                <a:gd name="connsiteY54" fmla="*/ 2347769 h 4248240"/>
                <a:gd name="connsiteX55" fmla="*/ 2667960 w 4246481"/>
                <a:gd name="connsiteY55" fmla="*/ 2336334 h 4248240"/>
                <a:gd name="connsiteX56" fmla="*/ 2681595 w 4246481"/>
                <a:gd name="connsiteY56" fmla="*/ 2357005 h 4248240"/>
                <a:gd name="connsiteX57" fmla="*/ 2691711 w 4246481"/>
                <a:gd name="connsiteY57" fmla="*/ 2392191 h 4248240"/>
                <a:gd name="connsiteX58" fmla="*/ 2695229 w 4246481"/>
                <a:gd name="connsiteY58" fmla="*/ 2391751 h 4248240"/>
                <a:gd name="connsiteX59" fmla="*/ 2705785 w 4246481"/>
                <a:gd name="connsiteY59" fmla="*/ 2359644 h 4248240"/>
                <a:gd name="connsiteX60" fmla="*/ 2756804 w 4246481"/>
                <a:gd name="connsiteY60" fmla="*/ 2245730 h 4248240"/>
                <a:gd name="connsiteX61" fmla="*/ 2780995 w 4246481"/>
                <a:gd name="connsiteY61" fmla="*/ 2215822 h 4248240"/>
                <a:gd name="connsiteX62" fmla="*/ 2801666 w 4246481"/>
                <a:gd name="connsiteY62" fmla="*/ 2218461 h 4248240"/>
                <a:gd name="connsiteX63" fmla="*/ 2824977 w 4246481"/>
                <a:gd name="connsiteY63" fmla="*/ 2257166 h 4248240"/>
                <a:gd name="connsiteX64" fmla="*/ 2834653 w 4246481"/>
                <a:gd name="connsiteY64" fmla="*/ 2269041 h 4248240"/>
                <a:gd name="connsiteX65" fmla="*/ 2848287 w 4246481"/>
                <a:gd name="connsiteY65" fmla="*/ 2194711 h 4248240"/>
                <a:gd name="connsiteX66" fmla="*/ 2919539 w 4246481"/>
                <a:gd name="connsiteY66" fmla="*/ 2072880 h 4248240"/>
                <a:gd name="connsiteX67" fmla="*/ 2937131 w 4246481"/>
                <a:gd name="connsiteY67" fmla="*/ 2062325 h 4248240"/>
                <a:gd name="connsiteX68" fmla="*/ 2951206 w 4246481"/>
                <a:gd name="connsiteY68" fmla="*/ 2069802 h 4248240"/>
                <a:gd name="connsiteX69" fmla="*/ 2962641 w 4246481"/>
                <a:gd name="connsiteY69" fmla="*/ 2123020 h 4248240"/>
                <a:gd name="connsiteX70" fmla="*/ 2972757 w 4246481"/>
                <a:gd name="connsiteY70" fmla="*/ 2145011 h 4248240"/>
                <a:gd name="connsiteX71" fmla="*/ 2975396 w 4246481"/>
                <a:gd name="connsiteY71" fmla="*/ 2138854 h 4248240"/>
                <a:gd name="connsiteX72" fmla="*/ 3078314 w 4246481"/>
                <a:gd name="connsiteY72" fmla="*/ 1948411 h 4248240"/>
                <a:gd name="connsiteX73" fmla="*/ 3093268 w 4246481"/>
                <a:gd name="connsiteY73" fmla="*/ 1933897 h 4248240"/>
                <a:gd name="connsiteX74" fmla="*/ 3115259 w 4246481"/>
                <a:gd name="connsiteY74" fmla="*/ 1939614 h 4248240"/>
                <a:gd name="connsiteX75" fmla="*/ 3123176 w 4246481"/>
                <a:gd name="connsiteY75" fmla="*/ 1971721 h 4248240"/>
                <a:gd name="connsiteX76" fmla="*/ 3135051 w 4246481"/>
                <a:gd name="connsiteY76" fmla="*/ 2013065 h 4248240"/>
                <a:gd name="connsiteX77" fmla="*/ 3139449 w 4246481"/>
                <a:gd name="connsiteY77" fmla="*/ 2010866 h 4248240"/>
                <a:gd name="connsiteX78" fmla="*/ 3237530 w 4246481"/>
                <a:gd name="connsiteY78" fmla="*/ 1859127 h 4248240"/>
                <a:gd name="connsiteX79" fmla="*/ 3270956 w 4246481"/>
                <a:gd name="connsiteY79" fmla="*/ 1832298 h 4248240"/>
                <a:gd name="connsiteX80" fmla="*/ 3284591 w 4246481"/>
                <a:gd name="connsiteY80" fmla="*/ 1828779 h 4248240"/>
                <a:gd name="connsiteX81" fmla="*/ 3301304 w 4246481"/>
                <a:gd name="connsiteY81" fmla="*/ 1933457 h 4248240"/>
                <a:gd name="connsiteX82" fmla="*/ 3435889 w 4246481"/>
                <a:gd name="connsiteY82" fmla="*/ 1754449 h 4248240"/>
                <a:gd name="connsiteX83" fmla="*/ 3451283 w 4246481"/>
                <a:gd name="connsiteY83" fmla="*/ 1743454 h 4248240"/>
                <a:gd name="connsiteX84" fmla="*/ 3474154 w 4246481"/>
                <a:gd name="connsiteY84" fmla="*/ 1752250 h 4248240"/>
                <a:gd name="connsiteX85" fmla="*/ 3481631 w 4246481"/>
                <a:gd name="connsiteY85" fmla="*/ 1805029 h 4248240"/>
                <a:gd name="connsiteX86" fmla="*/ 3483390 w 4246481"/>
                <a:gd name="connsiteY86" fmla="*/ 1819983 h 4248240"/>
                <a:gd name="connsiteX87" fmla="*/ 3674273 w 4246481"/>
                <a:gd name="connsiteY87" fmla="*/ 1672203 h 4248240"/>
                <a:gd name="connsiteX88" fmla="*/ 3682190 w 4246481"/>
                <a:gd name="connsiteY88" fmla="*/ 1718384 h 4248240"/>
                <a:gd name="connsiteX89" fmla="*/ 3855919 w 4246481"/>
                <a:gd name="connsiteY89" fmla="*/ 1624262 h 4248240"/>
                <a:gd name="connsiteX90" fmla="*/ 3851521 w 4246481"/>
                <a:gd name="connsiteY90" fmla="*/ 1666485 h 4248240"/>
                <a:gd name="connsiteX91" fmla="*/ 3856799 w 4246481"/>
                <a:gd name="connsiteY91" fmla="*/ 1664286 h 4248240"/>
                <a:gd name="connsiteX92" fmla="*/ 4189304 w 4246481"/>
                <a:gd name="connsiteY92" fmla="*/ 1469445 h 4248240"/>
                <a:gd name="connsiteX93" fmla="*/ 4233726 w 4246481"/>
                <a:gd name="connsiteY93" fmla="*/ 1452732 h 4248240"/>
                <a:gd name="connsiteX94" fmla="*/ 4244282 w 4246481"/>
                <a:gd name="connsiteY94" fmla="*/ 1450972 h 4248240"/>
                <a:gd name="connsiteX95" fmla="*/ 4246481 w 4246481"/>
                <a:gd name="connsiteY95" fmla="*/ 1453171 h 4248240"/>
                <a:gd name="connsiteX96" fmla="*/ 4218332 w 4246481"/>
                <a:gd name="connsiteY96" fmla="*/ 1507709 h 4248240"/>
                <a:gd name="connsiteX97" fmla="*/ 3991824 w 4246481"/>
                <a:gd name="connsiteY97" fmla="*/ 1816024 h 4248240"/>
                <a:gd name="connsiteX98" fmla="*/ 3988306 w 4246481"/>
                <a:gd name="connsiteY98" fmla="*/ 1821302 h 4248240"/>
                <a:gd name="connsiteX99" fmla="*/ 4033167 w 4246481"/>
                <a:gd name="connsiteY99" fmla="*/ 1821302 h 4248240"/>
                <a:gd name="connsiteX100" fmla="*/ 3920133 w 4246481"/>
                <a:gd name="connsiteY100" fmla="*/ 1984476 h 4248240"/>
                <a:gd name="connsiteX101" fmla="*/ 3965435 w 4246481"/>
                <a:gd name="connsiteY101" fmla="*/ 1995472 h 4248240"/>
                <a:gd name="connsiteX102" fmla="*/ 3798303 w 4246481"/>
                <a:gd name="connsiteY102" fmla="*/ 2169201 h 4248240"/>
                <a:gd name="connsiteX103" fmla="*/ 3810617 w 4246481"/>
                <a:gd name="connsiteY103" fmla="*/ 2171840 h 4248240"/>
                <a:gd name="connsiteX104" fmla="*/ 3870433 w 4246481"/>
                <a:gd name="connsiteY104" fmla="*/ 2187674 h 4248240"/>
                <a:gd name="connsiteX105" fmla="*/ 3875271 w 4246481"/>
                <a:gd name="connsiteY105" fmla="*/ 2203507 h 4248240"/>
                <a:gd name="connsiteX106" fmla="*/ 3833049 w 4246481"/>
                <a:gd name="connsiteY106" fmla="*/ 2247050 h 4248240"/>
                <a:gd name="connsiteX107" fmla="*/ 3727931 w 4246481"/>
                <a:gd name="connsiteY107" fmla="*/ 2317861 h 4248240"/>
                <a:gd name="connsiteX108" fmla="*/ 3670754 w 4246481"/>
                <a:gd name="connsiteY108" fmla="*/ 2339852 h 4248240"/>
                <a:gd name="connsiteX109" fmla="*/ 3683949 w 4246481"/>
                <a:gd name="connsiteY109" fmla="*/ 2344250 h 4248240"/>
                <a:gd name="connsiteX110" fmla="*/ 3755200 w 4246481"/>
                <a:gd name="connsiteY110" fmla="*/ 2364042 h 4248240"/>
                <a:gd name="connsiteX111" fmla="*/ 3760918 w 4246481"/>
                <a:gd name="connsiteY111" fmla="*/ 2383395 h 4248240"/>
                <a:gd name="connsiteX112" fmla="*/ 3620175 w 4246481"/>
                <a:gd name="connsiteY112" fmla="*/ 2481036 h 4248240"/>
                <a:gd name="connsiteX113" fmla="*/ 3570475 w 4246481"/>
                <a:gd name="connsiteY113" fmla="*/ 2494231 h 4248240"/>
                <a:gd name="connsiteX114" fmla="*/ 3585869 w 4246481"/>
                <a:gd name="connsiteY114" fmla="*/ 2503907 h 4248240"/>
                <a:gd name="connsiteX115" fmla="*/ 3618416 w 4246481"/>
                <a:gd name="connsiteY115" fmla="*/ 2514902 h 4248240"/>
                <a:gd name="connsiteX116" fmla="*/ 3634249 w 4246481"/>
                <a:gd name="connsiteY116" fmla="*/ 2520180 h 4248240"/>
                <a:gd name="connsiteX117" fmla="*/ 3639527 w 4246481"/>
                <a:gd name="connsiteY117" fmla="*/ 2550088 h 4248240"/>
                <a:gd name="connsiteX118" fmla="*/ 3557280 w 4246481"/>
                <a:gd name="connsiteY118" fmla="*/ 2599788 h 4248240"/>
                <a:gd name="connsiteX119" fmla="*/ 3427972 w 4246481"/>
                <a:gd name="connsiteY119" fmla="*/ 2642891 h 4248240"/>
                <a:gd name="connsiteX120" fmla="*/ 3419616 w 4246481"/>
                <a:gd name="connsiteY120" fmla="*/ 2645090 h 4248240"/>
                <a:gd name="connsiteX121" fmla="*/ 3436769 w 4246481"/>
                <a:gd name="connsiteY121" fmla="*/ 2655206 h 4248240"/>
                <a:gd name="connsiteX122" fmla="*/ 3492187 w 4246481"/>
                <a:gd name="connsiteY122" fmla="*/ 2673678 h 4248240"/>
                <a:gd name="connsiteX123" fmla="*/ 3497904 w 4246481"/>
                <a:gd name="connsiteY123" fmla="*/ 2693470 h 4248240"/>
                <a:gd name="connsiteX124" fmla="*/ 3453042 w 4246481"/>
                <a:gd name="connsiteY124" fmla="*/ 2732174 h 4248240"/>
                <a:gd name="connsiteX125" fmla="*/ 3296026 w 4246481"/>
                <a:gd name="connsiteY125" fmla="*/ 2769119 h 4248240"/>
                <a:gd name="connsiteX126" fmla="*/ 3287229 w 4246481"/>
                <a:gd name="connsiteY126" fmla="*/ 2768680 h 4248240"/>
                <a:gd name="connsiteX127" fmla="*/ 3283271 w 4246481"/>
                <a:gd name="connsiteY127" fmla="*/ 2770439 h 4248240"/>
                <a:gd name="connsiteX128" fmla="*/ 3299545 w 4246481"/>
                <a:gd name="connsiteY128" fmla="*/ 2784953 h 4248240"/>
                <a:gd name="connsiteX129" fmla="*/ 3328133 w 4246481"/>
                <a:gd name="connsiteY129" fmla="*/ 2806064 h 4248240"/>
                <a:gd name="connsiteX130" fmla="*/ 3328133 w 4246481"/>
                <a:gd name="connsiteY130" fmla="*/ 2832893 h 4248240"/>
                <a:gd name="connsiteX131" fmla="*/ 3274915 w 4246481"/>
                <a:gd name="connsiteY131" fmla="*/ 2861042 h 4248240"/>
                <a:gd name="connsiteX132" fmla="*/ 3158362 w 4246481"/>
                <a:gd name="connsiteY132" fmla="*/ 2894909 h 4248240"/>
                <a:gd name="connsiteX133" fmla="*/ 3148686 w 4246481"/>
                <a:gd name="connsiteY133" fmla="*/ 2899746 h 4248240"/>
                <a:gd name="connsiteX134" fmla="*/ 3166278 w 4246481"/>
                <a:gd name="connsiteY134" fmla="*/ 2908983 h 4248240"/>
                <a:gd name="connsiteX135" fmla="*/ 3189149 w 4246481"/>
                <a:gd name="connsiteY135" fmla="*/ 2916460 h 4248240"/>
                <a:gd name="connsiteX136" fmla="*/ 3194867 w 4246481"/>
                <a:gd name="connsiteY136" fmla="*/ 2945488 h 4248240"/>
                <a:gd name="connsiteX137" fmla="*/ 3146047 w 4246481"/>
                <a:gd name="connsiteY137" fmla="*/ 2976715 h 4248240"/>
                <a:gd name="connsiteX138" fmla="*/ 2990790 w 4246481"/>
                <a:gd name="connsiteY138" fmla="*/ 3011021 h 4248240"/>
                <a:gd name="connsiteX139" fmla="*/ 2999586 w 4246481"/>
                <a:gd name="connsiteY139" fmla="*/ 3024656 h 4248240"/>
                <a:gd name="connsiteX140" fmla="*/ 3014540 w 4246481"/>
                <a:gd name="connsiteY140" fmla="*/ 3046647 h 4248240"/>
                <a:gd name="connsiteX141" fmla="*/ 3007503 w 4246481"/>
                <a:gd name="connsiteY141" fmla="*/ 3068198 h 4248240"/>
                <a:gd name="connsiteX142" fmla="*/ 2959122 w 4246481"/>
                <a:gd name="connsiteY142" fmla="*/ 3086231 h 4248240"/>
                <a:gd name="connsiteX143" fmla="*/ 2887871 w 4246481"/>
                <a:gd name="connsiteY143" fmla="*/ 3106903 h 4248240"/>
                <a:gd name="connsiteX144" fmla="*/ 2851366 w 4246481"/>
                <a:gd name="connsiteY144" fmla="*/ 3139010 h 4248240"/>
                <a:gd name="connsiteX145" fmla="*/ 2867200 w 4246481"/>
                <a:gd name="connsiteY145" fmla="*/ 3141209 h 4248240"/>
                <a:gd name="connsiteX146" fmla="*/ 2957363 w 4246481"/>
                <a:gd name="connsiteY146" fmla="*/ 3105583 h 4248240"/>
                <a:gd name="connsiteX147" fmla="*/ 2967039 w 4246481"/>
                <a:gd name="connsiteY147" fmla="*/ 3104704 h 4248240"/>
                <a:gd name="connsiteX148" fmla="*/ 2977155 w 4246481"/>
                <a:gd name="connsiteY148" fmla="*/ 3118338 h 4248240"/>
                <a:gd name="connsiteX149" fmla="*/ 2971437 w 4246481"/>
                <a:gd name="connsiteY149" fmla="*/ 3156163 h 4248240"/>
                <a:gd name="connsiteX150" fmla="*/ 2980234 w 4246481"/>
                <a:gd name="connsiteY150" fmla="*/ 3148686 h 4248240"/>
                <a:gd name="connsiteX151" fmla="*/ 3085791 w 4246481"/>
                <a:gd name="connsiteY151" fmla="*/ 3098986 h 4248240"/>
                <a:gd name="connsiteX152" fmla="*/ 3109981 w 4246481"/>
                <a:gd name="connsiteY152" fmla="*/ 3100305 h 4248240"/>
                <a:gd name="connsiteX153" fmla="*/ 3116579 w 4246481"/>
                <a:gd name="connsiteY153" fmla="*/ 3115259 h 4248240"/>
                <a:gd name="connsiteX154" fmla="*/ 3100305 w 4246481"/>
                <a:gd name="connsiteY154" fmla="*/ 3142968 h 4248240"/>
                <a:gd name="connsiteX155" fmla="*/ 3093268 w 4246481"/>
                <a:gd name="connsiteY155" fmla="*/ 3159681 h 4248240"/>
                <a:gd name="connsiteX156" fmla="*/ 3102944 w 4246481"/>
                <a:gd name="connsiteY156" fmla="*/ 3154843 h 4248240"/>
                <a:gd name="connsiteX157" fmla="*/ 3238849 w 4246481"/>
                <a:gd name="connsiteY157" fmla="*/ 3111301 h 4248240"/>
                <a:gd name="connsiteX158" fmla="*/ 3259081 w 4246481"/>
                <a:gd name="connsiteY158" fmla="*/ 3114379 h 4248240"/>
                <a:gd name="connsiteX159" fmla="*/ 3253363 w 4246481"/>
                <a:gd name="connsiteY159" fmla="*/ 3134611 h 4248240"/>
                <a:gd name="connsiteX160" fmla="*/ 3237090 w 4246481"/>
                <a:gd name="connsiteY160" fmla="*/ 3168478 h 4248240"/>
                <a:gd name="connsiteX161" fmla="*/ 3312299 w 4246481"/>
                <a:gd name="connsiteY161" fmla="*/ 3143848 h 4248240"/>
                <a:gd name="connsiteX162" fmla="*/ 3392787 w 4246481"/>
                <a:gd name="connsiteY162" fmla="*/ 3145167 h 4248240"/>
                <a:gd name="connsiteX163" fmla="*/ 3354082 w 4246481"/>
                <a:gd name="connsiteY163" fmla="*/ 3204543 h 4248240"/>
                <a:gd name="connsiteX164" fmla="*/ 3523854 w 4246481"/>
                <a:gd name="connsiteY164" fmla="*/ 3183872 h 4248240"/>
                <a:gd name="connsiteX165" fmla="*/ 3526053 w 4246481"/>
                <a:gd name="connsiteY165" fmla="*/ 3187830 h 4248240"/>
                <a:gd name="connsiteX166" fmla="*/ 3495705 w 4246481"/>
                <a:gd name="connsiteY166" fmla="*/ 3233131 h 4248240"/>
                <a:gd name="connsiteX167" fmla="*/ 3654921 w 4246481"/>
                <a:gd name="connsiteY167" fmla="*/ 3247206 h 4248240"/>
                <a:gd name="connsiteX168" fmla="*/ 3636888 w 4246481"/>
                <a:gd name="connsiteY168" fmla="*/ 3275354 h 4248240"/>
                <a:gd name="connsiteX169" fmla="*/ 3765316 w 4246481"/>
                <a:gd name="connsiteY169" fmla="*/ 3307901 h 4248240"/>
                <a:gd name="connsiteX170" fmla="*/ 3745524 w 4246481"/>
                <a:gd name="connsiteY170" fmla="*/ 3326374 h 4248240"/>
                <a:gd name="connsiteX171" fmla="*/ 3891985 w 4246481"/>
                <a:gd name="connsiteY171" fmla="*/ 3356281 h 4248240"/>
                <a:gd name="connsiteX172" fmla="*/ 4033607 w 4246481"/>
                <a:gd name="connsiteY172" fmla="*/ 3400264 h 4248240"/>
                <a:gd name="connsiteX173" fmla="*/ 4034047 w 4246481"/>
                <a:gd name="connsiteY173" fmla="*/ 3403782 h 4248240"/>
                <a:gd name="connsiteX174" fmla="*/ 3996222 w 4246481"/>
                <a:gd name="connsiteY174" fmla="*/ 3417857 h 4248240"/>
                <a:gd name="connsiteX175" fmla="*/ 3747723 w 4246481"/>
                <a:gd name="connsiteY175" fmla="*/ 3464478 h 4248240"/>
                <a:gd name="connsiteX176" fmla="*/ 3742005 w 4246481"/>
                <a:gd name="connsiteY176" fmla="*/ 3465357 h 4248240"/>
                <a:gd name="connsiteX177" fmla="*/ 3762677 w 4246481"/>
                <a:gd name="connsiteY177" fmla="*/ 3485149 h 4248240"/>
                <a:gd name="connsiteX178" fmla="*/ 3633369 w 4246481"/>
                <a:gd name="connsiteY178" fmla="*/ 3513738 h 4248240"/>
                <a:gd name="connsiteX179" fmla="*/ 3650522 w 4246481"/>
                <a:gd name="connsiteY179" fmla="*/ 3542326 h 4248240"/>
                <a:gd name="connsiteX180" fmla="*/ 3489988 w 4246481"/>
                <a:gd name="connsiteY180" fmla="*/ 3551123 h 4248240"/>
                <a:gd name="connsiteX181" fmla="*/ 3511099 w 4246481"/>
                <a:gd name="connsiteY181" fmla="*/ 3583230 h 4248240"/>
                <a:gd name="connsiteX182" fmla="*/ 3501423 w 4246481"/>
                <a:gd name="connsiteY182" fmla="*/ 3603461 h 4248240"/>
                <a:gd name="connsiteX183" fmla="*/ 3347485 w 4246481"/>
                <a:gd name="connsiteY183" fmla="*/ 3573993 h 4248240"/>
                <a:gd name="connsiteX184" fmla="*/ 3383551 w 4246481"/>
                <a:gd name="connsiteY184" fmla="*/ 3633369 h 4248240"/>
                <a:gd name="connsiteX185" fmla="*/ 3380912 w 4246481"/>
                <a:gd name="connsiteY185" fmla="*/ 3637328 h 4248240"/>
                <a:gd name="connsiteX186" fmla="*/ 3228733 w 4246481"/>
                <a:gd name="connsiteY186" fmla="*/ 3606540 h 4248240"/>
                <a:gd name="connsiteX187" fmla="*/ 3238409 w 4246481"/>
                <a:gd name="connsiteY187" fmla="*/ 3628531 h 4248240"/>
                <a:gd name="connsiteX188" fmla="*/ 3250724 w 4246481"/>
                <a:gd name="connsiteY188" fmla="*/ 3651842 h 4248240"/>
                <a:gd name="connsiteX189" fmla="*/ 3242368 w 4246481"/>
                <a:gd name="connsiteY189" fmla="*/ 3664157 h 4248240"/>
                <a:gd name="connsiteX190" fmla="*/ 3211580 w 4246481"/>
                <a:gd name="connsiteY190" fmla="*/ 3661078 h 4248240"/>
                <a:gd name="connsiteX191" fmla="*/ 3089310 w 4246481"/>
                <a:gd name="connsiteY191" fmla="*/ 3611378 h 4248240"/>
                <a:gd name="connsiteX192" fmla="*/ 3086231 w 4246481"/>
                <a:gd name="connsiteY192" fmla="*/ 3613138 h 4248240"/>
                <a:gd name="connsiteX193" fmla="*/ 3113940 w 4246481"/>
                <a:gd name="connsiteY193" fmla="*/ 3666796 h 4248240"/>
                <a:gd name="connsiteX194" fmla="*/ 3089750 w 4246481"/>
                <a:gd name="connsiteY194" fmla="*/ 3671194 h 4248240"/>
                <a:gd name="connsiteX195" fmla="*/ 2986391 w 4246481"/>
                <a:gd name="connsiteY195" fmla="*/ 3628971 h 4248240"/>
                <a:gd name="connsiteX196" fmla="*/ 2963081 w 4246481"/>
                <a:gd name="connsiteY196" fmla="*/ 3610938 h 4248240"/>
                <a:gd name="connsiteX197" fmla="*/ 2967479 w 4246481"/>
                <a:gd name="connsiteY197" fmla="*/ 3639087 h 4248240"/>
                <a:gd name="connsiteX198" fmla="*/ 2948127 w 4246481"/>
                <a:gd name="connsiteY198" fmla="*/ 3658879 h 4248240"/>
                <a:gd name="connsiteX199" fmla="*/ 2849607 w 4246481"/>
                <a:gd name="connsiteY199" fmla="*/ 3614897 h 4248240"/>
                <a:gd name="connsiteX200" fmla="*/ 2840810 w 4246481"/>
                <a:gd name="connsiteY200" fmla="*/ 3609619 h 4248240"/>
                <a:gd name="connsiteX201" fmla="*/ 2835972 w 4246481"/>
                <a:gd name="connsiteY201" fmla="*/ 3609619 h 4248240"/>
                <a:gd name="connsiteX202" fmla="*/ 2847848 w 4246481"/>
                <a:gd name="connsiteY202" fmla="*/ 3632490 h 4248240"/>
                <a:gd name="connsiteX203" fmla="*/ 2835533 w 4246481"/>
                <a:gd name="connsiteY203" fmla="*/ 3652722 h 4248240"/>
                <a:gd name="connsiteX204" fmla="*/ 2785393 w 4246481"/>
                <a:gd name="connsiteY204" fmla="*/ 3639967 h 4248240"/>
                <a:gd name="connsiteX205" fmla="*/ 2715901 w 4246481"/>
                <a:gd name="connsiteY205" fmla="*/ 3597744 h 4248240"/>
                <a:gd name="connsiteX206" fmla="*/ 2708864 w 4246481"/>
                <a:gd name="connsiteY206" fmla="*/ 3592466 h 4248240"/>
                <a:gd name="connsiteX207" fmla="*/ 2705345 w 4246481"/>
                <a:gd name="connsiteY207" fmla="*/ 3618416 h 4248240"/>
                <a:gd name="connsiteX208" fmla="*/ 2693030 w 4246481"/>
                <a:gd name="connsiteY208" fmla="*/ 3627212 h 4248240"/>
                <a:gd name="connsiteX209" fmla="*/ 2656525 w 4246481"/>
                <a:gd name="connsiteY209" fmla="*/ 3641726 h 4248240"/>
                <a:gd name="connsiteX210" fmla="*/ 2692151 w 4246481"/>
                <a:gd name="connsiteY210" fmla="*/ 3644805 h 4248240"/>
                <a:gd name="connsiteX211" fmla="*/ 2748888 w 4246481"/>
                <a:gd name="connsiteY211" fmla="*/ 3669875 h 4248240"/>
                <a:gd name="connsiteX212" fmla="*/ 2757244 w 4246481"/>
                <a:gd name="connsiteY212" fmla="*/ 3682629 h 4248240"/>
                <a:gd name="connsiteX213" fmla="*/ 2745369 w 4246481"/>
                <a:gd name="connsiteY213" fmla="*/ 3689227 h 4248240"/>
                <a:gd name="connsiteX214" fmla="*/ 2723378 w 4246481"/>
                <a:gd name="connsiteY214" fmla="*/ 3697143 h 4248240"/>
                <a:gd name="connsiteX215" fmla="*/ 2798148 w 4246481"/>
                <a:gd name="connsiteY215" fmla="*/ 3727491 h 4248240"/>
                <a:gd name="connsiteX216" fmla="*/ 2820139 w 4246481"/>
                <a:gd name="connsiteY216" fmla="*/ 3741566 h 4248240"/>
                <a:gd name="connsiteX217" fmla="*/ 2817500 w 4246481"/>
                <a:gd name="connsiteY217" fmla="*/ 3756519 h 4248240"/>
                <a:gd name="connsiteX218" fmla="*/ 2791110 w 4246481"/>
                <a:gd name="connsiteY218" fmla="*/ 3767075 h 4248240"/>
                <a:gd name="connsiteX219" fmla="*/ 2883033 w 4246481"/>
                <a:gd name="connsiteY219" fmla="*/ 3825571 h 4248240"/>
                <a:gd name="connsiteX220" fmla="*/ 2836412 w 4246481"/>
                <a:gd name="connsiteY220" fmla="*/ 3839646 h 4248240"/>
                <a:gd name="connsiteX221" fmla="*/ 2934493 w 4246481"/>
                <a:gd name="connsiteY221" fmla="*/ 3908258 h 4248240"/>
                <a:gd name="connsiteX222" fmla="*/ 2896228 w 4246481"/>
                <a:gd name="connsiteY222" fmla="*/ 3918374 h 4248240"/>
                <a:gd name="connsiteX223" fmla="*/ 2971877 w 4246481"/>
                <a:gd name="connsiteY223" fmla="*/ 3997542 h 4248240"/>
                <a:gd name="connsiteX224" fmla="*/ 2950766 w 4246481"/>
                <a:gd name="connsiteY224" fmla="*/ 4003699 h 4248240"/>
                <a:gd name="connsiteX225" fmla="*/ 3000906 w 4246481"/>
                <a:gd name="connsiteY225" fmla="*/ 4078029 h 4248240"/>
                <a:gd name="connsiteX226" fmla="*/ 2981993 w 4246481"/>
                <a:gd name="connsiteY226" fmla="*/ 4078909 h 4248240"/>
                <a:gd name="connsiteX227" fmla="*/ 3098106 w 4246481"/>
                <a:gd name="connsiteY227" fmla="*/ 4248240 h 4248240"/>
                <a:gd name="connsiteX228" fmla="*/ 2918219 w 4246481"/>
                <a:gd name="connsiteY228" fmla="*/ 4150600 h 4248240"/>
                <a:gd name="connsiteX229" fmla="*/ 2919978 w 4246481"/>
                <a:gd name="connsiteY229" fmla="*/ 4169952 h 4248240"/>
                <a:gd name="connsiteX230" fmla="*/ 2840810 w 4246481"/>
                <a:gd name="connsiteY230" fmla="*/ 4127289 h 4248240"/>
                <a:gd name="connsiteX231" fmla="*/ 2837292 w 4246481"/>
                <a:gd name="connsiteY231" fmla="*/ 4148841 h 4248240"/>
                <a:gd name="connsiteX232" fmla="*/ 2751087 w 4246481"/>
                <a:gd name="connsiteY232" fmla="*/ 4081988 h 4248240"/>
                <a:gd name="connsiteX233" fmla="*/ 2744489 w 4246481"/>
                <a:gd name="connsiteY233" fmla="*/ 4121572 h 4248240"/>
                <a:gd name="connsiteX234" fmla="*/ 2666201 w 4246481"/>
                <a:gd name="connsiteY234" fmla="*/ 4029649 h 4248240"/>
                <a:gd name="connsiteX235" fmla="*/ 2657845 w 4246481"/>
                <a:gd name="connsiteY235" fmla="*/ 4078469 h 4248240"/>
                <a:gd name="connsiteX236" fmla="*/ 2590552 w 4246481"/>
                <a:gd name="connsiteY236" fmla="*/ 3990065 h 4248240"/>
                <a:gd name="connsiteX237" fmla="*/ 2579116 w 4246481"/>
                <a:gd name="connsiteY237" fmla="*/ 4029649 h 4248240"/>
                <a:gd name="connsiteX238" fmla="*/ 2575158 w 4246481"/>
                <a:gd name="connsiteY238" fmla="*/ 4030968 h 4248240"/>
                <a:gd name="connsiteX239" fmla="*/ 2513142 w 4246481"/>
                <a:gd name="connsiteY239" fmla="*/ 3931129 h 4248240"/>
                <a:gd name="connsiteX240" fmla="*/ 2506986 w 4246481"/>
                <a:gd name="connsiteY240" fmla="*/ 3957518 h 4248240"/>
                <a:gd name="connsiteX241" fmla="*/ 2490712 w 4246481"/>
                <a:gd name="connsiteY241" fmla="*/ 3962796 h 4248240"/>
                <a:gd name="connsiteX242" fmla="*/ 2454646 w 4246481"/>
                <a:gd name="connsiteY242" fmla="*/ 3894624 h 4248240"/>
                <a:gd name="connsiteX243" fmla="*/ 2451568 w 4246481"/>
                <a:gd name="connsiteY243" fmla="*/ 3871753 h 4248240"/>
                <a:gd name="connsiteX244" fmla="*/ 2439692 w 4246481"/>
                <a:gd name="connsiteY244" fmla="*/ 3891105 h 4248240"/>
                <a:gd name="connsiteX245" fmla="*/ 2421660 w 4246481"/>
                <a:gd name="connsiteY245" fmla="*/ 3892424 h 4248240"/>
                <a:gd name="connsiteX246" fmla="*/ 2399228 w 4246481"/>
                <a:gd name="connsiteY246" fmla="*/ 3849322 h 4248240"/>
                <a:gd name="connsiteX247" fmla="*/ 2386914 w 4246481"/>
                <a:gd name="connsiteY247" fmla="*/ 3815895 h 4248240"/>
                <a:gd name="connsiteX248" fmla="*/ 2380756 w 4246481"/>
                <a:gd name="connsiteY248" fmla="*/ 3836127 h 4248240"/>
                <a:gd name="connsiteX249" fmla="*/ 2367122 w 4246481"/>
                <a:gd name="connsiteY249" fmla="*/ 3839206 h 4248240"/>
                <a:gd name="connsiteX250" fmla="*/ 2353928 w 4246481"/>
                <a:gd name="connsiteY250" fmla="*/ 3822933 h 4248240"/>
                <a:gd name="connsiteX251" fmla="*/ 2328418 w 4246481"/>
                <a:gd name="connsiteY251" fmla="*/ 3750362 h 4248240"/>
                <a:gd name="connsiteX252" fmla="*/ 2322260 w 4246481"/>
                <a:gd name="connsiteY252" fmla="*/ 3755200 h 4248240"/>
                <a:gd name="connsiteX253" fmla="*/ 2296750 w 4246481"/>
                <a:gd name="connsiteY253" fmla="*/ 3749482 h 4248240"/>
                <a:gd name="connsiteX254" fmla="*/ 2280916 w 4246481"/>
                <a:gd name="connsiteY254" fmla="*/ 3709019 h 4248240"/>
                <a:gd name="connsiteX255" fmla="*/ 2270362 w 4246481"/>
                <a:gd name="connsiteY255" fmla="*/ 3685268 h 4248240"/>
                <a:gd name="connsiteX256" fmla="*/ 2267282 w 4246481"/>
                <a:gd name="connsiteY256" fmla="*/ 3686588 h 4248240"/>
                <a:gd name="connsiteX257" fmla="*/ 2255846 w 4246481"/>
                <a:gd name="connsiteY257" fmla="*/ 3696704 h 4248240"/>
                <a:gd name="connsiteX258" fmla="*/ 2243972 w 4246481"/>
                <a:gd name="connsiteY258" fmla="*/ 3683949 h 4248240"/>
                <a:gd name="connsiteX259" fmla="*/ 2228138 w 4246481"/>
                <a:gd name="connsiteY259" fmla="*/ 3606980 h 4248240"/>
                <a:gd name="connsiteX260" fmla="*/ 2225938 w 4246481"/>
                <a:gd name="connsiteY260" fmla="*/ 3592906 h 4248240"/>
                <a:gd name="connsiteX261" fmla="*/ 2214944 w 4246481"/>
                <a:gd name="connsiteY261" fmla="*/ 3606540 h 4248240"/>
                <a:gd name="connsiteX262" fmla="*/ 2204388 w 4246481"/>
                <a:gd name="connsiteY262" fmla="*/ 3606101 h 4248240"/>
                <a:gd name="connsiteX263" fmla="*/ 2190754 w 4246481"/>
                <a:gd name="connsiteY263" fmla="*/ 3579711 h 4248240"/>
                <a:gd name="connsiteX264" fmla="*/ 2143252 w 4246481"/>
                <a:gd name="connsiteY264" fmla="*/ 3418297 h 4248240"/>
                <a:gd name="connsiteX265" fmla="*/ 2139734 w 4246481"/>
                <a:gd name="connsiteY265" fmla="*/ 3412139 h 4248240"/>
                <a:gd name="connsiteX266" fmla="*/ 2135776 w 4246481"/>
                <a:gd name="connsiteY266" fmla="*/ 3445126 h 4248240"/>
                <a:gd name="connsiteX267" fmla="*/ 2120822 w 4246481"/>
                <a:gd name="connsiteY267" fmla="*/ 3767075 h 4248240"/>
                <a:gd name="connsiteX268" fmla="*/ 2137974 w 4246481"/>
                <a:gd name="connsiteY268" fmla="*/ 3936846 h 4248240"/>
                <a:gd name="connsiteX269" fmla="*/ 2145452 w 4246481"/>
                <a:gd name="connsiteY269" fmla="*/ 4173471 h 4248240"/>
                <a:gd name="connsiteX270" fmla="*/ 2134016 w 4246481"/>
                <a:gd name="connsiteY270" fmla="*/ 4184466 h 4248240"/>
                <a:gd name="connsiteX271" fmla="*/ 2104108 w 4246481"/>
                <a:gd name="connsiteY271" fmla="*/ 4184466 h 4248240"/>
                <a:gd name="connsiteX272" fmla="*/ 2103228 w 4246481"/>
                <a:gd name="connsiteY272" fmla="*/ 4177869 h 4248240"/>
                <a:gd name="connsiteX273" fmla="*/ 2086076 w 4246481"/>
                <a:gd name="connsiteY273" fmla="*/ 3859438 h 4248240"/>
                <a:gd name="connsiteX274" fmla="*/ 2090034 w 4246481"/>
                <a:gd name="connsiteY274" fmla="*/ 3478112 h 4248240"/>
                <a:gd name="connsiteX275" fmla="*/ 2094872 w 4246481"/>
                <a:gd name="connsiteY275" fmla="*/ 3433690 h 4248240"/>
                <a:gd name="connsiteX276" fmla="*/ 2092234 w 4246481"/>
                <a:gd name="connsiteY276" fmla="*/ 3432811 h 4248240"/>
                <a:gd name="connsiteX277" fmla="*/ 2073760 w 4246481"/>
                <a:gd name="connsiteY277" fmla="*/ 3496145 h 4248240"/>
                <a:gd name="connsiteX278" fmla="*/ 2051770 w 4246481"/>
                <a:gd name="connsiteY278" fmla="*/ 3585429 h 4248240"/>
                <a:gd name="connsiteX279" fmla="*/ 2050010 w 4246481"/>
                <a:gd name="connsiteY279" fmla="*/ 3590707 h 4248240"/>
                <a:gd name="connsiteX280" fmla="*/ 2039894 w 4246481"/>
                <a:gd name="connsiteY280" fmla="*/ 3608300 h 4248240"/>
                <a:gd name="connsiteX281" fmla="*/ 2027140 w 4246481"/>
                <a:gd name="connsiteY281" fmla="*/ 3595545 h 4248240"/>
                <a:gd name="connsiteX282" fmla="*/ 2023182 w 4246481"/>
                <a:gd name="connsiteY282" fmla="*/ 3592906 h 4248240"/>
                <a:gd name="connsiteX283" fmla="*/ 2016584 w 4246481"/>
                <a:gd name="connsiteY283" fmla="*/ 3638207 h 4248240"/>
                <a:gd name="connsiteX284" fmla="*/ 2006468 w 4246481"/>
                <a:gd name="connsiteY284" fmla="*/ 3679991 h 4248240"/>
                <a:gd name="connsiteX285" fmla="*/ 1980078 w 4246481"/>
                <a:gd name="connsiteY285" fmla="*/ 3683069 h 4248240"/>
                <a:gd name="connsiteX286" fmla="*/ 1972162 w 4246481"/>
                <a:gd name="connsiteY286" fmla="*/ 3697143 h 4248240"/>
                <a:gd name="connsiteX287" fmla="*/ 1953250 w 4246481"/>
                <a:gd name="connsiteY287" fmla="*/ 3744204 h 4248240"/>
                <a:gd name="connsiteX288" fmla="*/ 1925540 w 4246481"/>
                <a:gd name="connsiteY288" fmla="*/ 3751242 h 4248240"/>
                <a:gd name="connsiteX289" fmla="*/ 1923342 w 4246481"/>
                <a:gd name="connsiteY289" fmla="*/ 3749922 h 4248240"/>
                <a:gd name="connsiteX290" fmla="*/ 1901790 w 4246481"/>
                <a:gd name="connsiteY290" fmla="*/ 3808858 h 4248240"/>
                <a:gd name="connsiteX291" fmla="*/ 1883318 w 4246481"/>
                <a:gd name="connsiteY291" fmla="*/ 3835687 h 4248240"/>
                <a:gd name="connsiteX292" fmla="*/ 1868364 w 4246481"/>
                <a:gd name="connsiteY292" fmla="*/ 3831289 h 4248240"/>
                <a:gd name="connsiteX293" fmla="*/ 1862646 w 4246481"/>
                <a:gd name="connsiteY293" fmla="*/ 3812377 h 4248240"/>
                <a:gd name="connsiteX294" fmla="*/ 1841974 w 4246481"/>
                <a:gd name="connsiteY294" fmla="*/ 3861197 h 4248240"/>
                <a:gd name="connsiteX295" fmla="*/ 1823501 w 4246481"/>
                <a:gd name="connsiteY295" fmla="*/ 3892424 h 4248240"/>
                <a:gd name="connsiteX296" fmla="*/ 1807228 w 4246481"/>
                <a:gd name="connsiteY296" fmla="*/ 3891105 h 4248240"/>
                <a:gd name="connsiteX297" fmla="*/ 1795353 w 4246481"/>
                <a:gd name="connsiteY297" fmla="*/ 3871753 h 4248240"/>
                <a:gd name="connsiteX298" fmla="*/ 1789635 w 4246481"/>
                <a:gd name="connsiteY298" fmla="*/ 3905179 h 4248240"/>
                <a:gd name="connsiteX299" fmla="*/ 1756649 w 4246481"/>
                <a:gd name="connsiteY299" fmla="*/ 3962796 h 4248240"/>
                <a:gd name="connsiteX300" fmla="*/ 1740375 w 4246481"/>
                <a:gd name="connsiteY300" fmla="*/ 3957078 h 4248240"/>
                <a:gd name="connsiteX301" fmla="*/ 1734218 w 4246481"/>
                <a:gd name="connsiteY301" fmla="*/ 3929370 h 4248240"/>
                <a:gd name="connsiteX302" fmla="*/ 1707829 w 4246481"/>
                <a:gd name="connsiteY302" fmla="*/ 3984787 h 4248240"/>
                <a:gd name="connsiteX303" fmla="*/ 1669125 w 4246481"/>
                <a:gd name="connsiteY303" fmla="*/ 4031848 h 4248240"/>
                <a:gd name="connsiteX304" fmla="*/ 1657250 w 4246481"/>
                <a:gd name="connsiteY304" fmla="*/ 3989625 h 4248240"/>
                <a:gd name="connsiteX305" fmla="*/ 1589956 w 4246481"/>
                <a:gd name="connsiteY305" fmla="*/ 4078909 h 4248240"/>
                <a:gd name="connsiteX306" fmla="*/ 1581160 w 4246481"/>
                <a:gd name="connsiteY306" fmla="*/ 4030968 h 4248240"/>
                <a:gd name="connsiteX307" fmla="*/ 1503311 w 4246481"/>
                <a:gd name="connsiteY307" fmla="*/ 4121132 h 4248240"/>
                <a:gd name="connsiteX308" fmla="*/ 1497154 w 4246481"/>
                <a:gd name="connsiteY308" fmla="*/ 4082428 h 4248240"/>
                <a:gd name="connsiteX309" fmla="*/ 1410509 w 4246481"/>
                <a:gd name="connsiteY309" fmla="*/ 4149281 h 4248240"/>
                <a:gd name="connsiteX310" fmla="*/ 1407430 w 4246481"/>
                <a:gd name="connsiteY310" fmla="*/ 4127289 h 4248240"/>
                <a:gd name="connsiteX311" fmla="*/ 1328262 w 4246481"/>
                <a:gd name="connsiteY311" fmla="*/ 4169952 h 4248240"/>
                <a:gd name="connsiteX312" fmla="*/ 1330021 w 4246481"/>
                <a:gd name="connsiteY312" fmla="*/ 4150160 h 4248240"/>
                <a:gd name="connsiteX313" fmla="*/ 1149255 w 4246481"/>
                <a:gd name="connsiteY313" fmla="*/ 4248240 h 4248240"/>
                <a:gd name="connsiteX314" fmla="*/ 1266687 w 4246481"/>
                <a:gd name="connsiteY314" fmla="*/ 4078909 h 4248240"/>
                <a:gd name="connsiteX315" fmla="*/ 1245575 w 4246481"/>
                <a:gd name="connsiteY315" fmla="*/ 4078909 h 4248240"/>
                <a:gd name="connsiteX316" fmla="*/ 1297475 w 4246481"/>
                <a:gd name="connsiteY316" fmla="*/ 4003260 h 4248240"/>
                <a:gd name="connsiteX317" fmla="*/ 1275923 w 4246481"/>
                <a:gd name="connsiteY317" fmla="*/ 3997542 h 4248240"/>
                <a:gd name="connsiteX318" fmla="*/ 1352452 w 4246481"/>
                <a:gd name="connsiteY318" fmla="*/ 3917934 h 4248240"/>
                <a:gd name="connsiteX319" fmla="*/ 1314188 w 4246481"/>
                <a:gd name="connsiteY319" fmla="*/ 3907818 h 4248240"/>
                <a:gd name="connsiteX320" fmla="*/ 1412708 w 4246481"/>
                <a:gd name="connsiteY320" fmla="*/ 3839646 h 4248240"/>
                <a:gd name="connsiteX321" fmla="*/ 1366087 w 4246481"/>
                <a:gd name="connsiteY321" fmla="*/ 3825571 h 4248240"/>
                <a:gd name="connsiteX322" fmla="*/ 1461088 w 4246481"/>
                <a:gd name="connsiteY322" fmla="*/ 3767515 h 4248240"/>
                <a:gd name="connsiteX323" fmla="*/ 1421944 w 4246481"/>
                <a:gd name="connsiteY323" fmla="*/ 3751681 h 4248240"/>
                <a:gd name="connsiteX324" fmla="*/ 1421064 w 4246481"/>
                <a:gd name="connsiteY324" fmla="*/ 3747283 h 4248240"/>
                <a:gd name="connsiteX325" fmla="*/ 1528821 w 4246481"/>
                <a:gd name="connsiteY325" fmla="*/ 3698023 h 4248240"/>
                <a:gd name="connsiteX326" fmla="*/ 1487478 w 4246481"/>
                <a:gd name="connsiteY326" fmla="*/ 3682190 h 4248240"/>
                <a:gd name="connsiteX327" fmla="*/ 1503311 w 4246481"/>
                <a:gd name="connsiteY327" fmla="*/ 3664597 h 4248240"/>
                <a:gd name="connsiteX328" fmla="*/ 1577201 w 4246481"/>
                <a:gd name="connsiteY328" fmla="*/ 3641726 h 4248240"/>
                <a:gd name="connsiteX329" fmla="*/ 1588197 w 4246481"/>
                <a:gd name="connsiteY329" fmla="*/ 3641286 h 4248240"/>
                <a:gd name="connsiteX330" fmla="*/ 1589956 w 4246481"/>
                <a:gd name="connsiteY330" fmla="*/ 3639087 h 4248240"/>
                <a:gd name="connsiteX331" fmla="*/ 1568845 w 4246481"/>
                <a:gd name="connsiteY331" fmla="*/ 3623253 h 4248240"/>
                <a:gd name="connsiteX332" fmla="*/ 1557409 w 4246481"/>
                <a:gd name="connsiteY332" fmla="*/ 3625453 h 4248240"/>
                <a:gd name="connsiteX333" fmla="*/ 1540696 w 4246481"/>
                <a:gd name="connsiteY333" fmla="*/ 3615337 h 4248240"/>
                <a:gd name="connsiteX334" fmla="*/ 1538937 w 4246481"/>
                <a:gd name="connsiteY334" fmla="*/ 3603461 h 4248240"/>
                <a:gd name="connsiteX335" fmla="*/ 1537617 w 4246481"/>
                <a:gd name="connsiteY335" fmla="*/ 3590707 h 4248240"/>
                <a:gd name="connsiteX336" fmla="*/ 1528821 w 4246481"/>
                <a:gd name="connsiteY336" fmla="*/ 3597304 h 4248240"/>
                <a:gd name="connsiteX337" fmla="*/ 1421064 w 4246481"/>
                <a:gd name="connsiteY337" fmla="*/ 3650962 h 4248240"/>
                <a:gd name="connsiteX338" fmla="*/ 1413587 w 4246481"/>
                <a:gd name="connsiteY338" fmla="*/ 3652282 h 4248240"/>
                <a:gd name="connsiteX339" fmla="*/ 1396434 w 4246481"/>
                <a:gd name="connsiteY339" fmla="*/ 3647444 h 4248240"/>
                <a:gd name="connsiteX340" fmla="*/ 1399073 w 4246481"/>
                <a:gd name="connsiteY340" fmla="*/ 3630291 h 4248240"/>
                <a:gd name="connsiteX341" fmla="*/ 1409189 w 4246481"/>
                <a:gd name="connsiteY341" fmla="*/ 3609179 h 4248240"/>
                <a:gd name="connsiteX342" fmla="*/ 1406990 w 4246481"/>
                <a:gd name="connsiteY342" fmla="*/ 3607420 h 4248240"/>
                <a:gd name="connsiteX343" fmla="*/ 1361688 w 4246481"/>
                <a:gd name="connsiteY343" fmla="*/ 3632490 h 4248240"/>
                <a:gd name="connsiteX344" fmla="*/ 1301433 w 4246481"/>
                <a:gd name="connsiteY344" fmla="*/ 3656680 h 4248240"/>
                <a:gd name="connsiteX345" fmla="*/ 1288238 w 4246481"/>
                <a:gd name="connsiteY345" fmla="*/ 3658879 h 4248240"/>
                <a:gd name="connsiteX346" fmla="*/ 1276803 w 4246481"/>
                <a:gd name="connsiteY346" fmla="*/ 3646124 h 4248240"/>
                <a:gd name="connsiteX347" fmla="*/ 1280321 w 4246481"/>
                <a:gd name="connsiteY347" fmla="*/ 3608300 h 4248240"/>
                <a:gd name="connsiteX348" fmla="*/ 1263608 w 4246481"/>
                <a:gd name="connsiteY348" fmla="*/ 3623693 h 4248240"/>
                <a:gd name="connsiteX349" fmla="*/ 1169047 w 4246481"/>
                <a:gd name="connsiteY349" fmla="*/ 3668995 h 4248240"/>
                <a:gd name="connsiteX350" fmla="*/ 1141778 w 4246481"/>
                <a:gd name="connsiteY350" fmla="*/ 3668115 h 4248240"/>
                <a:gd name="connsiteX351" fmla="*/ 1136060 w 4246481"/>
                <a:gd name="connsiteY351" fmla="*/ 3655360 h 4248240"/>
                <a:gd name="connsiteX352" fmla="*/ 1151893 w 4246481"/>
                <a:gd name="connsiteY352" fmla="*/ 3627212 h 4248240"/>
                <a:gd name="connsiteX353" fmla="*/ 1159810 w 4246481"/>
                <a:gd name="connsiteY353" fmla="*/ 3608739 h 4248240"/>
                <a:gd name="connsiteX354" fmla="*/ 1150134 w 4246481"/>
                <a:gd name="connsiteY354" fmla="*/ 3614017 h 4248240"/>
                <a:gd name="connsiteX355" fmla="*/ 1020387 w 4246481"/>
                <a:gd name="connsiteY355" fmla="*/ 3661958 h 4248240"/>
                <a:gd name="connsiteX356" fmla="*/ 995317 w 4246481"/>
                <a:gd name="connsiteY356" fmla="*/ 3659759 h 4248240"/>
                <a:gd name="connsiteX357" fmla="*/ 1002794 w 4246481"/>
                <a:gd name="connsiteY357" fmla="*/ 3636448 h 4248240"/>
                <a:gd name="connsiteX358" fmla="*/ 1016868 w 4246481"/>
                <a:gd name="connsiteY358" fmla="*/ 3605221 h 4248240"/>
                <a:gd name="connsiteX359" fmla="*/ 864690 w 4246481"/>
                <a:gd name="connsiteY359" fmla="*/ 3636008 h 4248240"/>
                <a:gd name="connsiteX360" fmla="*/ 861611 w 4246481"/>
                <a:gd name="connsiteY360" fmla="*/ 3632050 h 4248240"/>
                <a:gd name="connsiteX361" fmla="*/ 897237 w 4246481"/>
                <a:gd name="connsiteY361" fmla="*/ 3573114 h 4248240"/>
                <a:gd name="connsiteX362" fmla="*/ 889320 w 4246481"/>
                <a:gd name="connsiteY362" fmla="*/ 3576192 h 4248240"/>
                <a:gd name="connsiteX363" fmla="*/ 739780 w 4246481"/>
                <a:gd name="connsiteY363" fmla="*/ 3601262 h 4248240"/>
                <a:gd name="connsiteX364" fmla="*/ 731864 w 4246481"/>
                <a:gd name="connsiteY364" fmla="*/ 3586309 h 4248240"/>
                <a:gd name="connsiteX365" fmla="*/ 755614 w 4246481"/>
                <a:gd name="connsiteY365" fmla="*/ 3549803 h 4248240"/>
                <a:gd name="connsiteX366" fmla="*/ 595079 w 4246481"/>
                <a:gd name="connsiteY366" fmla="*/ 3541447 h 4248240"/>
                <a:gd name="connsiteX367" fmla="*/ 612232 w 4246481"/>
                <a:gd name="connsiteY367" fmla="*/ 3512418 h 4248240"/>
                <a:gd name="connsiteX368" fmla="*/ 482924 w 4246481"/>
                <a:gd name="connsiteY368" fmla="*/ 3483390 h 4248240"/>
                <a:gd name="connsiteX369" fmla="*/ 503156 w 4246481"/>
                <a:gd name="connsiteY369" fmla="*/ 3464478 h 4248240"/>
                <a:gd name="connsiteX370" fmla="*/ 211994 w 4246481"/>
                <a:gd name="connsiteY370" fmla="*/ 3403342 h 4248240"/>
                <a:gd name="connsiteX371" fmla="*/ 211554 w 4246481"/>
                <a:gd name="connsiteY371" fmla="*/ 3398505 h 4248240"/>
                <a:gd name="connsiteX372" fmla="*/ 241902 w 4246481"/>
                <a:gd name="connsiteY372" fmla="*/ 3385310 h 4248240"/>
                <a:gd name="connsiteX373" fmla="*/ 425748 w 4246481"/>
                <a:gd name="connsiteY373" fmla="*/ 3338689 h 4248240"/>
                <a:gd name="connsiteX374" fmla="*/ 500517 w 4246481"/>
                <a:gd name="connsiteY374" fmla="*/ 3325054 h 4248240"/>
                <a:gd name="connsiteX375" fmla="*/ 479846 w 4246481"/>
                <a:gd name="connsiteY375" fmla="*/ 3305262 h 4248240"/>
                <a:gd name="connsiteX376" fmla="*/ 607834 w 4246481"/>
                <a:gd name="connsiteY376" fmla="*/ 3272715 h 4248240"/>
                <a:gd name="connsiteX377" fmla="*/ 589801 w 4246481"/>
                <a:gd name="connsiteY377" fmla="*/ 3245007 h 4248240"/>
                <a:gd name="connsiteX378" fmla="*/ 748577 w 4246481"/>
                <a:gd name="connsiteY378" fmla="*/ 3230932 h 4248240"/>
                <a:gd name="connsiteX379" fmla="*/ 718669 w 4246481"/>
                <a:gd name="connsiteY379" fmla="*/ 3185631 h 4248240"/>
                <a:gd name="connsiteX380" fmla="*/ 720868 w 4246481"/>
                <a:gd name="connsiteY380" fmla="*/ 3181672 h 4248240"/>
                <a:gd name="connsiteX381" fmla="*/ 890639 w 4246481"/>
                <a:gd name="connsiteY381" fmla="*/ 3202784 h 4248240"/>
                <a:gd name="connsiteX382" fmla="*/ 852375 w 4246481"/>
                <a:gd name="connsiteY382" fmla="*/ 3143408 h 4248240"/>
                <a:gd name="connsiteX383" fmla="*/ 934182 w 4246481"/>
                <a:gd name="connsiteY383" fmla="*/ 3142088 h 4248240"/>
                <a:gd name="connsiteX384" fmla="*/ 1006752 w 4246481"/>
                <a:gd name="connsiteY384" fmla="*/ 3168038 h 4248240"/>
                <a:gd name="connsiteX385" fmla="*/ 1008951 w 4246481"/>
                <a:gd name="connsiteY385" fmla="*/ 3165839 h 4248240"/>
                <a:gd name="connsiteX386" fmla="*/ 998835 w 4246481"/>
                <a:gd name="connsiteY386" fmla="*/ 3144288 h 4248240"/>
                <a:gd name="connsiteX387" fmla="*/ 986960 w 4246481"/>
                <a:gd name="connsiteY387" fmla="*/ 3124056 h 4248240"/>
                <a:gd name="connsiteX388" fmla="*/ 996196 w 4246481"/>
                <a:gd name="connsiteY388" fmla="*/ 3109102 h 4248240"/>
                <a:gd name="connsiteX389" fmla="*/ 1061290 w 4246481"/>
                <a:gd name="connsiteY389" fmla="*/ 3120097 h 4248240"/>
                <a:gd name="connsiteX390" fmla="*/ 1149255 w 4246481"/>
                <a:gd name="connsiteY390" fmla="*/ 3153524 h 4248240"/>
                <a:gd name="connsiteX391" fmla="*/ 1145296 w 4246481"/>
                <a:gd name="connsiteY391" fmla="*/ 3142968 h 4248240"/>
                <a:gd name="connsiteX392" fmla="*/ 1128143 w 4246481"/>
                <a:gd name="connsiteY392" fmla="*/ 3114379 h 4248240"/>
                <a:gd name="connsiteX393" fmla="*/ 1135620 w 4246481"/>
                <a:gd name="connsiteY393" fmla="*/ 3098546 h 4248240"/>
                <a:gd name="connsiteX394" fmla="*/ 1182681 w 4246481"/>
                <a:gd name="connsiteY394" fmla="*/ 3102064 h 4248240"/>
                <a:gd name="connsiteX395" fmla="*/ 1261849 w 4246481"/>
                <a:gd name="connsiteY395" fmla="*/ 3144727 h 4248240"/>
                <a:gd name="connsiteX396" fmla="*/ 1275483 w 4246481"/>
                <a:gd name="connsiteY396" fmla="*/ 3152644 h 4248240"/>
                <a:gd name="connsiteX397" fmla="*/ 1269326 w 4246481"/>
                <a:gd name="connsiteY397" fmla="*/ 3123176 h 4248240"/>
                <a:gd name="connsiteX398" fmla="*/ 1288678 w 4246481"/>
                <a:gd name="connsiteY398" fmla="*/ 3103824 h 4248240"/>
                <a:gd name="connsiteX399" fmla="*/ 1376642 w 4246481"/>
                <a:gd name="connsiteY399" fmla="*/ 3138570 h 4248240"/>
                <a:gd name="connsiteX400" fmla="*/ 1393356 w 4246481"/>
                <a:gd name="connsiteY400" fmla="*/ 3135491 h 4248240"/>
                <a:gd name="connsiteX401" fmla="*/ 1361688 w 4246481"/>
                <a:gd name="connsiteY401" fmla="*/ 3105583 h 4248240"/>
                <a:gd name="connsiteX402" fmla="*/ 1255252 w 4246481"/>
                <a:gd name="connsiteY402" fmla="*/ 3073036 h 4248240"/>
                <a:gd name="connsiteX403" fmla="*/ 1238099 w 4246481"/>
                <a:gd name="connsiteY403" fmla="*/ 3065999 h 4248240"/>
                <a:gd name="connsiteX404" fmla="*/ 1231061 w 4246481"/>
                <a:gd name="connsiteY404" fmla="*/ 3041809 h 4248240"/>
                <a:gd name="connsiteX405" fmla="*/ 1253492 w 4246481"/>
                <a:gd name="connsiteY405" fmla="*/ 3009702 h 4248240"/>
                <a:gd name="connsiteX406" fmla="*/ 1216987 w 4246481"/>
                <a:gd name="connsiteY406" fmla="*/ 3006623 h 4248240"/>
                <a:gd name="connsiteX407" fmla="*/ 1065249 w 4246481"/>
                <a:gd name="connsiteY407" fmla="*/ 2956044 h 4248240"/>
                <a:gd name="connsiteX408" fmla="*/ 1048095 w 4246481"/>
                <a:gd name="connsiteY408" fmla="*/ 2941970 h 4248240"/>
                <a:gd name="connsiteX409" fmla="*/ 1053813 w 4246481"/>
                <a:gd name="connsiteY409" fmla="*/ 2914261 h 4248240"/>
                <a:gd name="connsiteX410" fmla="*/ 1078883 w 4246481"/>
                <a:gd name="connsiteY410" fmla="*/ 2905904 h 4248240"/>
                <a:gd name="connsiteX411" fmla="*/ 1098235 w 4246481"/>
                <a:gd name="connsiteY411" fmla="*/ 2895788 h 4248240"/>
                <a:gd name="connsiteX412" fmla="*/ 1024785 w 4246481"/>
                <a:gd name="connsiteY412" fmla="*/ 2877755 h 4248240"/>
                <a:gd name="connsiteX413" fmla="*/ 926705 w 4246481"/>
                <a:gd name="connsiteY413" fmla="*/ 2839051 h 4248240"/>
                <a:gd name="connsiteX414" fmla="*/ 924945 w 4246481"/>
                <a:gd name="connsiteY414" fmla="*/ 2797708 h 4248240"/>
                <a:gd name="connsiteX415" fmla="*/ 954853 w 4246481"/>
                <a:gd name="connsiteY415" fmla="*/ 2774837 h 4248240"/>
                <a:gd name="connsiteX416" fmla="*/ 961451 w 4246481"/>
                <a:gd name="connsiteY416" fmla="*/ 2767360 h 4248240"/>
                <a:gd name="connsiteX417" fmla="*/ 946057 w 4246481"/>
                <a:gd name="connsiteY417" fmla="*/ 2767360 h 4248240"/>
                <a:gd name="connsiteX418" fmla="*/ 797397 w 4246481"/>
                <a:gd name="connsiteY418" fmla="*/ 2733494 h 4248240"/>
                <a:gd name="connsiteX419" fmla="*/ 749017 w 4246481"/>
                <a:gd name="connsiteY419" fmla="*/ 2694350 h 4248240"/>
                <a:gd name="connsiteX420" fmla="*/ 755174 w 4246481"/>
                <a:gd name="connsiteY420" fmla="*/ 2671039 h 4248240"/>
                <a:gd name="connsiteX421" fmla="*/ 805314 w 4246481"/>
                <a:gd name="connsiteY421" fmla="*/ 2654326 h 4248240"/>
                <a:gd name="connsiteX422" fmla="*/ 822907 w 4246481"/>
                <a:gd name="connsiteY422" fmla="*/ 2642891 h 4248240"/>
                <a:gd name="connsiteX423" fmla="*/ 777605 w 4246481"/>
                <a:gd name="connsiteY423" fmla="*/ 2631895 h 4248240"/>
                <a:gd name="connsiteX424" fmla="*/ 608274 w 4246481"/>
                <a:gd name="connsiteY424" fmla="*/ 2550528 h 4248240"/>
                <a:gd name="connsiteX425" fmla="*/ 595959 w 4246481"/>
                <a:gd name="connsiteY425" fmla="*/ 2532055 h 4248240"/>
                <a:gd name="connsiteX426" fmla="*/ 613551 w 4246481"/>
                <a:gd name="connsiteY426" fmla="*/ 2517981 h 4248240"/>
                <a:gd name="connsiteX427" fmla="*/ 650936 w 4246481"/>
                <a:gd name="connsiteY427" fmla="*/ 2505226 h 4248240"/>
                <a:gd name="connsiteX428" fmla="*/ 676006 w 4246481"/>
                <a:gd name="connsiteY428" fmla="*/ 2492032 h 4248240"/>
                <a:gd name="connsiteX429" fmla="*/ 489082 w 4246481"/>
                <a:gd name="connsiteY429" fmla="*/ 2388233 h 4248240"/>
                <a:gd name="connsiteX430" fmla="*/ 496119 w 4246481"/>
                <a:gd name="connsiteY430" fmla="*/ 2359644 h 4248240"/>
                <a:gd name="connsiteX431" fmla="*/ 562532 w 4246481"/>
                <a:gd name="connsiteY431" fmla="*/ 2341612 h 4248240"/>
                <a:gd name="connsiteX432" fmla="*/ 573528 w 4246481"/>
                <a:gd name="connsiteY432" fmla="*/ 2336773 h 4248240"/>
                <a:gd name="connsiteX433" fmla="*/ 489522 w 4246481"/>
                <a:gd name="connsiteY433" fmla="*/ 2301148 h 4248240"/>
                <a:gd name="connsiteX434" fmla="*/ 376488 w 4246481"/>
                <a:gd name="connsiteY434" fmla="*/ 2211424 h 4248240"/>
                <a:gd name="connsiteX435" fmla="*/ 384844 w 4246481"/>
                <a:gd name="connsiteY435" fmla="*/ 2181516 h 4248240"/>
                <a:gd name="connsiteX436" fmla="*/ 444220 w 4246481"/>
                <a:gd name="connsiteY436" fmla="*/ 2167002 h 4248240"/>
                <a:gd name="connsiteX437" fmla="*/ 318871 w 4246481"/>
                <a:gd name="connsiteY437" fmla="*/ 2051769 h 4248240"/>
                <a:gd name="connsiteX438" fmla="*/ 282366 w 4246481"/>
                <a:gd name="connsiteY438" fmla="*/ 2004268 h 4248240"/>
                <a:gd name="connsiteX439" fmla="*/ 277088 w 4246481"/>
                <a:gd name="connsiteY439" fmla="*/ 1994152 h 4248240"/>
                <a:gd name="connsiteX440" fmla="*/ 323709 w 4246481"/>
                <a:gd name="connsiteY440" fmla="*/ 1981837 h 4248240"/>
                <a:gd name="connsiteX441" fmla="*/ 210675 w 4246481"/>
                <a:gd name="connsiteY441" fmla="*/ 1819103 h 4248240"/>
                <a:gd name="connsiteX442" fmla="*/ 255976 w 4246481"/>
                <a:gd name="connsiteY442" fmla="*/ 1819103 h 4248240"/>
                <a:gd name="connsiteX443" fmla="*/ 208036 w 4246481"/>
                <a:gd name="connsiteY443" fmla="*/ 1762366 h 4248240"/>
                <a:gd name="connsiteX444" fmla="*/ 29908 w 4246481"/>
                <a:gd name="connsiteY444" fmla="*/ 1512547 h 4248240"/>
                <a:gd name="connsiteX445" fmla="*/ 0 w 4246481"/>
                <a:gd name="connsiteY445" fmla="*/ 1453611 h 4248240"/>
                <a:gd name="connsiteX446" fmla="*/ 0 w 4246481"/>
                <a:gd name="connsiteY446" fmla="*/ 1449213 h 4248240"/>
                <a:gd name="connsiteX447" fmla="*/ 113034 w 4246481"/>
                <a:gd name="connsiteY447" fmla="*/ 1495834 h 4248240"/>
                <a:gd name="connsiteX448" fmla="*/ 377807 w 4246481"/>
                <a:gd name="connsiteY448" fmla="*/ 1655489 h 4248240"/>
                <a:gd name="connsiteX449" fmla="*/ 393641 w 4246481"/>
                <a:gd name="connsiteY449" fmla="*/ 1666925 h 4248240"/>
                <a:gd name="connsiteX450" fmla="*/ 389682 w 4246481"/>
                <a:gd name="connsiteY450" fmla="*/ 1622503 h 4248240"/>
                <a:gd name="connsiteX451" fmla="*/ 563412 w 4246481"/>
                <a:gd name="connsiteY451" fmla="*/ 1717504 h 4248240"/>
                <a:gd name="connsiteX452" fmla="*/ 571768 w 4246481"/>
                <a:gd name="connsiteY452" fmla="*/ 1668244 h 4248240"/>
                <a:gd name="connsiteX453" fmla="*/ 762211 w 4246481"/>
                <a:gd name="connsiteY453" fmla="*/ 1816904 h 4248240"/>
                <a:gd name="connsiteX454" fmla="*/ 763971 w 4246481"/>
                <a:gd name="connsiteY454" fmla="*/ 1805029 h 4248240"/>
                <a:gd name="connsiteX455" fmla="*/ 769688 w 4246481"/>
                <a:gd name="connsiteY455" fmla="*/ 1762366 h 4248240"/>
                <a:gd name="connsiteX456" fmla="*/ 803994 w 4246481"/>
                <a:gd name="connsiteY456" fmla="*/ 1749172 h 4248240"/>
                <a:gd name="connsiteX457" fmla="*/ 854134 w 4246481"/>
                <a:gd name="connsiteY457" fmla="*/ 1794473 h 4248240"/>
                <a:gd name="connsiteX458" fmla="*/ 933302 w 4246481"/>
                <a:gd name="connsiteY458" fmla="*/ 1903989 h 4248240"/>
                <a:gd name="connsiteX459" fmla="*/ 945617 w 4246481"/>
                <a:gd name="connsiteY459" fmla="*/ 1929059 h 4248240"/>
                <a:gd name="connsiteX460" fmla="*/ 950455 w 4246481"/>
                <a:gd name="connsiteY460" fmla="*/ 1902230 h 4248240"/>
                <a:gd name="connsiteX461" fmla="*/ 961451 w 4246481"/>
                <a:gd name="connsiteY461" fmla="*/ 1837576 h 4248240"/>
                <a:gd name="connsiteX462" fmla="*/ 974645 w 4246481"/>
                <a:gd name="connsiteY462" fmla="*/ 1831418 h 4248240"/>
                <a:gd name="connsiteX463" fmla="*/ 1103953 w 4246481"/>
                <a:gd name="connsiteY463" fmla="*/ 1996791 h 4248240"/>
                <a:gd name="connsiteX464" fmla="*/ 1109671 w 4246481"/>
                <a:gd name="connsiteY464" fmla="*/ 2012625 h 4248240"/>
                <a:gd name="connsiteX465" fmla="*/ 1119347 w 4246481"/>
                <a:gd name="connsiteY465" fmla="*/ 1987115 h 4248240"/>
                <a:gd name="connsiteX466" fmla="*/ 1128583 w 4246481"/>
                <a:gd name="connsiteY466" fmla="*/ 1947091 h 4248240"/>
                <a:gd name="connsiteX467" fmla="*/ 1133421 w 4246481"/>
                <a:gd name="connsiteY467" fmla="*/ 1934776 h 4248240"/>
                <a:gd name="connsiteX468" fmla="*/ 1149694 w 4246481"/>
                <a:gd name="connsiteY468" fmla="*/ 1931258 h 4248240"/>
                <a:gd name="connsiteX469" fmla="*/ 1176963 w 4246481"/>
                <a:gd name="connsiteY469" fmla="*/ 1958527 h 4248240"/>
                <a:gd name="connsiteX470" fmla="*/ 1271525 w 4246481"/>
                <a:gd name="connsiteY470" fmla="*/ 2138854 h 4248240"/>
                <a:gd name="connsiteX471" fmla="*/ 1274164 w 4246481"/>
                <a:gd name="connsiteY471" fmla="*/ 2147210 h 4248240"/>
                <a:gd name="connsiteX472" fmla="*/ 1281201 w 4246481"/>
                <a:gd name="connsiteY472" fmla="*/ 2131377 h 4248240"/>
                <a:gd name="connsiteX473" fmla="*/ 1294836 w 4246481"/>
                <a:gd name="connsiteY473" fmla="*/ 2072001 h 4248240"/>
                <a:gd name="connsiteX474" fmla="*/ 1313748 w 4246481"/>
                <a:gd name="connsiteY474" fmla="*/ 2063644 h 4248240"/>
                <a:gd name="connsiteX475" fmla="*/ 1358170 w 4246481"/>
                <a:gd name="connsiteY475" fmla="*/ 2105867 h 4248240"/>
                <a:gd name="connsiteX476" fmla="*/ 1409629 w 4246481"/>
                <a:gd name="connsiteY476" fmla="*/ 2254527 h 4248240"/>
                <a:gd name="connsiteX477" fmla="*/ 1412708 w 4246481"/>
                <a:gd name="connsiteY477" fmla="*/ 2268601 h 4248240"/>
                <a:gd name="connsiteX478" fmla="*/ 1424583 w 4246481"/>
                <a:gd name="connsiteY478" fmla="*/ 2252768 h 4248240"/>
                <a:gd name="connsiteX479" fmla="*/ 1444815 w 4246481"/>
                <a:gd name="connsiteY479" fmla="*/ 2218461 h 4248240"/>
                <a:gd name="connsiteX480" fmla="*/ 1465926 w 4246481"/>
                <a:gd name="connsiteY480" fmla="*/ 2215383 h 4248240"/>
                <a:gd name="connsiteX481" fmla="*/ 1490996 w 4246481"/>
                <a:gd name="connsiteY481" fmla="*/ 2247490 h 4248240"/>
                <a:gd name="connsiteX482" fmla="*/ 1546414 w 4246481"/>
                <a:gd name="connsiteY482" fmla="*/ 2376357 h 4248240"/>
                <a:gd name="connsiteX483" fmla="*/ 1550812 w 4246481"/>
                <a:gd name="connsiteY483" fmla="*/ 2389112 h 4248240"/>
                <a:gd name="connsiteX484" fmla="*/ 1553011 w 4246481"/>
                <a:gd name="connsiteY484" fmla="*/ 2391751 h 4248240"/>
                <a:gd name="connsiteX485" fmla="*/ 1559608 w 4246481"/>
                <a:gd name="connsiteY485" fmla="*/ 2377677 h 4248240"/>
                <a:gd name="connsiteX486" fmla="*/ 1564006 w 4246481"/>
                <a:gd name="connsiteY486" fmla="*/ 2358325 h 4248240"/>
                <a:gd name="connsiteX487" fmla="*/ 1575882 w 4246481"/>
                <a:gd name="connsiteY487" fmla="*/ 2335014 h 4248240"/>
                <a:gd name="connsiteX488" fmla="*/ 1600952 w 4246481"/>
                <a:gd name="connsiteY488" fmla="*/ 2347769 h 4248240"/>
                <a:gd name="connsiteX489" fmla="*/ 1761011 w 4246481"/>
                <a:gd name="connsiteY489" fmla="*/ 2505375 h 4248240"/>
                <a:gd name="connsiteX490" fmla="*/ 1698591 w 4246481"/>
                <a:gd name="connsiteY490" fmla="*/ 2332376 h 4248240"/>
                <a:gd name="connsiteX491" fmla="*/ 1730259 w 4246481"/>
                <a:gd name="connsiteY491" fmla="*/ 2328858 h 4248240"/>
                <a:gd name="connsiteX492" fmla="*/ 1748731 w 4246481"/>
                <a:gd name="connsiteY492" fmla="*/ 2326659 h 4248240"/>
                <a:gd name="connsiteX493" fmla="*/ 1739935 w 4246481"/>
                <a:gd name="connsiteY493" fmla="*/ 2316103 h 4248240"/>
                <a:gd name="connsiteX494" fmla="*/ 1648012 w 4246481"/>
                <a:gd name="connsiteY494" fmla="*/ 2131818 h 4248240"/>
                <a:gd name="connsiteX495" fmla="*/ 1644493 w 4246481"/>
                <a:gd name="connsiteY495" fmla="*/ 2092234 h 4248240"/>
                <a:gd name="connsiteX496" fmla="*/ 1671762 w 4246481"/>
                <a:gd name="connsiteY496" fmla="*/ 2076400 h 4248240"/>
                <a:gd name="connsiteX497" fmla="*/ 1698591 w 4246481"/>
                <a:gd name="connsiteY497" fmla="*/ 2092234 h 4248240"/>
                <a:gd name="connsiteX498" fmla="*/ 1720582 w 4246481"/>
                <a:gd name="connsiteY498" fmla="*/ 2100590 h 4248240"/>
                <a:gd name="connsiteX499" fmla="*/ 1722782 w 4246481"/>
                <a:gd name="connsiteY499" fmla="*/ 2097951 h 4248240"/>
                <a:gd name="connsiteX500" fmla="*/ 1713985 w 4246481"/>
                <a:gd name="connsiteY500" fmla="*/ 2083437 h 4248240"/>
                <a:gd name="connsiteX501" fmla="*/ 1640975 w 4246481"/>
                <a:gd name="connsiteY501" fmla="*/ 1921583 h 4248240"/>
                <a:gd name="connsiteX502" fmla="*/ 1635697 w 4246481"/>
                <a:gd name="connsiteY502" fmla="*/ 1885517 h 4248240"/>
                <a:gd name="connsiteX503" fmla="*/ 1655049 w 4246481"/>
                <a:gd name="connsiteY503" fmla="*/ 1869244 h 4248240"/>
                <a:gd name="connsiteX504" fmla="*/ 1700351 w 4246481"/>
                <a:gd name="connsiteY504" fmla="*/ 1878920 h 4248240"/>
                <a:gd name="connsiteX505" fmla="*/ 1725421 w 4246481"/>
                <a:gd name="connsiteY505" fmla="*/ 1878920 h 4248240"/>
                <a:gd name="connsiteX506" fmla="*/ 1717943 w 4246481"/>
                <a:gd name="connsiteY506" fmla="*/ 1870563 h 4248240"/>
                <a:gd name="connsiteX507" fmla="*/ 1623382 w 4246481"/>
                <a:gd name="connsiteY507" fmla="*/ 1693755 h 4248240"/>
                <a:gd name="connsiteX508" fmla="*/ 1622502 w 4246481"/>
                <a:gd name="connsiteY508" fmla="*/ 1636578 h 4248240"/>
                <a:gd name="connsiteX509" fmla="*/ 1648012 w 4246481"/>
                <a:gd name="connsiteY509" fmla="*/ 1623823 h 4248240"/>
                <a:gd name="connsiteX510" fmla="*/ 1706508 w 4246481"/>
                <a:gd name="connsiteY510" fmla="*/ 1657690 h 4248240"/>
                <a:gd name="connsiteX511" fmla="*/ 1727180 w 4246481"/>
                <a:gd name="connsiteY511" fmla="*/ 1664727 h 4248240"/>
                <a:gd name="connsiteX512" fmla="*/ 1724101 w 4246481"/>
                <a:gd name="connsiteY512" fmla="*/ 1656810 h 4248240"/>
                <a:gd name="connsiteX513" fmla="*/ 1638336 w 4246481"/>
                <a:gd name="connsiteY513" fmla="*/ 1420186 h 4248240"/>
                <a:gd name="connsiteX514" fmla="*/ 1637456 w 4246481"/>
                <a:gd name="connsiteY514" fmla="*/ 1386759 h 4248240"/>
                <a:gd name="connsiteX515" fmla="*/ 1656808 w 4246481"/>
                <a:gd name="connsiteY515" fmla="*/ 1373565 h 4248240"/>
                <a:gd name="connsiteX516" fmla="*/ 1683637 w 4246481"/>
                <a:gd name="connsiteY516" fmla="*/ 1386759 h 4248240"/>
                <a:gd name="connsiteX517" fmla="*/ 1732018 w 4246481"/>
                <a:gd name="connsiteY517" fmla="*/ 1410949 h 4248240"/>
                <a:gd name="connsiteX518" fmla="*/ 1742134 w 4246481"/>
                <a:gd name="connsiteY518" fmla="*/ 1412709 h 4248240"/>
                <a:gd name="connsiteX519" fmla="*/ 1737735 w 4246481"/>
                <a:gd name="connsiteY519" fmla="*/ 1405672 h 4248240"/>
                <a:gd name="connsiteX520" fmla="*/ 1696392 w 4246481"/>
                <a:gd name="connsiteY520" fmla="*/ 1304073 h 4248240"/>
                <a:gd name="connsiteX521" fmla="*/ 1688475 w 4246481"/>
                <a:gd name="connsiteY521" fmla="*/ 1154533 h 4248240"/>
                <a:gd name="connsiteX522" fmla="*/ 1704749 w 4246481"/>
                <a:gd name="connsiteY522" fmla="*/ 1145297 h 4248240"/>
                <a:gd name="connsiteX523" fmla="*/ 1782157 w 4246481"/>
                <a:gd name="connsiteY523" fmla="*/ 1194557 h 4248240"/>
                <a:gd name="connsiteX524" fmla="*/ 1796672 w 4246481"/>
                <a:gd name="connsiteY524" fmla="*/ 1203354 h 4248240"/>
                <a:gd name="connsiteX525" fmla="*/ 1770282 w 4246481"/>
                <a:gd name="connsiteY525" fmla="*/ 1131663 h 4248240"/>
                <a:gd name="connsiteX526" fmla="*/ 1750930 w 4246481"/>
                <a:gd name="connsiteY526" fmla="*/ 940780 h 4248240"/>
                <a:gd name="connsiteX527" fmla="*/ 1755328 w 4246481"/>
                <a:gd name="connsiteY527" fmla="*/ 914830 h 4248240"/>
                <a:gd name="connsiteX528" fmla="*/ 1772042 w 4246481"/>
                <a:gd name="connsiteY528" fmla="*/ 907354 h 4248240"/>
                <a:gd name="connsiteX529" fmla="*/ 1834936 w 4246481"/>
                <a:gd name="connsiteY529" fmla="*/ 948697 h 4248240"/>
                <a:gd name="connsiteX530" fmla="*/ 1844612 w 4246481"/>
                <a:gd name="connsiteY530" fmla="*/ 955294 h 4248240"/>
                <a:gd name="connsiteX531" fmla="*/ 1863525 w 4246481"/>
                <a:gd name="connsiteY531" fmla="*/ 670288 h 4248240"/>
                <a:gd name="connsiteX532" fmla="*/ 1913664 w 4246481"/>
                <a:gd name="connsiteY532" fmla="*/ 703715 h 4248240"/>
                <a:gd name="connsiteX533" fmla="*/ 1922900 w 4246481"/>
                <a:gd name="connsiteY533" fmla="*/ 586283 h 4248240"/>
                <a:gd name="connsiteX534" fmla="*/ 1967323 w 4246481"/>
                <a:gd name="connsiteY534" fmla="*/ 477207 h 4248240"/>
                <a:gd name="connsiteX535" fmla="*/ 2001189 w 4246481"/>
                <a:gd name="connsiteY535" fmla="*/ 514592 h 4248240"/>
                <a:gd name="connsiteX536" fmla="*/ 2013504 w 4246481"/>
                <a:gd name="connsiteY536" fmla="*/ 424428 h 4248240"/>
                <a:gd name="connsiteX537" fmla="*/ 2093551 w 4246481"/>
                <a:gd name="connsiteY537" fmla="*/ 65533 h 4248240"/>
                <a:gd name="connsiteX538" fmla="*/ 2118622 w 4246481"/>
                <a:gd name="connsiteY538" fmla="*/ 0 h 4248240"/>
                <a:gd name="connsiteX0" fmla="*/ 2118622 w 4246481"/>
                <a:gd name="connsiteY0" fmla="*/ 0 h 4248240"/>
                <a:gd name="connsiteX1" fmla="*/ 2123020 w 4246481"/>
                <a:gd name="connsiteY1" fmla="*/ 440 h 4248240"/>
                <a:gd name="connsiteX2" fmla="*/ 2134456 w 4246481"/>
                <a:gd name="connsiteY2" fmla="*/ 22431 h 4248240"/>
                <a:gd name="connsiteX3" fmla="*/ 2168322 w 4246481"/>
                <a:gd name="connsiteY3" fmla="*/ 127548 h 4248240"/>
                <a:gd name="connsiteX4" fmla="*/ 2238694 w 4246481"/>
                <a:gd name="connsiteY4" fmla="*/ 482045 h 4248240"/>
                <a:gd name="connsiteX5" fmla="*/ 2242212 w 4246481"/>
                <a:gd name="connsiteY5" fmla="*/ 515911 h 4248240"/>
                <a:gd name="connsiteX6" fmla="*/ 2276958 w 4246481"/>
                <a:gd name="connsiteY6" fmla="*/ 478086 h 4248240"/>
                <a:gd name="connsiteX7" fmla="*/ 2290593 w 4246481"/>
                <a:gd name="connsiteY7" fmla="*/ 498758 h 4248240"/>
                <a:gd name="connsiteX8" fmla="*/ 2331496 w 4246481"/>
                <a:gd name="connsiteY8" fmla="*/ 696238 h 4248240"/>
                <a:gd name="connsiteX9" fmla="*/ 2330616 w 4246481"/>
                <a:gd name="connsiteY9" fmla="*/ 704595 h 4248240"/>
                <a:gd name="connsiteX10" fmla="*/ 2377677 w 4246481"/>
                <a:gd name="connsiteY10" fmla="*/ 673367 h 4248240"/>
                <a:gd name="connsiteX11" fmla="*/ 2398789 w 4246481"/>
                <a:gd name="connsiteY11" fmla="*/ 957053 h 4248240"/>
                <a:gd name="connsiteX12" fmla="*/ 2432215 w 4246481"/>
                <a:gd name="connsiteY12" fmla="*/ 932863 h 4248240"/>
                <a:gd name="connsiteX13" fmla="*/ 2470480 w 4246481"/>
                <a:gd name="connsiteY13" fmla="*/ 908673 h 4248240"/>
                <a:gd name="connsiteX14" fmla="*/ 2490712 w 4246481"/>
                <a:gd name="connsiteY14" fmla="*/ 918789 h 4248240"/>
                <a:gd name="connsiteX15" fmla="*/ 2494670 w 4246481"/>
                <a:gd name="connsiteY15" fmla="*/ 966290 h 4248240"/>
                <a:gd name="connsiteX16" fmla="*/ 2460364 w 4246481"/>
                <a:gd name="connsiteY16" fmla="*/ 1172566 h 4248240"/>
                <a:gd name="connsiteX17" fmla="*/ 2444091 w 4246481"/>
                <a:gd name="connsiteY17" fmla="*/ 1206432 h 4248240"/>
                <a:gd name="connsiteX18" fmla="*/ 2475757 w 4246481"/>
                <a:gd name="connsiteY18" fmla="*/ 1186640 h 4248240"/>
                <a:gd name="connsiteX19" fmla="*/ 2536013 w 4246481"/>
                <a:gd name="connsiteY19" fmla="*/ 1147936 h 4248240"/>
                <a:gd name="connsiteX20" fmla="*/ 2556245 w 4246481"/>
                <a:gd name="connsiteY20" fmla="*/ 1158052 h 4248240"/>
                <a:gd name="connsiteX21" fmla="*/ 2527217 w 4246481"/>
                <a:gd name="connsiteY21" fmla="*/ 1370046 h 4248240"/>
                <a:gd name="connsiteX22" fmla="*/ 2515341 w 4246481"/>
                <a:gd name="connsiteY22" fmla="*/ 1392477 h 4248240"/>
                <a:gd name="connsiteX23" fmla="*/ 2503026 w 4246481"/>
                <a:gd name="connsiteY23" fmla="*/ 1414468 h 4248240"/>
                <a:gd name="connsiteX24" fmla="*/ 2531615 w 4246481"/>
                <a:gd name="connsiteY24" fmla="*/ 1404352 h 4248240"/>
                <a:gd name="connsiteX25" fmla="*/ 2572518 w 4246481"/>
                <a:gd name="connsiteY25" fmla="*/ 1380602 h 4248240"/>
                <a:gd name="connsiteX26" fmla="*/ 2606385 w 4246481"/>
                <a:gd name="connsiteY26" fmla="*/ 1401273 h 4248240"/>
                <a:gd name="connsiteX27" fmla="*/ 2576477 w 4246481"/>
                <a:gd name="connsiteY27" fmla="*/ 1534539 h 4248240"/>
                <a:gd name="connsiteX28" fmla="*/ 2518420 w 4246481"/>
                <a:gd name="connsiteY28" fmla="*/ 1658569 h 4248240"/>
                <a:gd name="connsiteX29" fmla="*/ 2517981 w 4246481"/>
                <a:gd name="connsiteY29" fmla="*/ 1665167 h 4248240"/>
                <a:gd name="connsiteX30" fmla="*/ 2545689 w 4246481"/>
                <a:gd name="connsiteY30" fmla="*/ 1653731 h 4248240"/>
                <a:gd name="connsiteX31" fmla="*/ 2598028 w 4246481"/>
                <a:gd name="connsiteY31" fmla="*/ 1623384 h 4248240"/>
                <a:gd name="connsiteX32" fmla="*/ 2619579 w 4246481"/>
                <a:gd name="connsiteY32" fmla="*/ 1632180 h 4248240"/>
                <a:gd name="connsiteX33" fmla="*/ 2620019 w 4246481"/>
                <a:gd name="connsiteY33" fmla="*/ 1694635 h 4248240"/>
                <a:gd name="connsiteX34" fmla="*/ 2525018 w 4246481"/>
                <a:gd name="connsiteY34" fmla="*/ 1871003 h 4248240"/>
                <a:gd name="connsiteX35" fmla="*/ 2518860 w 4246481"/>
                <a:gd name="connsiteY35" fmla="*/ 1881559 h 4248240"/>
                <a:gd name="connsiteX36" fmla="*/ 2550527 w 4246481"/>
                <a:gd name="connsiteY36" fmla="*/ 1877161 h 4248240"/>
                <a:gd name="connsiteX37" fmla="*/ 2583954 w 4246481"/>
                <a:gd name="connsiteY37" fmla="*/ 1869684 h 4248240"/>
                <a:gd name="connsiteX38" fmla="*/ 2607704 w 4246481"/>
                <a:gd name="connsiteY38" fmla="*/ 1891235 h 4248240"/>
                <a:gd name="connsiteX39" fmla="*/ 2595389 w 4246481"/>
                <a:gd name="connsiteY39" fmla="*/ 1944893 h 4248240"/>
                <a:gd name="connsiteX40" fmla="*/ 2528536 w 4246481"/>
                <a:gd name="connsiteY40" fmla="*/ 2085636 h 4248240"/>
                <a:gd name="connsiteX41" fmla="*/ 2521499 w 4246481"/>
                <a:gd name="connsiteY41" fmla="*/ 2097951 h 4248240"/>
                <a:gd name="connsiteX42" fmla="*/ 2523258 w 4246481"/>
                <a:gd name="connsiteY42" fmla="*/ 2100590 h 4248240"/>
                <a:gd name="connsiteX43" fmla="*/ 2543490 w 4246481"/>
                <a:gd name="connsiteY43" fmla="*/ 2093113 h 4248240"/>
                <a:gd name="connsiteX44" fmla="*/ 2571199 w 4246481"/>
                <a:gd name="connsiteY44" fmla="*/ 2077280 h 4248240"/>
                <a:gd name="connsiteX45" fmla="*/ 2599787 w 4246481"/>
                <a:gd name="connsiteY45" fmla="*/ 2094433 h 4248240"/>
                <a:gd name="connsiteX46" fmla="*/ 2582634 w 4246481"/>
                <a:gd name="connsiteY46" fmla="*/ 2179758 h 4248240"/>
                <a:gd name="connsiteX47" fmla="*/ 2502587 w 4246481"/>
                <a:gd name="connsiteY47" fmla="*/ 2319182 h 4248240"/>
                <a:gd name="connsiteX48" fmla="*/ 2495549 w 4246481"/>
                <a:gd name="connsiteY48" fmla="*/ 2328418 h 4248240"/>
                <a:gd name="connsiteX49" fmla="*/ 2518860 w 4246481"/>
                <a:gd name="connsiteY49" fmla="*/ 2330177 h 4248240"/>
                <a:gd name="connsiteX50" fmla="*/ 2546129 w 4246481"/>
                <a:gd name="connsiteY50" fmla="*/ 2334136 h 4248240"/>
                <a:gd name="connsiteX51" fmla="*/ 2558004 w 4246481"/>
                <a:gd name="connsiteY51" fmla="*/ 2356127 h 4248240"/>
                <a:gd name="connsiteX52" fmla="*/ 2526639 w 4246481"/>
                <a:gd name="connsiteY52" fmla="*/ 2431997 h 4248240"/>
                <a:gd name="connsiteX53" fmla="*/ 2591870 w 4246481"/>
                <a:gd name="connsiteY53" fmla="*/ 2437933 h 4248240"/>
                <a:gd name="connsiteX54" fmla="*/ 2646408 w 4246481"/>
                <a:gd name="connsiteY54" fmla="*/ 2347769 h 4248240"/>
                <a:gd name="connsiteX55" fmla="*/ 2667960 w 4246481"/>
                <a:gd name="connsiteY55" fmla="*/ 2336334 h 4248240"/>
                <a:gd name="connsiteX56" fmla="*/ 2681595 w 4246481"/>
                <a:gd name="connsiteY56" fmla="*/ 2357005 h 4248240"/>
                <a:gd name="connsiteX57" fmla="*/ 2691711 w 4246481"/>
                <a:gd name="connsiteY57" fmla="*/ 2392191 h 4248240"/>
                <a:gd name="connsiteX58" fmla="*/ 2695229 w 4246481"/>
                <a:gd name="connsiteY58" fmla="*/ 2391751 h 4248240"/>
                <a:gd name="connsiteX59" fmla="*/ 2705785 w 4246481"/>
                <a:gd name="connsiteY59" fmla="*/ 2359644 h 4248240"/>
                <a:gd name="connsiteX60" fmla="*/ 2756804 w 4246481"/>
                <a:gd name="connsiteY60" fmla="*/ 2245730 h 4248240"/>
                <a:gd name="connsiteX61" fmla="*/ 2780995 w 4246481"/>
                <a:gd name="connsiteY61" fmla="*/ 2215822 h 4248240"/>
                <a:gd name="connsiteX62" fmla="*/ 2801666 w 4246481"/>
                <a:gd name="connsiteY62" fmla="*/ 2218461 h 4248240"/>
                <a:gd name="connsiteX63" fmla="*/ 2824977 w 4246481"/>
                <a:gd name="connsiteY63" fmla="*/ 2257166 h 4248240"/>
                <a:gd name="connsiteX64" fmla="*/ 2834653 w 4246481"/>
                <a:gd name="connsiteY64" fmla="*/ 2269041 h 4248240"/>
                <a:gd name="connsiteX65" fmla="*/ 2848287 w 4246481"/>
                <a:gd name="connsiteY65" fmla="*/ 2194711 h 4248240"/>
                <a:gd name="connsiteX66" fmla="*/ 2919539 w 4246481"/>
                <a:gd name="connsiteY66" fmla="*/ 2072880 h 4248240"/>
                <a:gd name="connsiteX67" fmla="*/ 2937131 w 4246481"/>
                <a:gd name="connsiteY67" fmla="*/ 2062325 h 4248240"/>
                <a:gd name="connsiteX68" fmla="*/ 2951206 w 4246481"/>
                <a:gd name="connsiteY68" fmla="*/ 2069802 h 4248240"/>
                <a:gd name="connsiteX69" fmla="*/ 2962641 w 4246481"/>
                <a:gd name="connsiteY69" fmla="*/ 2123020 h 4248240"/>
                <a:gd name="connsiteX70" fmla="*/ 2972757 w 4246481"/>
                <a:gd name="connsiteY70" fmla="*/ 2145011 h 4248240"/>
                <a:gd name="connsiteX71" fmla="*/ 2975396 w 4246481"/>
                <a:gd name="connsiteY71" fmla="*/ 2138854 h 4248240"/>
                <a:gd name="connsiteX72" fmla="*/ 3078314 w 4246481"/>
                <a:gd name="connsiteY72" fmla="*/ 1948411 h 4248240"/>
                <a:gd name="connsiteX73" fmla="*/ 3093268 w 4246481"/>
                <a:gd name="connsiteY73" fmla="*/ 1933897 h 4248240"/>
                <a:gd name="connsiteX74" fmla="*/ 3115259 w 4246481"/>
                <a:gd name="connsiteY74" fmla="*/ 1939614 h 4248240"/>
                <a:gd name="connsiteX75" fmla="*/ 3123176 w 4246481"/>
                <a:gd name="connsiteY75" fmla="*/ 1971721 h 4248240"/>
                <a:gd name="connsiteX76" fmla="*/ 3135051 w 4246481"/>
                <a:gd name="connsiteY76" fmla="*/ 2013065 h 4248240"/>
                <a:gd name="connsiteX77" fmla="*/ 3139449 w 4246481"/>
                <a:gd name="connsiteY77" fmla="*/ 2010866 h 4248240"/>
                <a:gd name="connsiteX78" fmla="*/ 3237530 w 4246481"/>
                <a:gd name="connsiteY78" fmla="*/ 1859127 h 4248240"/>
                <a:gd name="connsiteX79" fmla="*/ 3270956 w 4246481"/>
                <a:gd name="connsiteY79" fmla="*/ 1832298 h 4248240"/>
                <a:gd name="connsiteX80" fmla="*/ 3284591 w 4246481"/>
                <a:gd name="connsiteY80" fmla="*/ 1828779 h 4248240"/>
                <a:gd name="connsiteX81" fmla="*/ 3301304 w 4246481"/>
                <a:gd name="connsiteY81" fmla="*/ 1933457 h 4248240"/>
                <a:gd name="connsiteX82" fmla="*/ 3435889 w 4246481"/>
                <a:gd name="connsiteY82" fmla="*/ 1754449 h 4248240"/>
                <a:gd name="connsiteX83" fmla="*/ 3451283 w 4246481"/>
                <a:gd name="connsiteY83" fmla="*/ 1743454 h 4248240"/>
                <a:gd name="connsiteX84" fmla="*/ 3474154 w 4246481"/>
                <a:gd name="connsiteY84" fmla="*/ 1752250 h 4248240"/>
                <a:gd name="connsiteX85" fmla="*/ 3481631 w 4246481"/>
                <a:gd name="connsiteY85" fmla="*/ 1805029 h 4248240"/>
                <a:gd name="connsiteX86" fmla="*/ 3483390 w 4246481"/>
                <a:gd name="connsiteY86" fmla="*/ 1819983 h 4248240"/>
                <a:gd name="connsiteX87" fmla="*/ 3674273 w 4246481"/>
                <a:gd name="connsiteY87" fmla="*/ 1672203 h 4248240"/>
                <a:gd name="connsiteX88" fmla="*/ 3682190 w 4246481"/>
                <a:gd name="connsiteY88" fmla="*/ 1718384 h 4248240"/>
                <a:gd name="connsiteX89" fmla="*/ 3855919 w 4246481"/>
                <a:gd name="connsiteY89" fmla="*/ 1624262 h 4248240"/>
                <a:gd name="connsiteX90" fmla="*/ 3851521 w 4246481"/>
                <a:gd name="connsiteY90" fmla="*/ 1666485 h 4248240"/>
                <a:gd name="connsiteX91" fmla="*/ 3856799 w 4246481"/>
                <a:gd name="connsiteY91" fmla="*/ 1664286 h 4248240"/>
                <a:gd name="connsiteX92" fmla="*/ 4189304 w 4246481"/>
                <a:gd name="connsiteY92" fmla="*/ 1469445 h 4248240"/>
                <a:gd name="connsiteX93" fmla="*/ 4233726 w 4246481"/>
                <a:gd name="connsiteY93" fmla="*/ 1452732 h 4248240"/>
                <a:gd name="connsiteX94" fmla="*/ 4244282 w 4246481"/>
                <a:gd name="connsiteY94" fmla="*/ 1450972 h 4248240"/>
                <a:gd name="connsiteX95" fmla="*/ 4246481 w 4246481"/>
                <a:gd name="connsiteY95" fmla="*/ 1453171 h 4248240"/>
                <a:gd name="connsiteX96" fmla="*/ 4218332 w 4246481"/>
                <a:gd name="connsiteY96" fmla="*/ 1507709 h 4248240"/>
                <a:gd name="connsiteX97" fmla="*/ 3991824 w 4246481"/>
                <a:gd name="connsiteY97" fmla="*/ 1816024 h 4248240"/>
                <a:gd name="connsiteX98" fmla="*/ 3988306 w 4246481"/>
                <a:gd name="connsiteY98" fmla="*/ 1821302 h 4248240"/>
                <a:gd name="connsiteX99" fmla="*/ 4033167 w 4246481"/>
                <a:gd name="connsiteY99" fmla="*/ 1821302 h 4248240"/>
                <a:gd name="connsiteX100" fmla="*/ 3920133 w 4246481"/>
                <a:gd name="connsiteY100" fmla="*/ 1984476 h 4248240"/>
                <a:gd name="connsiteX101" fmla="*/ 3965435 w 4246481"/>
                <a:gd name="connsiteY101" fmla="*/ 1995472 h 4248240"/>
                <a:gd name="connsiteX102" fmla="*/ 3798303 w 4246481"/>
                <a:gd name="connsiteY102" fmla="*/ 2169201 h 4248240"/>
                <a:gd name="connsiteX103" fmla="*/ 3810617 w 4246481"/>
                <a:gd name="connsiteY103" fmla="*/ 2171840 h 4248240"/>
                <a:gd name="connsiteX104" fmla="*/ 3870433 w 4246481"/>
                <a:gd name="connsiteY104" fmla="*/ 2187674 h 4248240"/>
                <a:gd name="connsiteX105" fmla="*/ 3875271 w 4246481"/>
                <a:gd name="connsiteY105" fmla="*/ 2203507 h 4248240"/>
                <a:gd name="connsiteX106" fmla="*/ 3833049 w 4246481"/>
                <a:gd name="connsiteY106" fmla="*/ 2247050 h 4248240"/>
                <a:gd name="connsiteX107" fmla="*/ 3727931 w 4246481"/>
                <a:gd name="connsiteY107" fmla="*/ 2317861 h 4248240"/>
                <a:gd name="connsiteX108" fmla="*/ 3670754 w 4246481"/>
                <a:gd name="connsiteY108" fmla="*/ 2339852 h 4248240"/>
                <a:gd name="connsiteX109" fmla="*/ 3683949 w 4246481"/>
                <a:gd name="connsiteY109" fmla="*/ 2344250 h 4248240"/>
                <a:gd name="connsiteX110" fmla="*/ 3755200 w 4246481"/>
                <a:gd name="connsiteY110" fmla="*/ 2364042 h 4248240"/>
                <a:gd name="connsiteX111" fmla="*/ 3760918 w 4246481"/>
                <a:gd name="connsiteY111" fmla="*/ 2383395 h 4248240"/>
                <a:gd name="connsiteX112" fmla="*/ 3620175 w 4246481"/>
                <a:gd name="connsiteY112" fmla="*/ 2481036 h 4248240"/>
                <a:gd name="connsiteX113" fmla="*/ 3570475 w 4246481"/>
                <a:gd name="connsiteY113" fmla="*/ 2494231 h 4248240"/>
                <a:gd name="connsiteX114" fmla="*/ 3585869 w 4246481"/>
                <a:gd name="connsiteY114" fmla="*/ 2503907 h 4248240"/>
                <a:gd name="connsiteX115" fmla="*/ 3618416 w 4246481"/>
                <a:gd name="connsiteY115" fmla="*/ 2514902 h 4248240"/>
                <a:gd name="connsiteX116" fmla="*/ 3634249 w 4246481"/>
                <a:gd name="connsiteY116" fmla="*/ 2520180 h 4248240"/>
                <a:gd name="connsiteX117" fmla="*/ 3639527 w 4246481"/>
                <a:gd name="connsiteY117" fmla="*/ 2550088 h 4248240"/>
                <a:gd name="connsiteX118" fmla="*/ 3557280 w 4246481"/>
                <a:gd name="connsiteY118" fmla="*/ 2599788 h 4248240"/>
                <a:gd name="connsiteX119" fmla="*/ 3427972 w 4246481"/>
                <a:gd name="connsiteY119" fmla="*/ 2642891 h 4248240"/>
                <a:gd name="connsiteX120" fmla="*/ 3419616 w 4246481"/>
                <a:gd name="connsiteY120" fmla="*/ 2645090 h 4248240"/>
                <a:gd name="connsiteX121" fmla="*/ 3436769 w 4246481"/>
                <a:gd name="connsiteY121" fmla="*/ 2655206 h 4248240"/>
                <a:gd name="connsiteX122" fmla="*/ 3492187 w 4246481"/>
                <a:gd name="connsiteY122" fmla="*/ 2673678 h 4248240"/>
                <a:gd name="connsiteX123" fmla="*/ 3497904 w 4246481"/>
                <a:gd name="connsiteY123" fmla="*/ 2693470 h 4248240"/>
                <a:gd name="connsiteX124" fmla="*/ 3453042 w 4246481"/>
                <a:gd name="connsiteY124" fmla="*/ 2732174 h 4248240"/>
                <a:gd name="connsiteX125" fmla="*/ 3296026 w 4246481"/>
                <a:gd name="connsiteY125" fmla="*/ 2769119 h 4248240"/>
                <a:gd name="connsiteX126" fmla="*/ 3287229 w 4246481"/>
                <a:gd name="connsiteY126" fmla="*/ 2768680 h 4248240"/>
                <a:gd name="connsiteX127" fmla="*/ 3283271 w 4246481"/>
                <a:gd name="connsiteY127" fmla="*/ 2770439 h 4248240"/>
                <a:gd name="connsiteX128" fmla="*/ 3299545 w 4246481"/>
                <a:gd name="connsiteY128" fmla="*/ 2784953 h 4248240"/>
                <a:gd name="connsiteX129" fmla="*/ 3328133 w 4246481"/>
                <a:gd name="connsiteY129" fmla="*/ 2806064 h 4248240"/>
                <a:gd name="connsiteX130" fmla="*/ 3328133 w 4246481"/>
                <a:gd name="connsiteY130" fmla="*/ 2832893 h 4248240"/>
                <a:gd name="connsiteX131" fmla="*/ 3274915 w 4246481"/>
                <a:gd name="connsiteY131" fmla="*/ 2861042 h 4248240"/>
                <a:gd name="connsiteX132" fmla="*/ 3158362 w 4246481"/>
                <a:gd name="connsiteY132" fmla="*/ 2894909 h 4248240"/>
                <a:gd name="connsiteX133" fmla="*/ 3148686 w 4246481"/>
                <a:gd name="connsiteY133" fmla="*/ 2899746 h 4248240"/>
                <a:gd name="connsiteX134" fmla="*/ 3166278 w 4246481"/>
                <a:gd name="connsiteY134" fmla="*/ 2908983 h 4248240"/>
                <a:gd name="connsiteX135" fmla="*/ 3189149 w 4246481"/>
                <a:gd name="connsiteY135" fmla="*/ 2916460 h 4248240"/>
                <a:gd name="connsiteX136" fmla="*/ 3194867 w 4246481"/>
                <a:gd name="connsiteY136" fmla="*/ 2945488 h 4248240"/>
                <a:gd name="connsiteX137" fmla="*/ 3146047 w 4246481"/>
                <a:gd name="connsiteY137" fmla="*/ 2976715 h 4248240"/>
                <a:gd name="connsiteX138" fmla="*/ 2990790 w 4246481"/>
                <a:gd name="connsiteY138" fmla="*/ 3011021 h 4248240"/>
                <a:gd name="connsiteX139" fmla="*/ 2999586 w 4246481"/>
                <a:gd name="connsiteY139" fmla="*/ 3024656 h 4248240"/>
                <a:gd name="connsiteX140" fmla="*/ 3014540 w 4246481"/>
                <a:gd name="connsiteY140" fmla="*/ 3046647 h 4248240"/>
                <a:gd name="connsiteX141" fmla="*/ 3007503 w 4246481"/>
                <a:gd name="connsiteY141" fmla="*/ 3068198 h 4248240"/>
                <a:gd name="connsiteX142" fmla="*/ 2959122 w 4246481"/>
                <a:gd name="connsiteY142" fmla="*/ 3086231 h 4248240"/>
                <a:gd name="connsiteX143" fmla="*/ 2887871 w 4246481"/>
                <a:gd name="connsiteY143" fmla="*/ 3106903 h 4248240"/>
                <a:gd name="connsiteX144" fmla="*/ 2851366 w 4246481"/>
                <a:gd name="connsiteY144" fmla="*/ 3139010 h 4248240"/>
                <a:gd name="connsiteX145" fmla="*/ 2867200 w 4246481"/>
                <a:gd name="connsiteY145" fmla="*/ 3141209 h 4248240"/>
                <a:gd name="connsiteX146" fmla="*/ 2957363 w 4246481"/>
                <a:gd name="connsiteY146" fmla="*/ 3105583 h 4248240"/>
                <a:gd name="connsiteX147" fmla="*/ 2967039 w 4246481"/>
                <a:gd name="connsiteY147" fmla="*/ 3104704 h 4248240"/>
                <a:gd name="connsiteX148" fmla="*/ 2977155 w 4246481"/>
                <a:gd name="connsiteY148" fmla="*/ 3118338 h 4248240"/>
                <a:gd name="connsiteX149" fmla="*/ 2971437 w 4246481"/>
                <a:gd name="connsiteY149" fmla="*/ 3156163 h 4248240"/>
                <a:gd name="connsiteX150" fmla="*/ 2980234 w 4246481"/>
                <a:gd name="connsiteY150" fmla="*/ 3148686 h 4248240"/>
                <a:gd name="connsiteX151" fmla="*/ 3085791 w 4246481"/>
                <a:gd name="connsiteY151" fmla="*/ 3098986 h 4248240"/>
                <a:gd name="connsiteX152" fmla="*/ 3109981 w 4246481"/>
                <a:gd name="connsiteY152" fmla="*/ 3100305 h 4248240"/>
                <a:gd name="connsiteX153" fmla="*/ 3116579 w 4246481"/>
                <a:gd name="connsiteY153" fmla="*/ 3115259 h 4248240"/>
                <a:gd name="connsiteX154" fmla="*/ 3100305 w 4246481"/>
                <a:gd name="connsiteY154" fmla="*/ 3142968 h 4248240"/>
                <a:gd name="connsiteX155" fmla="*/ 3093268 w 4246481"/>
                <a:gd name="connsiteY155" fmla="*/ 3159681 h 4248240"/>
                <a:gd name="connsiteX156" fmla="*/ 3102944 w 4246481"/>
                <a:gd name="connsiteY156" fmla="*/ 3154843 h 4248240"/>
                <a:gd name="connsiteX157" fmla="*/ 3238849 w 4246481"/>
                <a:gd name="connsiteY157" fmla="*/ 3111301 h 4248240"/>
                <a:gd name="connsiteX158" fmla="*/ 3259081 w 4246481"/>
                <a:gd name="connsiteY158" fmla="*/ 3114379 h 4248240"/>
                <a:gd name="connsiteX159" fmla="*/ 3253363 w 4246481"/>
                <a:gd name="connsiteY159" fmla="*/ 3134611 h 4248240"/>
                <a:gd name="connsiteX160" fmla="*/ 3237090 w 4246481"/>
                <a:gd name="connsiteY160" fmla="*/ 3168478 h 4248240"/>
                <a:gd name="connsiteX161" fmla="*/ 3312299 w 4246481"/>
                <a:gd name="connsiteY161" fmla="*/ 3143848 h 4248240"/>
                <a:gd name="connsiteX162" fmla="*/ 3392787 w 4246481"/>
                <a:gd name="connsiteY162" fmla="*/ 3145167 h 4248240"/>
                <a:gd name="connsiteX163" fmla="*/ 3354082 w 4246481"/>
                <a:gd name="connsiteY163" fmla="*/ 3204543 h 4248240"/>
                <a:gd name="connsiteX164" fmla="*/ 3523854 w 4246481"/>
                <a:gd name="connsiteY164" fmla="*/ 3183872 h 4248240"/>
                <a:gd name="connsiteX165" fmla="*/ 3526053 w 4246481"/>
                <a:gd name="connsiteY165" fmla="*/ 3187830 h 4248240"/>
                <a:gd name="connsiteX166" fmla="*/ 3495705 w 4246481"/>
                <a:gd name="connsiteY166" fmla="*/ 3233131 h 4248240"/>
                <a:gd name="connsiteX167" fmla="*/ 3654921 w 4246481"/>
                <a:gd name="connsiteY167" fmla="*/ 3247206 h 4248240"/>
                <a:gd name="connsiteX168" fmla="*/ 3636888 w 4246481"/>
                <a:gd name="connsiteY168" fmla="*/ 3275354 h 4248240"/>
                <a:gd name="connsiteX169" fmla="*/ 3765316 w 4246481"/>
                <a:gd name="connsiteY169" fmla="*/ 3307901 h 4248240"/>
                <a:gd name="connsiteX170" fmla="*/ 3745524 w 4246481"/>
                <a:gd name="connsiteY170" fmla="*/ 3326374 h 4248240"/>
                <a:gd name="connsiteX171" fmla="*/ 3891985 w 4246481"/>
                <a:gd name="connsiteY171" fmla="*/ 3356281 h 4248240"/>
                <a:gd name="connsiteX172" fmla="*/ 4033607 w 4246481"/>
                <a:gd name="connsiteY172" fmla="*/ 3400264 h 4248240"/>
                <a:gd name="connsiteX173" fmla="*/ 4034047 w 4246481"/>
                <a:gd name="connsiteY173" fmla="*/ 3403782 h 4248240"/>
                <a:gd name="connsiteX174" fmla="*/ 3996222 w 4246481"/>
                <a:gd name="connsiteY174" fmla="*/ 3417857 h 4248240"/>
                <a:gd name="connsiteX175" fmla="*/ 3747723 w 4246481"/>
                <a:gd name="connsiteY175" fmla="*/ 3464478 h 4248240"/>
                <a:gd name="connsiteX176" fmla="*/ 3742005 w 4246481"/>
                <a:gd name="connsiteY176" fmla="*/ 3465357 h 4248240"/>
                <a:gd name="connsiteX177" fmla="*/ 3762677 w 4246481"/>
                <a:gd name="connsiteY177" fmla="*/ 3485149 h 4248240"/>
                <a:gd name="connsiteX178" fmla="*/ 3633369 w 4246481"/>
                <a:gd name="connsiteY178" fmla="*/ 3513738 h 4248240"/>
                <a:gd name="connsiteX179" fmla="*/ 3650522 w 4246481"/>
                <a:gd name="connsiteY179" fmla="*/ 3542326 h 4248240"/>
                <a:gd name="connsiteX180" fmla="*/ 3489988 w 4246481"/>
                <a:gd name="connsiteY180" fmla="*/ 3551123 h 4248240"/>
                <a:gd name="connsiteX181" fmla="*/ 3511099 w 4246481"/>
                <a:gd name="connsiteY181" fmla="*/ 3583230 h 4248240"/>
                <a:gd name="connsiteX182" fmla="*/ 3501423 w 4246481"/>
                <a:gd name="connsiteY182" fmla="*/ 3603461 h 4248240"/>
                <a:gd name="connsiteX183" fmla="*/ 3347485 w 4246481"/>
                <a:gd name="connsiteY183" fmla="*/ 3573993 h 4248240"/>
                <a:gd name="connsiteX184" fmla="*/ 3383551 w 4246481"/>
                <a:gd name="connsiteY184" fmla="*/ 3633369 h 4248240"/>
                <a:gd name="connsiteX185" fmla="*/ 3380912 w 4246481"/>
                <a:gd name="connsiteY185" fmla="*/ 3637328 h 4248240"/>
                <a:gd name="connsiteX186" fmla="*/ 3228733 w 4246481"/>
                <a:gd name="connsiteY186" fmla="*/ 3606540 h 4248240"/>
                <a:gd name="connsiteX187" fmla="*/ 3238409 w 4246481"/>
                <a:gd name="connsiteY187" fmla="*/ 3628531 h 4248240"/>
                <a:gd name="connsiteX188" fmla="*/ 3250724 w 4246481"/>
                <a:gd name="connsiteY188" fmla="*/ 3651842 h 4248240"/>
                <a:gd name="connsiteX189" fmla="*/ 3242368 w 4246481"/>
                <a:gd name="connsiteY189" fmla="*/ 3664157 h 4248240"/>
                <a:gd name="connsiteX190" fmla="*/ 3211580 w 4246481"/>
                <a:gd name="connsiteY190" fmla="*/ 3661078 h 4248240"/>
                <a:gd name="connsiteX191" fmla="*/ 3089310 w 4246481"/>
                <a:gd name="connsiteY191" fmla="*/ 3611378 h 4248240"/>
                <a:gd name="connsiteX192" fmla="*/ 3086231 w 4246481"/>
                <a:gd name="connsiteY192" fmla="*/ 3613138 h 4248240"/>
                <a:gd name="connsiteX193" fmla="*/ 3113940 w 4246481"/>
                <a:gd name="connsiteY193" fmla="*/ 3666796 h 4248240"/>
                <a:gd name="connsiteX194" fmla="*/ 3089750 w 4246481"/>
                <a:gd name="connsiteY194" fmla="*/ 3671194 h 4248240"/>
                <a:gd name="connsiteX195" fmla="*/ 2986391 w 4246481"/>
                <a:gd name="connsiteY195" fmla="*/ 3628971 h 4248240"/>
                <a:gd name="connsiteX196" fmla="*/ 2963081 w 4246481"/>
                <a:gd name="connsiteY196" fmla="*/ 3610938 h 4248240"/>
                <a:gd name="connsiteX197" fmla="*/ 2967479 w 4246481"/>
                <a:gd name="connsiteY197" fmla="*/ 3639087 h 4248240"/>
                <a:gd name="connsiteX198" fmla="*/ 2948127 w 4246481"/>
                <a:gd name="connsiteY198" fmla="*/ 3658879 h 4248240"/>
                <a:gd name="connsiteX199" fmla="*/ 2849607 w 4246481"/>
                <a:gd name="connsiteY199" fmla="*/ 3614897 h 4248240"/>
                <a:gd name="connsiteX200" fmla="*/ 2840810 w 4246481"/>
                <a:gd name="connsiteY200" fmla="*/ 3609619 h 4248240"/>
                <a:gd name="connsiteX201" fmla="*/ 2835972 w 4246481"/>
                <a:gd name="connsiteY201" fmla="*/ 3609619 h 4248240"/>
                <a:gd name="connsiteX202" fmla="*/ 2847848 w 4246481"/>
                <a:gd name="connsiteY202" fmla="*/ 3632490 h 4248240"/>
                <a:gd name="connsiteX203" fmla="*/ 2835533 w 4246481"/>
                <a:gd name="connsiteY203" fmla="*/ 3652722 h 4248240"/>
                <a:gd name="connsiteX204" fmla="*/ 2785393 w 4246481"/>
                <a:gd name="connsiteY204" fmla="*/ 3639967 h 4248240"/>
                <a:gd name="connsiteX205" fmla="*/ 2715901 w 4246481"/>
                <a:gd name="connsiteY205" fmla="*/ 3597744 h 4248240"/>
                <a:gd name="connsiteX206" fmla="*/ 2708864 w 4246481"/>
                <a:gd name="connsiteY206" fmla="*/ 3592466 h 4248240"/>
                <a:gd name="connsiteX207" fmla="*/ 2705345 w 4246481"/>
                <a:gd name="connsiteY207" fmla="*/ 3618416 h 4248240"/>
                <a:gd name="connsiteX208" fmla="*/ 2693030 w 4246481"/>
                <a:gd name="connsiteY208" fmla="*/ 3627212 h 4248240"/>
                <a:gd name="connsiteX209" fmla="*/ 2656525 w 4246481"/>
                <a:gd name="connsiteY209" fmla="*/ 3641726 h 4248240"/>
                <a:gd name="connsiteX210" fmla="*/ 2692151 w 4246481"/>
                <a:gd name="connsiteY210" fmla="*/ 3644805 h 4248240"/>
                <a:gd name="connsiteX211" fmla="*/ 2748888 w 4246481"/>
                <a:gd name="connsiteY211" fmla="*/ 3669875 h 4248240"/>
                <a:gd name="connsiteX212" fmla="*/ 2757244 w 4246481"/>
                <a:gd name="connsiteY212" fmla="*/ 3682629 h 4248240"/>
                <a:gd name="connsiteX213" fmla="*/ 2745369 w 4246481"/>
                <a:gd name="connsiteY213" fmla="*/ 3689227 h 4248240"/>
                <a:gd name="connsiteX214" fmla="*/ 2723378 w 4246481"/>
                <a:gd name="connsiteY214" fmla="*/ 3697143 h 4248240"/>
                <a:gd name="connsiteX215" fmla="*/ 2798148 w 4246481"/>
                <a:gd name="connsiteY215" fmla="*/ 3727491 h 4248240"/>
                <a:gd name="connsiteX216" fmla="*/ 2820139 w 4246481"/>
                <a:gd name="connsiteY216" fmla="*/ 3741566 h 4248240"/>
                <a:gd name="connsiteX217" fmla="*/ 2817500 w 4246481"/>
                <a:gd name="connsiteY217" fmla="*/ 3756519 h 4248240"/>
                <a:gd name="connsiteX218" fmla="*/ 2791110 w 4246481"/>
                <a:gd name="connsiteY218" fmla="*/ 3767075 h 4248240"/>
                <a:gd name="connsiteX219" fmla="*/ 2883033 w 4246481"/>
                <a:gd name="connsiteY219" fmla="*/ 3825571 h 4248240"/>
                <a:gd name="connsiteX220" fmla="*/ 2836412 w 4246481"/>
                <a:gd name="connsiteY220" fmla="*/ 3839646 h 4248240"/>
                <a:gd name="connsiteX221" fmla="*/ 2934493 w 4246481"/>
                <a:gd name="connsiteY221" fmla="*/ 3908258 h 4248240"/>
                <a:gd name="connsiteX222" fmla="*/ 2896228 w 4246481"/>
                <a:gd name="connsiteY222" fmla="*/ 3918374 h 4248240"/>
                <a:gd name="connsiteX223" fmla="*/ 2971877 w 4246481"/>
                <a:gd name="connsiteY223" fmla="*/ 3997542 h 4248240"/>
                <a:gd name="connsiteX224" fmla="*/ 2950766 w 4246481"/>
                <a:gd name="connsiteY224" fmla="*/ 4003699 h 4248240"/>
                <a:gd name="connsiteX225" fmla="*/ 3000906 w 4246481"/>
                <a:gd name="connsiteY225" fmla="*/ 4078029 h 4248240"/>
                <a:gd name="connsiteX226" fmla="*/ 2981993 w 4246481"/>
                <a:gd name="connsiteY226" fmla="*/ 4078909 h 4248240"/>
                <a:gd name="connsiteX227" fmla="*/ 3098106 w 4246481"/>
                <a:gd name="connsiteY227" fmla="*/ 4248240 h 4248240"/>
                <a:gd name="connsiteX228" fmla="*/ 2918219 w 4246481"/>
                <a:gd name="connsiteY228" fmla="*/ 4150600 h 4248240"/>
                <a:gd name="connsiteX229" fmla="*/ 2919978 w 4246481"/>
                <a:gd name="connsiteY229" fmla="*/ 4169952 h 4248240"/>
                <a:gd name="connsiteX230" fmla="*/ 2840810 w 4246481"/>
                <a:gd name="connsiteY230" fmla="*/ 4127289 h 4248240"/>
                <a:gd name="connsiteX231" fmla="*/ 2837292 w 4246481"/>
                <a:gd name="connsiteY231" fmla="*/ 4148841 h 4248240"/>
                <a:gd name="connsiteX232" fmla="*/ 2751087 w 4246481"/>
                <a:gd name="connsiteY232" fmla="*/ 4081988 h 4248240"/>
                <a:gd name="connsiteX233" fmla="*/ 2744489 w 4246481"/>
                <a:gd name="connsiteY233" fmla="*/ 4121572 h 4248240"/>
                <a:gd name="connsiteX234" fmla="*/ 2666201 w 4246481"/>
                <a:gd name="connsiteY234" fmla="*/ 4029649 h 4248240"/>
                <a:gd name="connsiteX235" fmla="*/ 2657845 w 4246481"/>
                <a:gd name="connsiteY235" fmla="*/ 4078469 h 4248240"/>
                <a:gd name="connsiteX236" fmla="*/ 2590552 w 4246481"/>
                <a:gd name="connsiteY236" fmla="*/ 3990065 h 4248240"/>
                <a:gd name="connsiteX237" fmla="*/ 2579116 w 4246481"/>
                <a:gd name="connsiteY237" fmla="*/ 4029649 h 4248240"/>
                <a:gd name="connsiteX238" fmla="*/ 2575158 w 4246481"/>
                <a:gd name="connsiteY238" fmla="*/ 4030968 h 4248240"/>
                <a:gd name="connsiteX239" fmla="*/ 2513142 w 4246481"/>
                <a:gd name="connsiteY239" fmla="*/ 3931129 h 4248240"/>
                <a:gd name="connsiteX240" fmla="*/ 2506986 w 4246481"/>
                <a:gd name="connsiteY240" fmla="*/ 3957518 h 4248240"/>
                <a:gd name="connsiteX241" fmla="*/ 2490712 w 4246481"/>
                <a:gd name="connsiteY241" fmla="*/ 3962796 h 4248240"/>
                <a:gd name="connsiteX242" fmla="*/ 2454646 w 4246481"/>
                <a:gd name="connsiteY242" fmla="*/ 3894624 h 4248240"/>
                <a:gd name="connsiteX243" fmla="*/ 2451568 w 4246481"/>
                <a:gd name="connsiteY243" fmla="*/ 3871753 h 4248240"/>
                <a:gd name="connsiteX244" fmla="*/ 2439692 w 4246481"/>
                <a:gd name="connsiteY244" fmla="*/ 3891105 h 4248240"/>
                <a:gd name="connsiteX245" fmla="*/ 2421660 w 4246481"/>
                <a:gd name="connsiteY245" fmla="*/ 3892424 h 4248240"/>
                <a:gd name="connsiteX246" fmla="*/ 2399228 w 4246481"/>
                <a:gd name="connsiteY246" fmla="*/ 3849322 h 4248240"/>
                <a:gd name="connsiteX247" fmla="*/ 2386914 w 4246481"/>
                <a:gd name="connsiteY247" fmla="*/ 3815895 h 4248240"/>
                <a:gd name="connsiteX248" fmla="*/ 2380756 w 4246481"/>
                <a:gd name="connsiteY248" fmla="*/ 3836127 h 4248240"/>
                <a:gd name="connsiteX249" fmla="*/ 2367122 w 4246481"/>
                <a:gd name="connsiteY249" fmla="*/ 3839206 h 4248240"/>
                <a:gd name="connsiteX250" fmla="*/ 2353928 w 4246481"/>
                <a:gd name="connsiteY250" fmla="*/ 3822933 h 4248240"/>
                <a:gd name="connsiteX251" fmla="*/ 2328418 w 4246481"/>
                <a:gd name="connsiteY251" fmla="*/ 3750362 h 4248240"/>
                <a:gd name="connsiteX252" fmla="*/ 2322260 w 4246481"/>
                <a:gd name="connsiteY252" fmla="*/ 3755200 h 4248240"/>
                <a:gd name="connsiteX253" fmla="*/ 2296750 w 4246481"/>
                <a:gd name="connsiteY253" fmla="*/ 3749482 h 4248240"/>
                <a:gd name="connsiteX254" fmla="*/ 2280916 w 4246481"/>
                <a:gd name="connsiteY254" fmla="*/ 3709019 h 4248240"/>
                <a:gd name="connsiteX255" fmla="*/ 2270362 w 4246481"/>
                <a:gd name="connsiteY255" fmla="*/ 3685268 h 4248240"/>
                <a:gd name="connsiteX256" fmla="*/ 2267282 w 4246481"/>
                <a:gd name="connsiteY256" fmla="*/ 3686588 h 4248240"/>
                <a:gd name="connsiteX257" fmla="*/ 2255846 w 4246481"/>
                <a:gd name="connsiteY257" fmla="*/ 3696704 h 4248240"/>
                <a:gd name="connsiteX258" fmla="*/ 2243972 w 4246481"/>
                <a:gd name="connsiteY258" fmla="*/ 3683949 h 4248240"/>
                <a:gd name="connsiteX259" fmla="*/ 2228138 w 4246481"/>
                <a:gd name="connsiteY259" fmla="*/ 3606980 h 4248240"/>
                <a:gd name="connsiteX260" fmla="*/ 2225938 w 4246481"/>
                <a:gd name="connsiteY260" fmla="*/ 3592906 h 4248240"/>
                <a:gd name="connsiteX261" fmla="*/ 2214944 w 4246481"/>
                <a:gd name="connsiteY261" fmla="*/ 3606540 h 4248240"/>
                <a:gd name="connsiteX262" fmla="*/ 2204388 w 4246481"/>
                <a:gd name="connsiteY262" fmla="*/ 3606101 h 4248240"/>
                <a:gd name="connsiteX263" fmla="*/ 2190754 w 4246481"/>
                <a:gd name="connsiteY263" fmla="*/ 3579711 h 4248240"/>
                <a:gd name="connsiteX264" fmla="*/ 2143252 w 4246481"/>
                <a:gd name="connsiteY264" fmla="*/ 3418297 h 4248240"/>
                <a:gd name="connsiteX265" fmla="*/ 2139734 w 4246481"/>
                <a:gd name="connsiteY265" fmla="*/ 3412139 h 4248240"/>
                <a:gd name="connsiteX266" fmla="*/ 2135776 w 4246481"/>
                <a:gd name="connsiteY266" fmla="*/ 3445126 h 4248240"/>
                <a:gd name="connsiteX267" fmla="*/ 2120822 w 4246481"/>
                <a:gd name="connsiteY267" fmla="*/ 3767075 h 4248240"/>
                <a:gd name="connsiteX268" fmla="*/ 2137974 w 4246481"/>
                <a:gd name="connsiteY268" fmla="*/ 3936846 h 4248240"/>
                <a:gd name="connsiteX269" fmla="*/ 2145452 w 4246481"/>
                <a:gd name="connsiteY269" fmla="*/ 4173471 h 4248240"/>
                <a:gd name="connsiteX270" fmla="*/ 2134016 w 4246481"/>
                <a:gd name="connsiteY270" fmla="*/ 4184466 h 4248240"/>
                <a:gd name="connsiteX271" fmla="*/ 2104108 w 4246481"/>
                <a:gd name="connsiteY271" fmla="*/ 4184466 h 4248240"/>
                <a:gd name="connsiteX272" fmla="*/ 2103228 w 4246481"/>
                <a:gd name="connsiteY272" fmla="*/ 4177869 h 4248240"/>
                <a:gd name="connsiteX273" fmla="*/ 2086076 w 4246481"/>
                <a:gd name="connsiteY273" fmla="*/ 3859438 h 4248240"/>
                <a:gd name="connsiteX274" fmla="*/ 2090034 w 4246481"/>
                <a:gd name="connsiteY274" fmla="*/ 3478112 h 4248240"/>
                <a:gd name="connsiteX275" fmla="*/ 2094872 w 4246481"/>
                <a:gd name="connsiteY275" fmla="*/ 3433690 h 4248240"/>
                <a:gd name="connsiteX276" fmla="*/ 2092234 w 4246481"/>
                <a:gd name="connsiteY276" fmla="*/ 3432811 h 4248240"/>
                <a:gd name="connsiteX277" fmla="*/ 2073760 w 4246481"/>
                <a:gd name="connsiteY277" fmla="*/ 3496145 h 4248240"/>
                <a:gd name="connsiteX278" fmla="*/ 2051770 w 4246481"/>
                <a:gd name="connsiteY278" fmla="*/ 3585429 h 4248240"/>
                <a:gd name="connsiteX279" fmla="*/ 2050010 w 4246481"/>
                <a:gd name="connsiteY279" fmla="*/ 3590707 h 4248240"/>
                <a:gd name="connsiteX280" fmla="*/ 2039894 w 4246481"/>
                <a:gd name="connsiteY280" fmla="*/ 3608300 h 4248240"/>
                <a:gd name="connsiteX281" fmla="*/ 2027140 w 4246481"/>
                <a:gd name="connsiteY281" fmla="*/ 3595545 h 4248240"/>
                <a:gd name="connsiteX282" fmla="*/ 2023182 w 4246481"/>
                <a:gd name="connsiteY282" fmla="*/ 3592906 h 4248240"/>
                <a:gd name="connsiteX283" fmla="*/ 2016584 w 4246481"/>
                <a:gd name="connsiteY283" fmla="*/ 3638207 h 4248240"/>
                <a:gd name="connsiteX284" fmla="*/ 2006468 w 4246481"/>
                <a:gd name="connsiteY284" fmla="*/ 3679991 h 4248240"/>
                <a:gd name="connsiteX285" fmla="*/ 1980078 w 4246481"/>
                <a:gd name="connsiteY285" fmla="*/ 3683069 h 4248240"/>
                <a:gd name="connsiteX286" fmla="*/ 1972162 w 4246481"/>
                <a:gd name="connsiteY286" fmla="*/ 3697143 h 4248240"/>
                <a:gd name="connsiteX287" fmla="*/ 1953250 w 4246481"/>
                <a:gd name="connsiteY287" fmla="*/ 3744204 h 4248240"/>
                <a:gd name="connsiteX288" fmla="*/ 1925540 w 4246481"/>
                <a:gd name="connsiteY288" fmla="*/ 3751242 h 4248240"/>
                <a:gd name="connsiteX289" fmla="*/ 1923342 w 4246481"/>
                <a:gd name="connsiteY289" fmla="*/ 3749922 h 4248240"/>
                <a:gd name="connsiteX290" fmla="*/ 1901790 w 4246481"/>
                <a:gd name="connsiteY290" fmla="*/ 3808858 h 4248240"/>
                <a:gd name="connsiteX291" fmla="*/ 1883318 w 4246481"/>
                <a:gd name="connsiteY291" fmla="*/ 3835687 h 4248240"/>
                <a:gd name="connsiteX292" fmla="*/ 1868364 w 4246481"/>
                <a:gd name="connsiteY292" fmla="*/ 3831289 h 4248240"/>
                <a:gd name="connsiteX293" fmla="*/ 1862646 w 4246481"/>
                <a:gd name="connsiteY293" fmla="*/ 3812377 h 4248240"/>
                <a:gd name="connsiteX294" fmla="*/ 1841974 w 4246481"/>
                <a:gd name="connsiteY294" fmla="*/ 3861197 h 4248240"/>
                <a:gd name="connsiteX295" fmla="*/ 1823501 w 4246481"/>
                <a:gd name="connsiteY295" fmla="*/ 3892424 h 4248240"/>
                <a:gd name="connsiteX296" fmla="*/ 1807228 w 4246481"/>
                <a:gd name="connsiteY296" fmla="*/ 3891105 h 4248240"/>
                <a:gd name="connsiteX297" fmla="*/ 1795353 w 4246481"/>
                <a:gd name="connsiteY297" fmla="*/ 3871753 h 4248240"/>
                <a:gd name="connsiteX298" fmla="*/ 1789635 w 4246481"/>
                <a:gd name="connsiteY298" fmla="*/ 3905179 h 4248240"/>
                <a:gd name="connsiteX299" fmla="*/ 1756649 w 4246481"/>
                <a:gd name="connsiteY299" fmla="*/ 3962796 h 4248240"/>
                <a:gd name="connsiteX300" fmla="*/ 1740375 w 4246481"/>
                <a:gd name="connsiteY300" fmla="*/ 3957078 h 4248240"/>
                <a:gd name="connsiteX301" fmla="*/ 1734218 w 4246481"/>
                <a:gd name="connsiteY301" fmla="*/ 3929370 h 4248240"/>
                <a:gd name="connsiteX302" fmla="*/ 1707829 w 4246481"/>
                <a:gd name="connsiteY302" fmla="*/ 3984787 h 4248240"/>
                <a:gd name="connsiteX303" fmla="*/ 1669125 w 4246481"/>
                <a:gd name="connsiteY303" fmla="*/ 4031848 h 4248240"/>
                <a:gd name="connsiteX304" fmla="*/ 1657250 w 4246481"/>
                <a:gd name="connsiteY304" fmla="*/ 3989625 h 4248240"/>
                <a:gd name="connsiteX305" fmla="*/ 1589956 w 4246481"/>
                <a:gd name="connsiteY305" fmla="*/ 4078909 h 4248240"/>
                <a:gd name="connsiteX306" fmla="*/ 1581160 w 4246481"/>
                <a:gd name="connsiteY306" fmla="*/ 4030968 h 4248240"/>
                <a:gd name="connsiteX307" fmla="*/ 1503311 w 4246481"/>
                <a:gd name="connsiteY307" fmla="*/ 4121132 h 4248240"/>
                <a:gd name="connsiteX308" fmla="*/ 1497154 w 4246481"/>
                <a:gd name="connsiteY308" fmla="*/ 4082428 h 4248240"/>
                <a:gd name="connsiteX309" fmla="*/ 1410509 w 4246481"/>
                <a:gd name="connsiteY309" fmla="*/ 4149281 h 4248240"/>
                <a:gd name="connsiteX310" fmla="*/ 1407430 w 4246481"/>
                <a:gd name="connsiteY310" fmla="*/ 4127289 h 4248240"/>
                <a:gd name="connsiteX311" fmla="*/ 1328262 w 4246481"/>
                <a:gd name="connsiteY311" fmla="*/ 4169952 h 4248240"/>
                <a:gd name="connsiteX312" fmla="*/ 1330021 w 4246481"/>
                <a:gd name="connsiteY312" fmla="*/ 4150160 h 4248240"/>
                <a:gd name="connsiteX313" fmla="*/ 1149255 w 4246481"/>
                <a:gd name="connsiteY313" fmla="*/ 4248240 h 4248240"/>
                <a:gd name="connsiteX314" fmla="*/ 1266687 w 4246481"/>
                <a:gd name="connsiteY314" fmla="*/ 4078909 h 4248240"/>
                <a:gd name="connsiteX315" fmla="*/ 1245575 w 4246481"/>
                <a:gd name="connsiteY315" fmla="*/ 4078909 h 4248240"/>
                <a:gd name="connsiteX316" fmla="*/ 1297475 w 4246481"/>
                <a:gd name="connsiteY316" fmla="*/ 4003260 h 4248240"/>
                <a:gd name="connsiteX317" fmla="*/ 1275923 w 4246481"/>
                <a:gd name="connsiteY317" fmla="*/ 3997542 h 4248240"/>
                <a:gd name="connsiteX318" fmla="*/ 1352452 w 4246481"/>
                <a:gd name="connsiteY318" fmla="*/ 3917934 h 4248240"/>
                <a:gd name="connsiteX319" fmla="*/ 1314188 w 4246481"/>
                <a:gd name="connsiteY319" fmla="*/ 3907818 h 4248240"/>
                <a:gd name="connsiteX320" fmla="*/ 1412708 w 4246481"/>
                <a:gd name="connsiteY320" fmla="*/ 3839646 h 4248240"/>
                <a:gd name="connsiteX321" fmla="*/ 1366087 w 4246481"/>
                <a:gd name="connsiteY321" fmla="*/ 3825571 h 4248240"/>
                <a:gd name="connsiteX322" fmla="*/ 1461088 w 4246481"/>
                <a:gd name="connsiteY322" fmla="*/ 3767515 h 4248240"/>
                <a:gd name="connsiteX323" fmla="*/ 1421944 w 4246481"/>
                <a:gd name="connsiteY323" fmla="*/ 3751681 h 4248240"/>
                <a:gd name="connsiteX324" fmla="*/ 1421064 w 4246481"/>
                <a:gd name="connsiteY324" fmla="*/ 3747283 h 4248240"/>
                <a:gd name="connsiteX325" fmla="*/ 1528821 w 4246481"/>
                <a:gd name="connsiteY325" fmla="*/ 3698023 h 4248240"/>
                <a:gd name="connsiteX326" fmla="*/ 1487478 w 4246481"/>
                <a:gd name="connsiteY326" fmla="*/ 3682190 h 4248240"/>
                <a:gd name="connsiteX327" fmla="*/ 1503311 w 4246481"/>
                <a:gd name="connsiteY327" fmla="*/ 3664597 h 4248240"/>
                <a:gd name="connsiteX328" fmla="*/ 1577201 w 4246481"/>
                <a:gd name="connsiteY328" fmla="*/ 3641726 h 4248240"/>
                <a:gd name="connsiteX329" fmla="*/ 1588197 w 4246481"/>
                <a:gd name="connsiteY329" fmla="*/ 3641286 h 4248240"/>
                <a:gd name="connsiteX330" fmla="*/ 1589956 w 4246481"/>
                <a:gd name="connsiteY330" fmla="*/ 3639087 h 4248240"/>
                <a:gd name="connsiteX331" fmla="*/ 1568845 w 4246481"/>
                <a:gd name="connsiteY331" fmla="*/ 3623253 h 4248240"/>
                <a:gd name="connsiteX332" fmla="*/ 1557409 w 4246481"/>
                <a:gd name="connsiteY332" fmla="*/ 3625453 h 4248240"/>
                <a:gd name="connsiteX333" fmla="*/ 1540696 w 4246481"/>
                <a:gd name="connsiteY333" fmla="*/ 3615337 h 4248240"/>
                <a:gd name="connsiteX334" fmla="*/ 1538937 w 4246481"/>
                <a:gd name="connsiteY334" fmla="*/ 3603461 h 4248240"/>
                <a:gd name="connsiteX335" fmla="*/ 1537617 w 4246481"/>
                <a:gd name="connsiteY335" fmla="*/ 3590707 h 4248240"/>
                <a:gd name="connsiteX336" fmla="*/ 1528821 w 4246481"/>
                <a:gd name="connsiteY336" fmla="*/ 3597304 h 4248240"/>
                <a:gd name="connsiteX337" fmla="*/ 1421064 w 4246481"/>
                <a:gd name="connsiteY337" fmla="*/ 3650962 h 4248240"/>
                <a:gd name="connsiteX338" fmla="*/ 1413587 w 4246481"/>
                <a:gd name="connsiteY338" fmla="*/ 3652282 h 4248240"/>
                <a:gd name="connsiteX339" fmla="*/ 1396434 w 4246481"/>
                <a:gd name="connsiteY339" fmla="*/ 3647444 h 4248240"/>
                <a:gd name="connsiteX340" fmla="*/ 1399073 w 4246481"/>
                <a:gd name="connsiteY340" fmla="*/ 3630291 h 4248240"/>
                <a:gd name="connsiteX341" fmla="*/ 1409189 w 4246481"/>
                <a:gd name="connsiteY341" fmla="*/ 3609179 h 4248240"/>
                <a:gd name="connsiteX342" fmla="*/ 1406990 w 4246481"/>
                <a:gd name="connsiteY342" fmla="*/ 3607420 h 4248240"/>
                <a:gd name="connsiteX343" fmla="*/ 1361688 w 4246481"/>
                <a:gd name="connsiteY343" fmla="*/ 3632490 h 4248240"/>
                <a:gd name="connsiteX344" fmla="*/ 1301433 w 4246481"/>
                <a:gd name="connsiteY344" fmla="*/ 3656680 h 4248240"/>
                <a:gd name="connsiteX345" fmla="*/ 1288238 w 4246481"/>
                <a:gd name="connsiteY345" fmla="*/ 3658879 h 4248240"/>
                <a:gd name="connsiteX346" fmla="*/ 1276803 w 4246481"/>
                <a:gd name="connsiteY346" fmla="*/ 3646124 h 4248240"/>
                <a:gd name="connsiteX347" fmla="*/ 1280321 w 4246481"/>
                <a:gd name="connsiteY347" fmla="*/ 3608300 h 4248240"/>
                <a:gd name="connsiteX348" fmla="*/ 1263608 w 4246481"/>
                <a:gd name="connsiteY348" fmla="*/ 3623693 h 4248240"/>
                <a:gd name="connsiteX349" fmla="*/ 1169047 w 4246481"/>
                <a:gd name="connsiteY349" fmla="*/ 3668995 h 4248240"/>
                <a:gd name="connsiteX350" fmla="*/ 1141778 w 4246481"/>
                <a:gd name="connsiteY350" fmla="*/ 3668115 h 4248240"/>
                <a:gd name="connsiteX351" fmla="*/ 1136060 w 4246481"/>
                <a:gd name="connsiteY351" fmla="*/ 3655360 h 4248240"/>
                <a:gd name="connsiteX352" fmla="*/ 1151893 w 4246481"/>
                <a:gd name="connsiteY352" fmla="*/ 3627212 h 4248240"/>
                <a:gd name="connsiteX353" fmla="*/ 1159810 w 4246481"/>
                <a:gd name="connsiteY353" fmla="*/ 3608739 h 4248240"/>
                <a:gd name="connsiteX354" fmla="*/ 1150134 w 4246481"/>
                <a:gd name="connsiteY354" fmla="*/ 3614017 h 4248240"/>
                <a:gd name="connsiteX355" fmla="*/ 1020387 w 4246481"/>
                <a:gd name="connsiteY355" fmla="*/ 3661958 h 4248240"/>
                <a:gd name="connsiteX356" fmla="*/ 995317 w 4246481"/>
                <a:gd name="connsiteY356" fmla="*/ 3659759 h 4248240"/>
                <a:gd name="connsiteX357" fmla="*/ 1002794 w 4246481"/>
                <a:gd name="connsiteY357" fmla="*/ 3636448 h 4248240"/>
                <a:gd name="connsiteX358" fmla="*/ 1016868 w 4246481"/>
                <a:gd name="connsiteY358" fmla="*/ 3605221 h 4248240"/>
                <a:gd name="connsiteX359" fmla="*/ 864690 w 4246481"/>
                <a:gd name="connsiteY359" fmla="*/ 3636008 h 4248240"/>
                <a:gd name="connsiteX360" fmla="*/ 861611 w 4246481"/>
                <a:gd name="connsiteY360" fmla="*/ 3632050 h 4248240"/>
                <a:gd name="connsiteX361" fmla="*/ 897237 w 4246481"/>
                <a:gd name="connsiteY361" fmla="*/ 3573114 h 4248240"/>
                <a:gd name="connsiteX362" fmla="*/ 889320 w 4246481"/>
                <a:gd name="connsiteY362" fmla="*/ 3576192 h 4248240"/>
                <a:gd name="connsiteX363" fmla="*/ 739780 w 4246481"/>
                <a:gd name="connsiteY363" fmla="*/ 3601262 h 4248240"/>
                <a:gd name="connsiteX364" fmla="*/ 731864 w 4246481"/>
                <a:gd name="connsiteY364" fmla="*/ 3586309 h 4248240"/>
                <a:gd name="connsiteX365" fmla="*/ 755614 w 4246481"/>
                <a:gd name="connsiteY365" fmla="*/ 3549803 h 4248240"/>
                <a:gd name="connsiteX366" fmla="*/ 595079 w 4246481"/>
                <a:gd name="connsiteY366" fmla="*/ 3541447 h 4248240"/>
                <a:gd name="connsiteX367" fmla="*/ 612232 w 4246481"/>
                <a:gd name="connsiteY367" fmla="*/ 3512418 h 4248240"/>
                <a:gd name="connsiteX368" fmla="*/ 482924 w 4246481"/>
                <a:gd name="connsiteY368" fmla="*/ 3483390 h 4248240"/>
                <a:gd name="connsiteX369" fmla="*/ 503156 w 4246481"/>
                <a:gd name="connsiteY369" fmla="*/ 3464478 h 4248240"/>
                <a:gd name="connsiteX370" fmla="*/ 211994 w 4246481"/>
                <a:gd name="connsiteY370" fmla="*/ 3403342 h 4248240"/>
                <a:gd name="connsiteX371" fmla="*/ 211554 w 4246481"/>
                <a:gd name="connsiteY371" fmla="*/ 3398505 h 4248240"/>
                <a:gd name="connsiteX372" fmla="*/ 241902 w 4246481"/>
                <a:gd name="connsiteY372" fmla="*/ 3385310 h 4248240"/>
                <a:gd name="connsiteX373" fmla="*/ 425748 w 4246481"/>
                <a:gd name="connsiteY373" fmla="*/ 3338689 h 4248240"/>
                <a:gd name="connsiteX374" fmla="*/ 500517 w 4246481"/>
                <a:gd name="connsiteY374" fmla="*/ 3325054 h 4248240"/>
                <a:gd name="connsiteX375" fmla="*/ 479846 w 4246481"/>
                <a:gd name="connsiteY375" fmla="*/ 3305262 h 4248240"/>
                <a:gd name="connsiteX376" fmla="*/ 607834 w 4246481"/>
                <a:gd name="connsiteY376" fmla="*/ 3272715 h 4248240"/>
                <a:gd name="connsiteX377" fmla="*/ 589801 w 4246481"/>
                <a:gd name="connsiteY377" fmla="*/ 3245007 h 4248240"/>
                <a:gd name="connsiteX378" fmla="*/ 748577 w 4246481"/>
                <a:gd name="connsiteY378" fmla="*/ 3230932 h 4248240"/>
                <a:gd name="connsiteX379" fmla="*/ 718669 w 4246481"/>
                <a:gd name="connsiteY379" fmla="*/ 3185631 h 4248240"/>
                <a:gd name="connsiteX380" fmla="*/ 720868 w 4246481"/>
                <a:gd name="connsiteY380" fmla="*/ 3181672 h 4248240"/>
                <a:gd name="connsiteX381" fmla="*/ 890639 w 4246481"/>
                <a:gd name="connsiteY381" fmla="*/ 3202784 h 4248240"/>
                <a:gd name="connsiteX382" fmla="*/ 852375 w 4246481"/>
                <a:gd name="connsiteY382" fmla="*/ 3143408 h 4248240"/>
                <a:gd name="connsiteX383" fmla="*/ 934182 w 4246481"/>
                <a:gd name="connsiteY383" fmla="*/ 3142088 h 4248240"/>
                <a:gd name="connsiteX384" fmla="*/ 1006752 w 4246481"/>
                <a:gd name="connsiteY384" fmla="*/ 3168038 h 4248240"/>
                <a:gd name="connsiteX385" fmla="*/ 1008951 w 4246481"/>
                <a:gd name="connsiteY385" fmla="*/ 3165839 h 4248240"/>
                <a:gd name="connsiteX386" fmla="*/ 998835 w 4246481"/>
                <a:gd name="connsiteY386" fmla="*/ 3144288 h 4248240"/>
                <a:gd name="connsiteX387" fmla="*/ 986960 w 4246481"/>
                <a:gd name="connsiteY387" fmla="*/ 3124056 h 4248240"/>
                <a:gd name="connsiteX388" fmla="*/ 996196 w 4246481"/>
                <a:gd name="connsiteY388" fmla="*/ 3109102 h 4248240"/>
                <a:gd name="connsiteX389" fmla="*/ 1061290 w 4246481"/>
                <a:gd name="connsiteY389" fmla="*/ 3120097 h 4248240"/>
                <a:gd name="connsiteX390" fmla="*/ 1149255 w 4246481"/>
                <a:gd name="connsiteY390" fmla="*/ 3153524 h 4248240"/>
                <a:gd name="connsiteX391" fmla="*/ 1145296 w 4246481"/>
                <a:gd name="connsiteY391" fmla="*/ 3142968 h 4248240"/>
                <a:gd name="connsiteX392" fmla="*/ 1128143 w 4246481"/>
                <a:gd name="connsiteY392" fmla="*/ 3114379 h 4248240"/>
                <a:gd name="connsiteX393" fmla="*/ 1135620 w 4246481"/>
                <a:gd name="connsiteY393" fmla="*/ 3098546 h 4248240"/>
                <a:gd name="connsiteX394" fmla="*/ 1182681 w 4246481"/>
                <a:gd name="connsiteY394" fmla="*/ 3102064 h 4248240"/>
                <a:gd name="connsiteX395" fmla="*/ 1261849 w 4246481"/>
                <a:gd name="connsiteY395" fmla="*/ 3144727 h 4248240"/>
                <a:gd name="connsiteX396" fmla="*/ 1275483 w 4246481"/>
                <a:gd name="connsiteY396" fmla="*/ 3152644 h 4248240"/>
                <a:gd name="connsiteX397" fmla="*/ 1269326 w 4246481"/>
                <a:gd name="connsiteY397" fmla="*/ 3123176 h 4248240"/>
                <a:gd name="connsiteX398" fmla="*/ 1288678 w 4246481"/>
                <a:gd name="connsiteY398" fmla="*/ 3103824 h 4248240"/>
                <a:gd name="connsiteX399" fmla="*/ 1376642 w 4246481"/>
                <a:gd name="connsiteY399" fmla="*/ 3138570 h 4248240"/>
                <a:gd name="connsiteX400" fmla="*/ 1393356 w 4246481"/>
                <a:gd name="connsiteY400" fmla="*/ 3135491 h 4248240"/>
                <a:gd name="connsiteX401" fmla="*/ 1361688 w 4246481"/>
                <a:gd name="connsiteY401" fmla="*/ 3105583 h 4248240"/>
                <a:gd name="connsiteX402" fmla="*/ 1255252 w 4246481"/>
                <a:gd name="connsiteY402" fmla="*/ 3073036 h 4248240"/>
                <a:gd name="connsiteX403" fmla="*/ 1238099 w 4246481"/>
                <a:gd name="connsiteY403" fmla="*/ 3065999 h 4248240"/>
                <a:gd name="connsiteX404" fmla="*/ 1231061 w 4246481"/>
                <a:gd name="connsiteY404" fmla="*/ 3041809 h 4248240"/>
                <a:gd name="connsiteX405" fmla="*/ 1253492 w 4246481"/>
                <a:gd name="connsiteY405" fmla="*/ 3009702 h 4248240"/>
                <a:gd name="connsiteX406" fmla="*/ 1216987 w 4246481"/>
                <a:gd name="connsiteY406" fmla="*/ 3006623 h 4248240"/>
                <a:gd name="connsiteX407" fmla="*/ 1065249 w 4246481"/>
                <a:gd name="connsiteY407" fmla="*/ 2956044 h 4248240"/>
                <a:gd name="connsiteX408" fmla="*/ 1048095 w 4246481"/>
                <a:gd name="connsiteY408" fmla="*/ 2941970 h 4248240"/>
                <a:gd name="connsiteX409" fmla="*/ 1053813 w 4246481"/>
                <a:gd name="connsiteY409" fmla="*/ 2914261 h 4248240"/>
                <a:gd name="connsiteX410" fmla="*/ 1078883 w 4246481"/>
                <a:gd name="connsiteY410" fmla="*/ 2905904 h 4248240"/>
                <a:gd name="connsiteX411" fmla="*/ 1098235 w 4246481"/>
                <a:gd name="connsiteY411" fmla="*/ 2895788 h 4248240"/>
                <a:gd name="connsiteX412" fmla="*/ 1024785 w 4246481"/>
                <a:gd name="connsiteY412" fmla="*/ 2877755 h 4248240"/>
                <a:gd name="connsiteX413" fmla="*/ 926705 w 4246481"/>
                <a:gd name="connsiteY413" fmla="*/ 2839051 h 4248240"/>
                <a:gd name="connsiteX414" fmla="*/ 924945 w 4246481"/>
                <a:gd name="connsiteY414" fmla="*/ 2797708 h 4248240"/>
                <a:gd name="connsiteX415" fmla="*/ 954853 w 4246481"/>
                <a:gd name="connsiteY415" fmla="*/ 2774837 h 4248240"/>
                <a:gd name="connsiteX416" fmla="*/ 961451 w 4246481"/>
                <a:gd name="connsiteY416" fmla="*/ 2767360 h 4248240"/>
                <a:gd name="connsiteX417" fmla="*/ 946057 w 4246481"/>
                <a:gd name="connsiteY417" fmla="*/ 2767360 h 4248240"/>
                <a:gd name="connsiteX418" fmla="*/ 797397 w 4246481"/>
                <a:gd name="connsiteY418" fmla="*/ 2733494 h 4248240"/>
                <a:gd name="connsiteX419" fmla="*/ 749017 w 4246481"/>
                <a:gd name="connsiteY419" fmla="*/ 2694350 h 4248240"/>
                <a:gd name="connsiteX420" fmla="*/ 755174 w 4246481"/>
                <a:gd name="connsiteY420" fmla="*/ 2671039 h 4248240"/>
                <a:gd name="connsiteX421" fmla="*/ 805314 w 4246481"/>
                <a:gd name="connsiteY421" fmla="*/ 2654326 h 4248240"/>
                <a:gd name="connsiteX422" fmla="*/ 822907 w 4246481"/>
                <a:gd name="connsiteY422" fmla="*/ 2642891 h 4248240"/>
                <a:gd name="connsiteX423" fmla="*/ 777605 w 4246481"/>
                <a:gd name="connsiteY423" fmla="*/ 2631895 h 4248240"/>
                <a:gd name="connsiteX424" fmla="*/ 608274 w 4246481"/>
                <a:gd name="connsiteY424" fmla="*/ 2550528 h 4248240"/>
                <a:gd name="connsiteX425" fmla="*/ 595959 w 4246481"/>
                <a:gd name="connsiteY425" fmla="*/ 2532055 h 4248240"/>
                <a:gd name="connsiteX426" fmla="*/ 613551 w 4246481"/>
                <a:gd name="connsiteY426" fmla="*/ 2517981 h 4248240"/>
                <a:gd name="connsiteX427" fmla="*/ 650936 w 4246481"/>
                <a:gd name="connsiteY427" fmla="*/ 2505226 h 4248240"/>
                <a:gd name="connsiteX428" fmla="*/ 676006 w 4246481"/>
                <a:gd name="connsiteY428" fmla="*/ 2492032 h 4248240"/>
                <a:gd name="connsiteX429" fmla="*/ 489082 w 4246481"/>
                <a:gd name="connsiteY429" fmla="*/ 2388233 h 4248240"/>
                <a:gd name="connsiteX430" fmla="*/ 496119 w 4246481"/>
                <a:gd name="connsiteY430" fmla="*/ 2359644 h 4248240"/>
                <a:gd name="connsiteX431" fmla="*/ 562532 w 4246481"/>
                <a:gd name="connsiteY431" fmla="*/ 2341612 h 4248240"/>
                <a:gd name="connsiteX432" fmla="*/ 573528 w 4246481"/>
                <a:gd name="connsiteY432" fmla="*/ 2336773 h 4248240"/>
                <a:gd name="connsiteX433" fmla="*/ 489522 w 4246481"/>
                <a:gd name="connsiteY433" fmla="*/ 2301148 h 4248240"/>
                <a:gd name="connsiteX434" fmla="*/ 376488 w 4246481"/>
                <a:gd name="connsiteY434" fmla="*/ 2211424 h 4248240"/>
                <a:gd name="connsiteX435" fmla="*/ 384844 w 4246481"/>
                <a:gd name="connsiteY435" fmla="*/ 2181516 h 4248240"/>
                <a:gd name="connsiteX436" fmla="*/ 444220 w 4246481"/>
                <a:gd name="connsiteY436" fmla="*/ 2167002 h 4248240"/>
                <a:gd name="connsiteX437" fmla="*/ 318871 w 4246481"/>
                <a:gd name="connsiteY437" fmla="*/ 2051769 h 4248240"/>
                <a:gd name="connsiteX438" fmla="*/ 282366 w 4246481"/>
                <a:gd name="connsiteY438" fmla="*/ 2004268 h 4248240"/>
                <a:gd name="connsiteX439" fmla="*/ 277088 w 4246481"/>
                <a:gd name="connsiteY439" fmla="*/ 1994152 h 4248240"/>
                <a:gd name="connsiteX440" fmla="*/ 323709 w 4246481"/>
                <a:gd name="connsiteY440" fmla="*/ 1981837 h 4248240"/>
                <a:gd name="connsiteX441" fmla="*/ 210675 w 4246481"/>
                <a:gd name="connsiteY441" fmla="*/ 1819103 h 4248240"/>
                <a:gd name="connsiteX442" fmla="*/ 255976 w 4246481"/>
                <a:gd name="connsiteY442" fmla="*/ 1819103 h 4248240"/>
                <a:gd name="connsiteX443" fmla="*/ 208036 w 4246481"/>
                <a:gd name="connsiteY443" fmla="*/ 1762366 h 4248240"/>
                <a:gd name="connsiteX444" fmla="*/ 29908 w 4246481"/>
                <a:gd name="connsiteY444" fmla="*/ 1512547 h 4248240"/>
                <a:gd name="connsiteX445" fmla="*/ 0 w 4246481"/>
                <a:gd name="connsiteY445" fmla="*/ 1453611 h 4248240"/>
                <a:gd name="connsiteX446" fmla="*/ 0 w 4246481"/>
                <a:gd name="connsiteY446" fmla="*/ 1449213 h 4248240"/>
                <a:gd name="connsiteX447" fmla="*/ 113034 w 4246481"/>
                <a:gd name="connsiteY447" fmla="*/ 1495834 h 4248240"/>
                <a:gd name="connsiteX448" fmla="*/ 377807 w 4246481"/>
                <a:gd name="connsiteY448" fmla="*/ 1655489 h 4248240"/>
                <a:gd name="connsiteX449" fmla="*/ 393641 w 4246481"/>
                <a:gd name="connsiteY449" fmla="*/ 1666925 h 4248240"/>
                <a:gd name="connsiteX450" fmla="*/ 389682 w 4246481"/>
                <a:gd name="connsiteY450" fmla="*/ 1622503 h 4248240"/>
                <a:gd name="connsiteX451" fmla="*/ 563412 w 4246481"/>
                <a:gd name="connsiteY451" fmla="*/ 1717504 h 4248240"/>
                <a:gd name="connsiteX452" fmla="*/ 571768 w 4246481"/>
                <a:gd name="connsiteY452" fmla="*/ 1668244 h 4248240"/>
                <a:gd name="connsiteX453" fmla="*/ 762211 w 4246481"/>
                <a:gd name="connsiteY453" fmla="*/ 1816904 h 4248240"/>
                <a:gd name="connsiteX454" fmla="*/ 763971 w 4246481"/>
                <a:gd name="connsiteY454" fmla="*/ 1805029 h 4248240"/>
                <a:gd name="connsiteX455" fmla="*/ 769688 w 4246481"/>
                <a:gd name="connsiteY455" fmla="*/ 1762366 h 4248240"/>
                <a:gd name="connsiteX456" fmla="*/ 803994 w 4246481"/>
                <a:gd name="connsiteY456" fmla="*/ 1749172 h 4248240"/>
                <a:gd name="connsiteX457" fmla="*/ 854134 w 4246481"/>
                <a:gd name="connsiteY457" fmla="*/ 1794473 h 4248240"/>
                <a:gd name="connsiteX458" fmla="*/ 933302 w 4246481"/>
                <a:gd name="connsiteY458" fmla="*/ 1903989 h 4248240"/>
                <a:gd name="connsiteX459" fmla="*/ 945617 w 4246481"/>
                <a:gd name="connsiteY459" fmla="*/ 1929059 h 4248240"/>
                <a:gd name="connsiteX460" fmla="*/ 950455 w 4246481"/>
                <a:gd name="connsiteY460" fmla="*/ 1902230 h 4248240"/>
                <a:gd name="connsiteX461" fmla="*/ 961451 w 4246481"/>
                <a:gd name="connsiteY461" fmla="*/ 1837576 h 4248240"/>
                <a:gd name="connsiteX462" fmla="*/ 974645 w 4246481"/>
                <a:gd name="connsiteY462" fmla="*/ 1831418 h 4248240"/>
                <a:gd name="connsiteX463" fmla="*/ 1103953 w 4246481"/>
                <a:gd name="connsiteY463" fmla="*/ 1996791 h 4248240"/>
                <a:gd name="connsiteX464" fmla="*/ 1109671 w 4246481"/>
                <a:gd name="connsiteY464" fmla="*/ 2012625 h 4248240"/>
                <a:gd name="connsiteX465" fmla="*/ 1119347 w 4246481"/>
                <a:gd name="connsiteY465" fmla="*/ 1987115 h 4248240"/>
                <a:gd name="connsiteX466" fmla="*/ 1128583 w 4246481"/>
                <a:gd name="connsiteY466" fmla="*/ 1947091 h 4248240"/>
                <a:gd name="connsiteX467" fmla="*/ 1133421 w 4246481"/>
                <a:gd name="connsiteY467" fmla="*/ 1934776 h 4248240"/>
                <a:gd name="connsiteX468" fmla="*/ 1149694 w 4246481"/>
                <a:gd name="connsiteY468" fmla="*/ 1931258 h 4248240"/>
                <a:gd name="connsiteX469" fmla="*/ 1176963 w 4246481"/>
                <a:gd name="connsiteY469" fmla="*/ 1958527 h 4248240"/>
                <a:gd name="connsiteX470" fmla="*/ 1271525 w 4246481"/>
                <a:gd name="connsiteY470" fmla="*/ 2138854 h 4248240"/>
                <a:gd name="connsiteX471" fmla="*/ 1274164 w 4246481"/>
                <a:gd name="connsiteY471" fmla="*/ 2147210 h 4248240"/>
                <a:gd name="connsiteX472" fmla="*/ 1281201 w 4246481"/>
                <a:gd name="connsiteY472" fmla="*/ 2131377 h 4248240"/>
                <a:gd name="connsiteX473" fmla="*/ 1294836 w 4246481"/>
                <a:gd name="connsiteY473" fmla="*/ 2072001 h 4248240"/>
                <a:gd name="connsiteX474" fmla="*/ 1313748 w 4246481"/>
                <a:gd name="connsiteY474" fmla="*/ 2063644 h 4248240"/>
                <a:gd name="connsiteX475" fmla="*/ 1358170 w 4246481"/>
                <a:gd name="connsiteY475" fmla="*/ 2105867 h 4248240"/>
                <a:gd name="connsiteX476" fmla="*/ 1409629 w 4246481"/>
                <a:gd name="connsiteY476" fmla="*/ 2254527 h 4248240"/>
                <a:gd name="connsiteX477" fmla="*/ 1412708 w 4246481"/>
                <a:gd name="connsiteY477" fmla="*/ 2268601 h 4248240"/>
                <a:gd name="connsiteX478" fmla="*/ 1424583 w 4246481"/>
                <a:gd name="connsiteY478" fmla="*/ 2252768 h 4248240"/>
                <a:gd name="connsiteX479" fmla="*/ 1444815 w 4246481"/>
                <a:gd name="connsiteY479" fmla="*/ 2218461 h 4248240"/>
                <a:gd name="connsiteX480" fmla="*/ 1465926 w 4246481"/>
                <a:gd name="connsiteY480" fmla="*/ 2215383 h 4248240"/>
                <a:gd name="connsiteX481" fmla="*/ 1490996 w 4246481"/>
                <a:gd name="connsiteY481" fmla="*/ 2247490 h 4248240"/>
                <a:gd name="connsiteX482" fmla="*/ 1546414 w 4246481"/>
                <a:gd name="connsiteY482" fmla="*/ 2376357 h 4248240"/>
                <a:gd name="connsiteX483" fmla="*/ 1550812 w 4246481"/>
                <a:gd name="connsiteY483" fmla="*/ 2389112 h 4248240"/>
                <a:gd name="connsiteX484" fmla="*/ 1553011 w 4246481"/>
                <a:gd name="connsiteY484" fmla="*/ 2391751 h 4248240"/>
                <a:gd name="connsiteX485" fmla="*/ 1559608 w 4246481"/>
                <a:gd name="connsiteY485" fmla="*/ 2377677 h 4248240"/>
                <a:gd name="connsiteX486" fmla="*/ 1564006 w 4246481"/>
                <a:gd name="connsiteY486" fmla="*/ 2358325 h 4248240"/>
                <a:gd name="connsiteX487" fmla="*/ 1575882 w 4246481"/>
                <a:gd name="connsiteY487" fmla="*/ 2335014 h 4248240"/>
                <a:gd name="connsiteX488" fmla="*/ 1600952 w 4246481"/>
                <a:gd name="connsiteY488" fmla="*/ 2347769 h 4248240"/>
                <a:gd name="connsiteX489" fmla="*/ 1755296 w 4246481"/>
                <a:gd name="connsiteY489" fmla="*/ 2522520 h 4248240"/>
                <a:gd name="connsiteX490" fmla="*/ 1698591 w 4246481"/>
                <a:gd name="connsiteY490" fmla="*/ 2332376 h 4248240"/>
                <a:gd name="connsiteX491" fmla="*/ 1730259 w 4246481"/>
                <a:gd name="connsiteY491" fmla="*/ 2328858 h 4248240"/>
                <a:gd name="connsiteX492" fmla="*/ 1748731 w 4246481"/>
                <a:gd name="connsiteY492" fmla="*/ 2326659 h 4248240"/>
                <a:gd name="connsiteX493" fmla="*/ 1739935 w 4246481"/>
                <a:gd name="connsiteY493" fmla="*/ 2316103 h 4248240"/>
                <a:gd name="connsiteX494" fmla="*/ 1648012 w 4246481"/>
                <a:gd name="connsiteY494" fmla="*/ 2131818 h 4248240"/>
                <a:gd name="connsiteX495" fmla="*/ 1644493 w 4246481"/>
                <a:gd name="connsiteY495" fmla="*/ 2092234 h 4248240"/>
                <a:gd name="connsiteX496" fmla="*/ 1671762 w 4246481"/>
                <a:gd name="connsiteY496" fmla="*/ 2076400 h 4248240"/>
                <a:gd name="connsiteX497" fmla="*/ 1698591 w 4246481"/>
                <a:gd name="connsiteY497" fmla="*/ 2092234 h 4248240"/>
                <a:gd name="connsiteX498" fmla="*/ 1720582 w 4246481"/>
                <a:gd name="connsiteY498" fmla="*/ 2100590 h 4248240"/>
                <a:gd name="connsiteX499" fmla="*/ 1722782 w 4246481"/>
                <a:gd name="connsiteY499" fmla="*/ 2097951 h 4248240"/>
                <a:gd name="connsiteX500" fmla="*/ 1713985 w 4246481"/>
                <a:gd name="connsiteY500" fmla="*/ 2083437 h 4248240"/>
                <a:gd name="connsiteX501" fmla="*/ 1640975 w 4246481"/>
                <a:gd name="connsiteY501" fmla="*/ 1921583 h 4248240"/>
                <a:gd name="connsiteX502" fmla="*/ 1635697 w 4246481"/>
                <a:gd name="connsiteY502" fmla="*/ 1885517 h 4248240"/>
                <a:gd name="connsiteX503" fmla="*/ 1655049 w 4246481"/>
                <a:gd name="connsiteY503" fmla="*/ 1869244 h 4248240"/>
                <a:gd name="connsiteX504" fmla="*/ 1700351 w 4246481"/>
                <a:gd name="connsiteY504" fmla="*/ 1878920 h 4248240"/>
                <a:gd name="connsiteX505" fmla="*/ 1725421 w 4246481"/>
                <a:gd name="connsiteY505" fmla="*/ 1878920 h 4248240"/>
                <a:gd name="connsiteX506" fmla="*/ 1717943 w 4246481"/>
                <a:gd name="connsiteY506" fmla="*/ 1870563 h 4248240"/>
                <a:gd name="connsiteX507" fmla="*/ 1623382 w 4246481"/>
                <a:gd name="connsiteY507" fmla="*/ 1693755 h 4248240"/>
                <a:gd name="connsiteX508" fmla="*/ 1622502 w 4246481"/>
                <a:gd name="connsiteY508" fmla="*/ 1636578 h 4248240"/>
                <a:gd name="connsiteX509" fmla="*/ 1648012 w 4246481"/>
                <a:gd name="connsiteY509" fmla="*/ 1623823 h 4248240"/>
                <a:gd name="connsiteX510" fmla="*/ 1706508 w 4246481"/>
                <a:gd name="connsiteY510" fmla="*/ 1657690 h 4248240"/>
                <a:gd name="connsiteX511" fmla="*/ 1727180 w 4246481"/>
                <a:gd name="connsiteY511" fmla="*/ 1664727 h 4248240"/>
                <a:gd name="connsiteX512" fmla="*/ 1724101 w 4246481"/>
                <a:gd name="connsiteY512" fmla="*/ 1656810 h 4248240"/>
                <a:gd name="connsiteX513" fmla="*/ 1638336 w 4246481"/>
                <a:gd name="connsiteY513" fmla="*/ 1420186 h 4248240"/>
                <a:gd name="connsiteX514" fmla="*/ 1637456 w 4246481"/>
                <a:gd name="connsiteY514" fmla="*/ 1386759 h 4248240"/>
                <a:gd name="connsiteX515" fmla="*/ 1656808 w 4246481"/>
                <a:gd name="connsiteY515" fmla="*/ 1373565 h 4248240"/>
                <a:gd name="connsiteX516" fmla="*/ 1683637 w 4246481"/>
                <a:gd name="connsiteY516" fmla="*/ 1386759 h 4248240"/>
                <a:gd name="connsiteX517" fmla="*/ 1732018 w 4246481"/>
                <a:gd name="connsiteY517" fmla="*/ 1410949 h 4248240"/>
                <a:gd name="connsiteX518" fmla="*/ 1742134 w 4246481"/>
                <a:gd name="connsiteY518" fmla="*/ 1412709 h 4248240"/>
                <a:gd name="connsiteX519" fmla="*/ 1737735 w 4246481"/>
                <a:gd name="connsiteY519" fmla="*/ 1405672 h 4248240"/>
                <a:gd name="connsiteX520" fmla="*/ 1696392 w 4246481"/>
                <a:gd name="connsiteY520" fmla="*/ 1304073 h 4248240"/>
                <a:gd name="connsiteX521" fmla="*/ 1688475 w 4246481"/>
                <a:gd name="connsiteY521" fmla="*/ 1154533 h 4248240"/>
                <a:gd name="connsiteX522" fmla="*/ 1704749 w 4246481"/>
                <a:gd name="connsiteY522" fmla="*/ 1145297 h 4248240"/>
                <a:gd name="connsiteX523" fmla="*/ 1782157 w 4246481"/>
                <a:gd name="connsiteY523" fmla="*/ 1194557 h 4248240"/>
                <a:gd name="connsiteX524" fmla="*/ 1796672 w 4246481"/>
                <a:gd name="connsiteY524" fmla="*/ 1203354 h 4248240"/>
                <a:gd name="connsiteX525" fmla="*/ 1770282 w 4246481"/>
                <a:gd name="connsiteY525" fmla="*/ 1131663 h 4248240"/>
                <a:gd name="connsiteX526" fmla="*/ 1750930 w 4246481"/>
                <a:gd name="connsiteY526" fmla="*/ 940780 h 4248240"/>
                <a:gd name="connsiteX527" fmla="*/ 1755328 w 4246481"/>
                <a:gd name="connsiteY527" fmla="*/ 914830 h 4248240"/>
                <a:gd name="connsiteX528" fmla="*/ 1772042 w 4246481"/>
                <a:gd name="connsiteY528" fmla="*/ 907354 h 4248240"/>
                <a:gd name="connsiteX529" fmla="*/ 1834936 w 4246481"/>
                <a:gd name="connsiteY529" fmla="*/ 948697 h 4248240"/>
                <a:gd name="connsiteX530" fmla="*/ 1844612 w 4246481"/>
                <a:gd name="connsiteY530" fmla="*/ 955294 h 4248240"/>
                <a:gd name="connsiteX531" fmla="*/ 1863525 w 4246481"/>
                <a:gd name="connsiteY531" fmla="*/ 670288 h 4248240"/>
                <a:gd name="connsiteX532" fmla="*/ 1913664 w 4246481"/>
                <a:gd name="connsiteY532" fmla="*/ 703715 h 4248240"/>
                <a:gd name="connsiteX533" fmla="*/ 1922900 w 4246481"/>
                <a:gd name="connsiteY533" fmla="*/ 586283 h 4248240"/>
                <a:gd name="connsiteX534" fmla="*/ 1967323 w 4246481"/>
                <a:gd name="connsiteY534" fmla="*/ 477207 h 4248240"/>
                <a:gd name="connsiteX535" fmla="*/ 2001189 w 4246481"/>
                <a:gd name="connsiteY535" fmla="*/ 514592 h 4248240"/>
                <a:gd name="connsiteX536" fmla="*/ 2013504 w 4246481"/>
                <a:gd name="connsiteY536" fmla="*/ 424428 h 4248240"/>
                <a:gd name="connsiteX537" fmla="*/ 2093551 w 4246481"/>
                <a:gd name="connsiteY537" fmla="*/ 65533 h 4248240"/>
                <a:gd name="connsiteX538" fmla="*/ 2118622 w 4246481"/>
                <a:gd name="connsiteY538" fmla="*/ 0 h 4248240"/>
                <a:gd name="connsiteX0" fmla="*/ 2118622 w 4246481"/>
                <a:gd name="connsiteY0" fmla="*/ 0 h 4248240"/>
                <a:gd name="connsiteX1" fmla="*/ 2123020 w 4246481"/>
                <a:gd name="connsiteY1" fmla="*/ 440 h 4248240"/>
                <a:gd name="connsiteX2" fmla="*/ 2134456 w 4246481"/>
                <a:gd name="connsiteY2" fmla="*/ 22431 h 4248240"/>
                <a:gd name="connsiteX3" fmla="*/ 2168322 w 4246481"/>
                <a:gd name="connsiteY3" fmla="*/ 127548 h 4248240"/>
                <a:gd name="connsiteX4" fmla="*/ 2238694 w 4246481"/>
                <a:gd name="connsiteY4" fmla="*/ 482045 h 4248240"/>
                <a:gd name="connsiteX5" fmla="*/ 2242212 w 4246481"/>
                <a:gd name="connsiteY5" fmla="*/ 515911 h 4248240"/>
                <a:gd name="connsiteX6" fmla="*/ 2276958 w 4246481"/>
                <a:gd name="connsiteY6" fmla="*/ 478086 h 4248240"/>
                <a:gd name="connsiteX7" fmla="*/ 2290593 w 4246481"/>
                <a:gd name="connsiteY7" fmla="*/ 498758 h 4248240"/>
                <a:gd name="connsiteX8" fmla="*/ 2331496 w 4246481"/>
                <a:gd name="connsiteY8" fmla="*/ 696238 h 4248240"/>
                <a:gd name="connsiteX9" fmla="*/ 2330616 w 4246481"/>
                <a:gd name="connsiteY9" fmla="*/ 704595 h 4248240"/>
                <a:gd name="connsiteX10" fmla="*/ 2377677 w 4246481"/>
                <a:gd name="connsiteY10" fmla="*/ 673367 h 4248240"/>
                <a:gd name="connsiteX11" fmla="*/ 2398789 w 4246481"/>
                <a:gd name="connsiteY11" fmla="*/ 957053 h 4248240"/>
                <a:gd name="connsiteX12" fmla="*/ 2432215 w 4246481"/>
                <a:gd name="connsiteY12" fmla="*/ 932863 h 4248240"/>
                <a:gd name="connsiteX13" fmla="*/ 2470480 w 4246481"/>
                <a:gd name="connsiteY13" fmla="*/ 908673 h 4248240"/>
                <a:gd name="connsiteX14" fmla="*/ 2490712 w 4246481"/>
                <a:gd name="connsiteY14" fmla="*/ 918789 h 4248240"/>
                <a:gd name="connsiteX15" fmla="*/ 2494670 w 4246481"/>
                <a:gd name="connsiteY15" fmla="*/ 966290 h 4248240"/>
                <a:gd name="connsiteX16" fmla="*/ 2460364 w 4246481"/>
                <a:gd name="connsiteY16" fmla="*/ 1172566 h 4248240"/>
                <a:gd name="connsiteX17" fmla="*/ 2444091 w 4246481"/>
                <a:gd name="connsiteY17" fmla="*/ 1206432 h 4248240"/>
                <a:gd name="connsiteX18" fmla="*/ 2475757 w 4246481"/>
                <a:gd name="connsiteY18" fmla="*/ 1186640 h 4248240"/>
                <a:gd name="connsiteX19" fmla="*/ 2536013 w 4246481"/>
                <a:gd name="connsiteY19" fmla="*/ 1147936 h 4248240"/>
                <a:gd name="connsiteX20" fmla="*/ 2556245 w 4246481"/>
                <a:gd name="connsiteY20" fmla="*/ 1158052 h 4248240"/>
                <a:gd name="connsiteX21" fmla="*/ 2527217 w 4246481"/>
                <a:gd name="connsiteY21" fmla="*/ 1370046 h 4248240"/>
                <a:gd name="connsiteX22" fmla="*/ 2515341 w 4246481"/>
                <a:gd name="connsiteY22" fmla="*/ 1392477 h 4248240"/>
                <a:gd name="connsiteX23" fmla="*/ 2503026 w 4246481"/>
                <a:gd name="connsiteY23" fmla="*/ 1414468 h 4248240"/>
                <a:gd name="connsiteX24" fmla="*/ 2531615 w 4246481"/>
                <a:gd name="connsiteY24" fmla="*/ 1404352 h 4248240"/>
                <a:gd name="connsiteX25" fmla="*/ 2572518 w 4246481"/>
                <a:gd name="connsiteY25" fmla="*/ 1380602 h 4248240"/>
                <a:gd name="connsiteX26" fmla="*/ 2606385 w 4246481"/>
                <a:gd name="connsiteY26" fmla="*/ 1401273 h 4248240"/>
                <a:gd name="connsiteX27" fmla="*/ 2576477 w 4246481"/>
                <a:gd name="connsiteY27" fmla="*/ 1534539 h 4248240"/>
                <a:gd name="connsiteX28" fmla="*/ 2518420 w 4246481"/>
                <a:gd name="connsiteY28" fmla="*/ 1658569 h 4248240"/>
                <a:gd name="connsiteX29" fmla="*/ 2517981 w 4246481"/>
                <a:gd name="connsiteY29" fmla="*/ 1665167 h 4248240"/>
                <a:gd name="connsiteX30" fmla="*/ 2545689 w 4246481"/>
                <a:gd name="connsiteY30" fmla="*/ 1653731 h 4248240"/>
                <a:gd name="connsiteX31" fmla="*/ 2598028 w 4246481"/>
                <a:gd name="connsiteY31" fmla="*/ 1623384 h 4248240"/>
                <a:gd name="connsiteX32" fmla="*/ 2619579 w 4246481"/>
                <a:gd name="connsiteY32" fmla="*/ 1632180 h 4248240"/>
                <a:gd name="connsiteX33" fmla="*/ 2620019 w 4246481"/>
                <a:gd name="connsiteY33" fmla="*/ 1694635 h 4248240"/>
                <a:gd name="connsiteX34" fmla="*/ 2525018 w 4246481"/>
                <a:gd name="connsiteY34" fmla="*/ 1871003 h 4248240"/>
                <a:gd name="connsiteX35" fmla="*/ 2518860 w 4246481"/>
                <a:gd name="connsiteY35" fmla="*/ 1881559 h 4248240"/>
                <a:gd name="connsiteX36" fmla="*/ 2550527 w 4246481"/>
                <a:gd name="connsiteY36" fmla="*/ 1877161 h 4248240"/>
                <a:gd name="connsiteX37" fmla="*/ 2583954 w 4246481"/>
                <a:gd name="connsiteY37" fmla="*/ 1869684 h 4248240"/>
                <a:gd name="connsiteX38" fmla="*/ 2607704 w 4246481"/>
                <a:gd name="connsiteY38" fmla="*/ 1891235 h 4248240"/>
                <a:gd name="connsiteX39" fmla="*/ 2595389 w 4246481"/>
                <a:gd name="connsiteY39" fmla="*/ 1944893 h 4248240"/>
                <a:gd name="connsiteX40" fmla="*/ 2528536 w 4246481"/>
                <a:gd name="connsiteY40" fmla="*/ 2085636 h 4248240"/>
                <a:gd name="connsiteX41" fmla="*/ 2521499 w 4246481"/>
                <a:gd name="connsiteY41" fmla="*/ 2097951 h 4248240"/>
                <a:gd name="connsiteX42" fmla="*/ 2523258 w 4246481"/>
                <a:gd name="connsiteY42" fmla="*/ 2100590 h 4248240"/>
                <a:gd name="connsiteX43" fmla="*/ 2543490 w 4246481"/>
                <a:gd name="connsiteY43" fmla="*/ 2093113 h 4248240"/>
                <a:gd name="connsiteX44" fmla="*/ 2571199 w 4246481"/>
                <a:gd name="connsiteY44" fmla="*/ 2077280 h 4248240"/>
                <a:gd name="connsiteX45" fmla="*/ 2599787 w 4246481"/>
                <a:gd name="connsiteY45" fmla="*/ 2094433 h 4248240"/>
                <a:gd name="connsiteX46" fmla="*/ 2582634 w 4246481"/>
                <a:gd name="connsiteY46" fmla="*/ 2179758 h 4248240"/>
                <a:gd name="connsiteX47" fmla="*/ 2502587 w 4246481"/>
                <a:gd name="connsiteY47" fmla="*/ 2319182 h 4248240"/>
                <a:gd name="connsiteX48" fmla="*/ 2495549 w 4246481"/>
                <a:gd name="connsiteY48" fmla="*/ 2328418 h 4248240"/>
                <a:gd name="connsiteX49" fmla="*/ 2518860 w 4246481"/>
                <a:gd name="connsiteY49" fmla="*/ 2330177 h 4248240"/>
                <a:gd name="connsiteX50" fmla="*/ 2546129 w 4246481"/>
                <a:gd name="connsiteY50" fmla="*/ 2334136 h 4248240"/>
                <a:gd name="connsiteX51" fmla="*/ 2558004 w 4246481"/>
                <a:gd name="connsiteY51" fmla="*/ 2356127 h 4248240"/>
                <a:gd name="connsiteX52" fmla="*/ 2526639 w 4246481"/>
                <a:gd name="connsiteY52" fmla="*/ 2431997 h 4248240"/>
                <a:gd name="connsiteX53" fmla="*/ 2646408 w 4246481"/>
                <a:gd name="connsiteY53" fmla="*/ 2347769 h 4248240"/>
                <a:gd name="connsiteX54" fmla="*/ 2667960 w 4246481"/>
                <a:gd name="connsiteY54" fmla="*/ 2336334 h 4248240"/>
                <a:gd name="connsiteX55" fmla="*/ 2681595 w 4246481"/>
                <a:gd name="connsiteY55" fmla="*/ 2357005 h 4248240"/>
                <a:gd name="connsiteX56" fmla="*/ 2691711 w 4246481"/>
                <a:gd name="connsiteY56" fmla="*/ 2392191 h 4248240"/>
                <a:gd name="connsiteX57" fmla="*/ 2695229 w 4246481"/>
                <a:gd name="connsiteY57" fmla="*/ 2391751 h 4248240"/>
                <a:gd name="connsiteX58" fmla="*/ 2705785 w 4246481"/>
                <a:gd name="connsiteY58" fmla="*/ 2359644 h 4248240"/>
                <a:gd name="connsiteX59" fmla="*/ 2756804 w 4246481"/>
                <a:gd name="connsiteY59" fmla="*/ 2245730 h 4248240"/>
                <a:gd name="connsiteX60" fmla="*/ 2780995 w 4246481"/>
                <a:gd name="connsiteY60" fmla="*/ 2215822 h 4248240"/>
                <a:gd name="connsiteX61" fmla="*/ 2801666 w 4246481"/>
                <a:gd name="connsiteY61" fmla="*/ 2218461 h 4248240"/>
                <a:gd name="connsiteX62" fmla="*/ 2824977 w 4246481"/>
                <a:gd name="connsiteY62" fmla="*/ 2257166 h 4248240"/>
                <a:gd name="connsiteX63" fmla="*/ 2834653 w 4246481"/>
                <a:gd name="connsiteY63" fmla="*/ 2269041 h 4248240"/>
                <a:gd name="connsiteX64" fmla="*/ 2848287 w 4246481"/>
                <a:gd name="connsiteY64" fmla="*/ 2194711 h 4248240"/>
                <a:gd name="connsiteX65" fmla="*/ 2919539 w 4246481"/>
                <a:gd name="connsiteY65" fmla="*/ 2072880 h 4248240"/>
                <a:gd name="connsiteX66" fmla="*/ 2937131 w 4246481"/>
                <a:gd name="connsiteY66" fmla="*/ 2062325 h 4248240"/>
                <a:gd name="connsiteX67" fmla="*/ 2951206 w 4246481"/>
                <a:gd name="connsiteY67" fmla="*/ 2069802 h 4248240"/>
                <a:gd name="connsiteX68" fmla="*/ 2962641 w 4246481"/>
                <a:gd name="connsiteY68" fmla="*/ 2123020 h 4248240"/>
                <a:gd name="connsiteX69" fmla="*/ 2972757 w 4246481"/>
                <a:gd name="connsiteY69" fmla="*/ 2145011 h 4248240"/>
                <a:gd name="connsiteX70" fmla="*/ 2975396 w 4246481"/>
                <a:gd name="connsiteY70" fmla="*/ 2138854 h 4248240"/>
                <a:gd name="connsiteX71" fmla="*/ 3078314 w 4246481"/>
                <a:gd name="connsiteY71" fmla="*/ 1948411 h 4248240"/>
                <a:gd name="connsiteX72" fmla="*/ 3093268 w 4246481"/>
                <a:gd name="connsiteY72" fmla="*/ 1933897 h 4248240"/>
                <a:gd name="connsiteX73" fmla="*/ 3115259 w 4246481"/>
                <a:gd name="connsiteY73" fmla="*/ 1939614 h 4248240"/>
                <a:gd name="connsiteX74" fmla="*/ 3123176 w 4246481"/>
                <a:gd name="connsiteY74" fmla="*/ 1971721 h 4248240"/>
                <a:gd name="connsiteX75" fmla="*/ 3135051 w 4246481"/>
                <a:gd name="connsiteY75" fmla="*/ 2013065 h 4248240"/>
                <a:gd name="connsiteX76" fmla="*/ 3139449 w 4246481"/>
                <a:gd name="connsiteY76" fmla="*/ 2010866 h 4248240"/>
                <a:gd name="connsiteX77" fmla="*/ 3237530 w 4246481"/>
                <a:gd name="connsiteY77" fmla="*/ 1859127 h 4248240"/>
                <a:gd name="connsiteX78" fmla="*/ 3270956 w 4246481"/>
                <a:gd name="connsiteY78" fmla="*/ 1832298 h 4248240"/>
                <a:gd name="connsiteX79" fmla="*/ 3284591 w 4246481"/>
                <a:gd name="connsiteY79" fmla="*/ 1828779 h 4248240"/>
                <a:gd name="connsiteX80" fmla="*/ 3301304 w 4246481"/>
                <a:gd name="connsiteY80" fmla="*/ 1933457 h 4248240"/>
                <a:gd name="connsiteX81" fmla="*/ 3435889 w 4246481"/>
                <a:gd name="connsiteY81" fmla="*/ 1754449 h 4248240"/>
                <a:gd name="connsiteX82" fmla="*/ 3451283 w 4246481"/>
                <a:gd name="connsiteY82" fmla="*/ 1743454 h 4248240"/>
                <a:gd name="connsiteX83" fmla="*/ 3474154 w 4246481"/>
                <a:gd name="connsiteY83" fmla="*/ 1752250 h 4248240"/>
                <a:gd name="connsiteX84" fmla="*/ 3481631 w 4246481"/>
                <a:gd name="connsiteY84" fmla="*/ 1805029 h 4248240"/>
                <a:gd name="connsiteX85" fmla="*/ 3483390 w 4246481"/>
                <a:gd name="connsiteY85" fmla="*/ 1819983 h 4248240"/>
                <a:gd name="connsiteX86" fmla="*/ 3674273 w 4246481"/>
                <a:gd name="connsiteY86" fmla="*/ 1672203 h 4248240"/>
                <a:gd name="connsiteX87" fmla="*/ 3682190 w 4246481"/>
                <a:gd name="connsiteY87" fmla="*/ 1718384 h 4248240"/>
                <a:gd name="connsiteX88" fmla="*/ 3855919 w 4246481"/>
                <a:gd name="connsiteY88" fmla="*/ 1624262 h 4248240"/>
                <a:gd name="connsiteX89" fmla="*/ 3851521 w 4246481"/>
                <a:gd name="connsiteY89" fmla="*/ 1666485 h 4248240"/>
                <a:gd name="connsiteX90" fmla="*/ 3856799 w 4246481"/>
                <a:gd name="connsiteY90" fmla="*/ 1664286 h 4248240"/>
                <a:gd name="connsiteX91" fmla="*/ 4189304 w 4246481"/>
                <a:gd name="connsiteY91" fmla="*/ 1469445 h 4248240"/>
                <a:gd name="connsiteX92" fmla="*/ 4233726 w 4246481"/>
                <a:gd name="connsiteY92" fmla="*/ 1452732 h 4248240"/>
                <a:gd name="connsiteX93" fmla="*/ 4244282 w 4246481"/>
                <a:gd name="connsiteY93" fmla="*/ 1450972 h 4248240"/>
                <a:gd name="connsiteX94" fmla="*/ 4246481 w 4246481"/>
                <a:gd name="connsiteY94" fmla="*/ 1453171 h 4248240"/>
                <a:gd name="connsiteX95" fmla="*/ 4218332 w 4246481"/>
                <a:gd name="connsiteY95" fmla="*/ 1507709 h 4248240"/>
                <a:gd name="connsiteX96" fmla="*/ 3991824 w 4246481"/>
                <a:gd name="connsiteY96" fmla="*/ 1816024 h 4248240"/>
                <a:gd name="connsiteX97" fmla="*/ 3988306 w 4246481"/>
                <a:gd name="connsiteY97" fmla="*/ 1821302 h 4248240"/>
                <a:gd name="connsiteX98" fmla="*/ 4033167 w 4246481"/>
                <a:gd name="connsiteY98" fmla="*/ 1821302 h 4248240"/>
                <a:gd name="connsiteX99" fmla="*/ 3920133 w 4246481"/>
                <a:gd name="connsiteY99" fmla="*/ 1984476 h 4248240"/>
                <a:gd name="connsiteX100" fmla="*/ 3965435 w 4246481"/>
                <a:gd name="connsiteY100" fmla="*/ 1995472 h 4248240"/>
                <a:gd name="connsiteX101" fmla="*/ 3798303 w 4246481"/>
                <a:gd name="connsiteY101" fmla="*/ 2169201 h 4248240"/>
                <a:gd name="connsiteX102" fmla="*/ 3810617 w 4246481"/>
                <a:gd name="connsiteY102" fmla="*/ 2171840 h 4248240"/>
                <a:gd name="connsiteX103" fmla="*/ 3870433 w 4246481"/>
                <a:gd name="connsiteY103" fmla="*/ 2187674 h 4248240"/>
                <a:gd name="connsiteX104" fmla="*/ 3875271 w 4246481"/>
                <a:gd name="connsiteY104" fmla="*/ 2203507 h 4248240"/>
                <a:gd name="connsiteX105" fmla="*/ 3833049 w 4246481"/>
                <a:gd name="connsiteY105" fmla="*/ 2247050 h 4248240"/>
                <a:gd name="connsiteX106" fmla="*/ 3727931 w 4246481"/>
                <a:gd name="connsiteY106" fmla="*/ 2317861 h 4248240"/>
                <a:gd name="connsiteX107" fmla="*/ 3670754 w 4246481"/>
                <a:gd name="connsiteY107" fmla="*/ 2339852 h 4248240"/>
                <a:gd name="connsiteX108" fmla="*/ 3683949 w 4246481"/>
                <a:gd name="connsiteY108" fmla="*/ 2344250 h 4248240"/>
                <a:gd name="connsiteX109" fmla="*/ 3755200 w 4246481"/>
                <a:gd name="connsiteY109" fmla="*/ 2364042 h 4248240"/>
                <a:gd name="connsiteX110" fmla="*/ 3760918 w 4246481"/>
                <a:gd name="connsiteY110" fmla="*/ 2383395 h 4248240"/>
                <a:gd name="connsiteX111" fmla="*/ 3620175 w 4246481"/>
                <a:gd name="connsiteY111" fmla="*/ 2481036 h 4248240"/>
                <a:gd name="connsiteX112" fmla="*/ 3570475 w 4246481"/>
                <a:gd name="connsiteY112" fmla="*/ 2494231 h 4248240"/>
                <a:gd name="connsiteX113" fmla="*/ 3585869 w 4246481"/>
                <a:gd name="connsiteY113" fmla="*/ 2503907 h 4248240"/>
                <a:gd name="connsiteX114" fmla="*/ 3618416 w 4246481"/>
                <a:gd name="connsiteY114" fmla="*/ 2514902 h 4248240"/>
                <a:gd name="connsiteX115" fmla="*/ 3634249 w 4246481"/>
                <a:gd name="connsiteY115" fmla="*/ 2520180 h 4248240"/>
                <a:gd name="connsiteX116" fmla="*/ 3639527 w 4246481"/>
                <a:gd name="connsiteY116" fmla="*/ 2550088 h 4248240"/>
                <a:gd name="connsiteX117" fmla="*/ 3557280 w 4246481"/>
                <a:gd name="connsiteY117" fmla="*/ 2599788 h 4248240"/>
                <a:gd name="connsiteX118" fmla="*/ 3427972 w 4246481"/>
                <a:gd name="connsiteY118" fmla="*/ 2642891 h 4248240"/>
                <a:gd name="connsiteX119" fmla="*/ 3419616 w 4246481"/>
                <a:gd name="connsiteY119" fmla="*/ 2645090 h 4248240"/>
                <a:gd name="connsiteX120" fmla="*/ 3436769 w 4246481"/>
                <a:gd name="connsiteY120" fmla="*/ 2655206 h 4248240"/>
                <a:gd name="connsiteX121" fmla="*/ 3492187 w 4246481"/>
                <a:gd name="connsiteY121" fmla="*/ 2673678 h 4248240"/>
                <a:gd name="connsiteX122" fmla="*/ 3497904 w 4246481"/>
                <a:gd name="connsiteY122" fmla="*/ 2693470 h 4248240"/>
                <a:gd name="connsiteX123" fmla="*/ 3453042 w 4246481"/>
                <a:gd name="connsiteY123" fmla="*/ 2732174 h 4248240"/>
                <a:gd name="connsiteX124" fmla="*/ 3296026 w 4246481"/>
                <a:gd name="connsiteY124" fmla="*/ 2769119 h 4248240"/>
                <a:gd name="connsiteX125" fmla="*/ 3287229 w 4246481"/>
                <a:gd name="connsiteY125" fmla="*/ 2768680 h 4248240"/>
                <a:gd name="connsiteX126" fmla="*/ 3283271 w 4246481"/>
                <a:gd name="connsiteY126" fmla="*/ 2770439 h 4248240"/>
                <a:gd name="connsiteX127" fmla="*/ 3299545 w 4246481"/>
                <a:gd name="connsiteY127" fmla="*/ 2784953 h 4248240"/>
                <a:gd name="connsiteX128" fmla="*/ 3328133 w 4246481"/>
                <a:gd name="connsiteY128" fmla="*/ 2806064 h 4248240"/>
                <a:gd name="connsiteX129" fmla="*/ 3328133 w 4246481"/>
                <a:gd name="connsiteY129" fmla="*/ 2832893 h 4248240"/>
                <a:gd name="connsiteX130" fmla="*/ 3274915 w 4246481"/>
                <a:gd name="connsiteY130" fmla="*/ 2861042 h 4248240"/>
                <a:gd name="connsiteX131" fmla="*/ 3158362 w 4246481"/>
                <a:gd name="connsiteY131" fmla="*/ 2894909 h 4248240"/>
                <a:gd name="connsiteX132" fmla="*/ 3148686 w 4246481"/>
                <a:gd name="connsiteY132" fmla="*/ 2899746 h 4248240"/>
                <a:gd name="connsiteX133" fmla="*/ 3166278 w 4246481"/>
                <a:gd name="connsiteY133" fmla="*/ 2908983 h 4248240"/>
                <a:gd name="connsiteX134" fmla="*/ 3189149 w 4246481"/>
                <a:gd name="connsiteY134" fmla="*/ 2916460 h 4248240"/>
                <a:gd name="connsiteX135" fmla="*/ 3194867 w 4246481"/>
                <a:gd name="connsiteY135" fmla="*/ 2945488 h 4248240"/>
                <a:gd name="connsiteX136" fmla="*/ 3146047 w 4246481"/>
                <a:gd name="connsiteY136" fmla="*/ 2976715 h 4248240"/>
                <a:gd name="connsiteX137" fmla="*/ 2990790 w 4246481"/>
                <a:gd name="connsiteY137" fmla="*/ 3011021 h 4248240"/>
                <a:gd name="connsiteX138" fmla="*/ 2999586 w 4246481"/>
                <a:gd name="connsiteY138" fmla="*/ 3024656 h 4248240"/>
                <a:gd name="connsiteX139" fmla="*/ 3014540 w 4246481"/>
                <a:gd name="connsiteY139" fmla="*/ 3046647 h 4248240"/>
                <a:gd name="connsiteX140" fmla="*/ 3007503 w 4246481"/>
                <a:gd name="connsiteY140" fmla="*/ 3068198 h 4248240"/>
                <a:gd name="connsiteX141" fmla="*/ 2959122 w 4246481"/>
                <a:gd name="connsiteY141" fmla="*/ 3086231 h 4248240"/>
                <a:gd name="connsiteX142" fmla="*/ 2887871 w 4246481"/>
                <a:gd name="connsiteY142" fmla="*/ 3106903 h 4248240"/>
                <a:gd name="connsiteX143" fmla="*/ 2851366 w 4246481"/>
                <a:gd name="connsiteY143" fmla="*/ 3139010 h 4248240"/>
                <a:gd name="connsiteX144" fmla="*/ 2867200 w 4246481"/>
                <a:gd name="connsiteY144" fmla="*/ 3141209 h 4248240"/>
                <a:gd name="connsiteX145" fmla="*/ 2957363 w 4246481"/>
                <a:gd name="connsiteY145" fmla="*/ 3105583 h 4248240"/>
                <a:gd name="connsiteX146" fmla="*/ 2967039 w 4246481"/>
                <a:gd name="connsiteY146" fmla="*/ 3104704 h 4248240"/>
                <a:gd name="connsiteX147" fmla="*/ 2977155 w 4246481"/>
                <a:gd name="connsiteY147" fmla="*/ 3118338 h 4248240"/>
                <a:gd name="connsiteX148" fmla="*/ 2971437 w 4246481"/>
                <a:gd name="connsiteY148" fmla="*/ 3156163 h 4248240"/>
                <a:gd name="connsiteX149" fmla="*/ 2980234 w 4246481"/>
                <a:gd name="connsiteY149" fmla="*/ 3148686 h 4248240"/>
                <a:gd name="connsiteX150" fmla="*/ 3085791 w 4246481"/>
                <a:gd name="connsiteY150" fmla="*/ 3098986 h 4248240"/>
                <a:gd name="connsiteX151" fmla="*/ 3109981 w 4246481"/>
                <a:gd name="connsiteY151" fmla="*/ 3100305 h 4248240"/>
                <a:gd name="connsiteX152" fmla="*/ 3116579 w 4246481"/>
                <a:gd name="connsiteY152" fmla="*/ 3115259 h 4248240"/>
                <a:gd name="connsiteX153" fmla="*/ 3100305 w 4246481"/>
                <a:gd name="connsiteY153" fmla="*/ 3142968 h 4248240"/>
                <a:gd name="connsiteX154" fmla="*/ 3093268 w 4246481"/>
                <a:gd name="connsiteY154" fmla="*/ 3159681 h 4248240"/>
                <a:gd name="connsiteX155" fmla="*/ 3102944 w 4246481"/>
                <a:gd name="connsiteY155" fmla="*/ 3154843 h 4248240"/>
                <a:gd name="connsiteX156" fmla="*/ 3238849 w 4246481"/>
                <a:gd name="connsiteY156" fmla="*/ 3111301 h 4248240"/>
                <a:gd name="connsiteX157" fmla="*/ 3259081 w 4246481"/>
                <a:gd name="connsiteY157" fmla="*/ 3114379 h 4248240"/>
                <a:gd name="connsiteX158" fmla="*/ 3253363 w 4246481"/>
                <a:gd name="connsiteY158" fmla="*/ 3134611 h 4248240"/>
                <a:gd name="connsiteX159" fmla="*/ 3237090 w 4246481"/>
                <a:gd name="connsiteY159" fmla="*/ 3168478 h 4248240"/>
                <a:gd name="connsiteX160" fmla="*/ 3312299 w 4246481"/>
                <a:gd name="connsiteY160" fmla="*/ 3143848 h 4248240"/>
                <a:gd name="connsiteX161" fmla="*/ 3392787 w 4246481"/>
                <a:gd name="connsiteY161" fmla="*/ 3145167 h 4248240"/>
                <a:gd name="connsiteX162" fmla="*/ 3354082 w 4246481"/>
                <a:gd name="connsiteY162" fmla="*/ 3204543 h 4248240"/>
                <a:gd name="connsiteX163" fmla="*/ 3523854 w 4246481"/>
                <a:gd name="connsiteY163" fmla="*/ 3183872 h 4248240"/>
                <a:gd name="connsiteX164" fmla="*/ 3526053 w 4246481"/>
                <a:gd name="connsiteY164" fmla="*/ 3187830 h 4248240"/>
                <a:gd name="connsiteX165" fmla="*/ 3495705 w 4246481"/>
                <a:gd name="connsiteY165" fmla="*/ 3233131 h 4248240"/>
                <a:gd name="connsiteX166" fmla="*/ 3654921 w 4246481"/>
                <a:gd name="connsiteY166" fmla="*/ 3247206 h 4248240"/>
                <a:gd name="connsiteX167" fmla="*/ 3636888 w 4246481"/>
                <a:gd name="connsiteY167" fmla="*/ 3275354 h 4248240"/>
                <a:gd name="connsiteX168" fmla="*/ 3765316 w 4246481"/>
                <a:gd name="connsiteY168" fmla="*/ 3307901 h 4248240"/>
                <a:gd name="connsiteX169" fmla="*/ 3745524 w 4246481"/>
                <a:gd name="connsiteY169" fmla="*/ 3326374 h 4248240"/>
                <a:gd name="connsiteX170" fmla="*/ 3891985 w 4246481"/>
                <a:gd name="connsiteY170" fmla="*/ 3356281 h 4248240"/>
                <a:gd name="connsiteX171" fmla="*/ 4033607 w 4246481"/>
                <a:gd name="connsiteY171" fmla="*/ 3400264 h 4248240"/>
                <a:gd name="connsiteX172" fmla="*/ 4034047 w 4246481"/>
                <a:gd name="connsiteY172" fmla="*/ 3403782 h 4248240"/>
                <a:gd name="connsiteX173" fmla="*/ 3996222 w 4246481"/>
                <a:gd name="connsiteY173" fmla="*/ 3417857 h 4248240"/>
                <a:gd name="connsiteX174" fmla="*/ 3747723 w 4246481"/>
                <a:gd name="connsiteY174" fmla="*/ 3464478 h 4248240"/>
                <a:gd name="connsiteX175" fmla="*/ 3742005 w 4246481"/>
                <a:gd name="connsiteY175" fmla="*/ 3465357 h 4248240"/>
                <a:gd name="connsiteX176" fmla="*/ 3762677 w 4246481"/>
                <a:gd name="connsiteY176" fmla="*/ 3485149 h 4248240"/>
                <a:gd name="connsiteX177" fmla="*/ 3633369 w 4246481"/>
                <a:gd name="connsiteY177" fmla="*/ 3513738 h 4248240"/>
                <a:gd name="connsiteX178" fmla="*/ 3650522 w 4246481"/>
                <a:gd name="connsiteY178" fmla="*/ 3542326 h 4248240"/>
                <a:gd name="connsiteX179" fmla="*/ 3489988 w 4246481"/>
                <a:gd name="connsiteY179" fmla="*/ 3551123 h 4248240"/>
                <a:gd name="connsiteX180" fmla="*/ 3511099 w 4246481"/>
                <a:gd name="connsiteY180" fmla="*/ 3583230 h 4248240"/>
                <a:gd name="connsiteX181" fmla="*/ 3501423 w 4246481"/>
                <a:gd name="connsiteY181" fmla="*/ 3603461 h 4248240"/>
                <a:gd name="connsiteX182" fmla="*/ 3347485 w 4246481"/>
                <a:gd name="connsiteY182" fmla="*/ 3573993 h 4248240"/>
                <a:gd name="connsiteX183" fmla="*/ 3383551 w 4246481"/>
                <a:gd name="connsiteY183" fmla="*/ 3633369 h 4248240"/>
                <a:gd name="connsiteX184" fmla="*/ 3380912 w 4246481"/>
                <a:gd name="connsiteY184" fmla="*/ 3637328 h 4248240"/>
                <a:gd name="connsiteX185" fmla="*/ 3228733 w 4246481"/>
                <a:gd name="connsiteY185" fmla="*/ 3606540 h 4248240"/>
                <a:gd name="connsiteX186" fmla="*/ 3238409 w 4246481"/>
                <a:gd name="connsiteY186" fmla="*/ 3628531 h 4248240"/>
                <a:gd name="connsiteX187" fmla="*/ 3250724 w 4246481"/>
                <a:gd name="connsiteY187" fmla="*/ 3651842 h 4248240"/>
                <a:gd name="connsiteX188" fmla="*/ 3242368 w 4246481"/>
                <a:gd name="connsiteY188" fmla="*/ 3664157 h 4248240"/>
                <a:gd name="connsiteX189" fmla="*/ 3211580 w 4246481"/>
                <a:gd name="connsiteY189" fmla="*/ 3661078 h 4248240"/>
                <a:gd name="connsiteX190" fmla="*/ 3089310 w 4246481"/>
                <a:gd name="connsiteY190" fmla="*/ 3611378 h 4248240"/>
                <a:gd name="connsiteX191" fmla="*/ 3086231 w 4246481"/>
                <a:gd name="connsiteY191" fmla="*/ 3613138 h 4248240"/>
                <a:gd name="connsiteX192" fmla="*/ 3113940 w 4246481"/>
                <a:gd name="connsiteY192" fmla="*/ 3666796 h 4248240"/>
                <a:gd name="connsiteX193" fmla="*/ 3089750 w 4246481"/>
                <a:gd name="connsiteY193" fmla="*/ 3671194 h 4248240"/>
                <a:gd name="connsiteX194" fmla="*/ 2986391 w 4246481"/>
                <a:gd name="connsiteY194" fmla="*/ 3628971 h 4248240"/>
                <a:gd name="connsiteX195" fmla="*/ 2963081 w 4246481"/>
                <a:gd name="connsiteY195" fmla="*/ 3610938 h 4248240"/>
                <a:gd name="connsiteX196" fmla="*/ 2967479 w 4246481"/>
                <a:gd name="connsiteY196" fmla="*/ 3639087 h 4248240"/>
                <a:gd name="connsiteX197" fmla="*/ 2948127 w 4246481"/>
                <a:gd name="connsiteY197" fmla="*/ 3658879 h 4248240"/>
                <a:gd name="connsiteX198" fmla="*/ 2849607 w 4246481"/>
                <a:gd name="connsiteY198" fmla="*/ 3614897 h 4248240"/>
                <a:gd name="connsiteX199" fmla="*/ 2840810 w 4246481"/>
                <a:gd name="connsiteY199" fmla="*/ 3609619 h 4248240"/>
                <a:gd name="connsiteX200" fmla="*/ 2835972 w 4246481"/>
                <a:gd name="connsiteY200" fmla="*/ 3609619 h 4248240"/>
                <a:gd name="connsiteX201" fmla="*/ 2847848 w 4246481"/>
                <a:gd name="connsiteY201" fmla="*/ 3632490 h 4248240"/>
                <a:gd name="connsiteX202" fmla="*/ 2835533 w 4246481"/>
                <a:gd name="connsiteY202" fmla="*/ 3652722 h 4248240"/>
                <a:gd name="connsiteX203" fmla="*/ 2785393 w 4246481"/>
                <a:gd name="connsiteY203" fmla="*/ 3639967 h 4248240"/>
                <a:gd name="connsiteX204" fmla="*/ 2715901 w 4246481"/>
                <a:gd name="connsiteY204" fmla="*/ 3597744 h 4248240"/>
                <a:gd name="connsiteX205" fmla="*/ 2708864 w 4246481"/>
                <a:gd name="connsiteY205" fmla="*/ 3592466 h 4248240"/>
                <a:gd name="connsiteX206" fmla="*/ 2705345 w 4246481"/>
                <a:gd name="connsiteY206" fmla="*/ 3618416 h 4248240"/>
                <a:gd name="connsiteX207" fmla="*/ 2693030 w 4246481"/>
                <a:gd name="connsiteY207" fmla="*/ 3627212 h 4248240"/>
                <a:gd name="connsiteX208" fmla="*/ 2656525 w 4246481"/>
                <a:gd name="connsiteY208" fmla="*/ 3641726 h 4248240"/>
                <a:gd name="connsiteX209" fmla="*/ 2692151 w 4246481"/>
                <a:gd name="connsiteY209" fmla="*/ 3644805 h 4248240"/>
                <a:gd name="connsiteX210" fmla="*/ 2748888 w 4246481"/>
                <a:gd name="connsiteY210" fmla="*/ 3669875 h 4248240"/>
                <a:gd name="connsiteX211" fmla="*/ 2757244 w 4246481"/>
                <a:gd name="connsiteY211" fmla="*/ 3682629 h 4248240"/>
                <a:gd name="connsiteX212" fmla="*/ 2745369 w 4246481"/>
                <a:gd name="connsiteY212" fmla="*/ 3689227 h 4248240"/>
                <a:gd name="connsiteX213" fmla="*/ 2723378 w 4246481"/>
                <a:gd name="connsiteY213" fmla="*/ 3697143 h 4248240"/>
                <a:gd name="connsiteX214" fmla="*/ 2798148 w 4246481"/>
                <a:gd name="connsiteY214" fmla="*/ 3727491 h 4248240"/>
                <a:gd name="connsiteX215" fmla="*/ 2820139 w 4246481"/>
                <a:gd name="connsiteY215" fmla="*/ 3741566 h 4248240"/>
                <a:gd name="connsiteX216" fmla="*/ 2817500 w 4246481"/>
                <a:gd name="connsiteY216" fmla="*/ 3756519 h 4248240"/>
                <a:gd name="connsiteX217" fmla="*/ 2791110 w 4246481"/>
                <a:gd name="connsiteY217" fmla="*/ 3767075 h 4248240"/>
                <a:gd name="connsiteX218" fmla="*/ 2883033 w 4246481"/>
                <a:gd name="connsiteY218" fmla="*/ 3825571 h 4248240"/>
                <a:gd name="connsiteX219" fmla="*/ 2836412 w 4246481"/>
                <a:gd name="connsiteY219" fmla="*/ 3839646 h 4248240"/>
                <a:gd name="connsiteX220" fmla="*/ 2934493 w 4246481"/>
                <a:gd name="connsiteY220" fmla="*/ 3908258 h 4248240"/>
                <a:gd name="connsiteX221" fmla="*/ 2896228 w 4246481"/>
                <a:gd name="connsiteY221" fmla="*/ 3918374 h 4248240"/>
                <a:gd name="connsiteX222" fmla="*/ 2971877 w 4246481"/>
                <a:gd name="connsiteY222" fmla="*/ 3997542 h 4248240"/>
                <a:gd name="connsiteX223" fmla="*/ 2950766 w 4246481"/>
                <a:gd name="connsiteY223" fmla="*/ 4003699 h 4248240"/>
                <a:gd name="connsiteX224" fmla="*/ 3000906 w 4246481"/>
                <a:gd name="connsiteY224" fmla="*/ 4078029 h 4248240"/>
                <a:gd name="connsiteX225" fmla="*/ 2981993 w 4246481"/>
                <a:gd name="connsiteY225" fmla="*/ 4078909 h 4248240"/>
                <a:gd name="connsiteX226" fmla="*/ 3098106 w 4246481"/>
                <a:gd name="connsiteY226" fmla="*/ 4248240 h 4248240"/>
                <a:gd name="connsiteX227" fmla="*/ 2918219 w 4246481"/>
                <a:gd name="connsiteY227" fmla="*/ 4150600 h 4248240"/>
                <a:gd name="connsiteX228" fmla="*/ 2919978 w 4246481"/>
                <a:gd name="connsiteY228" fmla="*/ 4169952 h 4248240"/>
                <a:gd name="connsiteX229" fmla="*/ 2840810 w 4246481"/>
                <a:gd name="connsiteY229" fmla="*/ 4127289 h 4248240"/>
                <a:gd name="connsiteX230" fmla="*/ 2837292 w 4246481"/>
                <a:gd name="connsiteY230" fmla="*/ 4148841 h 4248240"/>
                <a:gd name="connsiteX231" fmla="*/ 2751087 w 4246481"/>
                <a:gd name="connsiteY231" fmla="*/ 4081988 h 4248240"/>
                <a:gd name="connsiteX232" fmla="*/ 2744489 w 4246481"/>
                <a:gd name="connsiteY232" fmla="*/ 4121572 h 4248240"/>
                <a:gd name="connsiteX233" fmla="*/ 2666201 w 4246481"/>
                <a:gd name="connsiteY233" fmla="*/ 4029649 h 4248240"/>
                <a:gd name="connsiteX234" fmla="*/ 2657845 w 4246481"/>
                <a:gd name="connsiteY234" fmla="*/ 4078469 h 4248240"/>
                <a:gd name="connsiteX235" fmla="*/ 2590552 w 4246481"/>
                <a:gd name="connsiteY235" fmla="*/ 3990065 h 4248240"/>
                <a:gd name="connsiteX236" fmla="*/ 2579116 w 4246481"/>
                <a:gd name="connsiteY236" fmla="*/ 4029649 h 4248240"/>
                <a:gd name="connsiteX237" fmla="*/ 2575158 w 4246481"/>
                <a:gd name="connsiteY237" fmla="*/ 4030968 h 4248240"/>
                <a:gd name="connsiteX238" fmla="*/ 2513142 w 4246481"/>
                <a:gd name="connsiteY238" fmla="*/ 3931129 h 4248240"/>
                <a:gd name="connsiteX239" fmla="*/ 2506986 w 4246481"/>
                <a:gd name="connsiteY239" fmla="*/ 3957518 h 4248240"/>
                <a:gd name="connsiteX240" fmla="*/ 2490712 w 4246481"/>
                <a:gd name="connsiteY240" fmla="*/ 3962796 h 4248240"/>
                <a:gd name="connsiteX241" fmla="*/ 2454646 w 4246481"/>
                <a:gd name="connsiteY241" fmla="*/ 3894624 h 4248240"/>
                <a:gd name="connsiteX242" fmla="*/ 2451568 w 4246481"/>
                <a:gd name="connsiteY242" fmla="*/ 3871753 h 4248240"/>
                <a:gd name="connsiteX243" fmla="*/ 2439692 w 4246481"/>
                <a:gd name="connsiteY243" fmla="*/ 3891105 h 4248240"/>
                <a:gd name="connsiteX244" fmla="*/ 2421660 w 4246481"/>
                <a:gd name="connsiteY244" fmla="*/ 3892424 h 4248240"/>
                <a:gd name="connsiteX245" fmla="*/ 2399228 w 4246481"/>
                <a:gd name="connsiteY245" fmla="*/ 3849322 h 4248240"/>
                <a:gd name="connsiteX246" fmla="*/ 2386914 w 4246481"/>
                <a:gd name="connsiteY246" fmla="*/ 3815895 h 4248240"/>
                <a:gd name="connsiteX247" fmla="*/ 2380756 w 4246481"/>
                <a:gd name="connsiteY247" fmla="*/ 3836127 h 4248240"/>
                <a:gd name="connsiteX248" fmla="*/ 2367122 w 4246481"/>
                <a:gd name="connsiteY248" fmla="*/ 3839206 h 4248240"/>
                <a:gd name="connsiteX249" fmla="*/ 2353928 w 4246481"/>
                <a:gd name="connsiteY249" fmla="*/ 3822933 h 4248240"/>
                <a:gd name="connsiteX250" fmla="*/ 2328418 w 4246481"/>
                <a:gd name="connsiteY250" fmla="*/ 3750362 h 4248240"/>
                <a:gd name="connsiteX251" fmla="*/ 2322260 w 4246481"/>
                <a:gd name="connsiteY251" fmla="*/ 3755200 h 4248240"/>
                <a:gd name="connsiteX252" fmla="*/ 2296750 w 4246481"/>
                <a:gd name="connsiteY252" fmla="*/ 3749482 h 4248240"/>
                <a:gd name="connsiteX253" fmla="*/ 2280916 w 4246481"/>
                <a:gd name="connsiteY253" fmla="*/ 3709019 h 4248240"/>
                <a:gd name="connsiteX254" fmla="*/ 2270362 w 4246481"/>
                <a:gd name="connsiteY254" fmla="*/ 3685268 h 4248240"/>
                <a:gd name="connsiteX255" fmla="*/ 2267282 w 4246481"/>
                <a:gd name="connsiteY255" fmla="*/ 3686588 h 4248240"/>
                <a:gd name="connsiteX256" fmla="*/ 2255846 w 4246481"/>
                <a:gd name="connsiteY256" fmla="*/ 3696704 h 4248240"/>
                <a:gd name="connsiteX257" fmla="*/ 2243972 w 4246481"/>
                <a:gd name="connsiteY257" fmla="*/ 3683949 h 4248240"/>
                <a:gd name="connsiteX258" fmla="*/ 2228138 w 4246481"/>
                <a:gd name="connsiteY258" fmla="*/ 3606980 h 4248240"/>
                <a:gd name="connsiteX259" fmla="*/ 2225938 w 4246481"/>
                <a:gd name="connsiteY259" fmla="*/ 3592906 h 4248240"/>
                <a:gd name="connsiteX260" fmla="*/ 2214944 w 4246481"/>
                <a:gd name="connsiteY260" fmla="*/ 3606540 h 4248240"/>
                <a:gd name="connsiteX261" fmla="*/ 2204388 w 4246481"/>
                <a:gd name="connsiteY261" fmla="*/ 3606101 h 4248240"/>
                <a:gd name="connsiteX262" fmla="*/ 2190754 w 4246481"/>
                <a:gd name="connsiteY262" fmla="*/ 3579711 h 4248240"/>
                <a:gd name="connsiteX263" fmla="*/ 2143252 w 4246481"/>
                <a:gd name="connsiteY263" fmla="*/ 3418297 h 4248240"/>
                <a:gd name="connsiteX264" fmla="*/ 2139734 w 4246481"/>
                <a:gd name="connsiteY264" fmla="*/ 3412139 h 4248240"/>
                <a:gd name="connsiteX265" fmla="*/ 2135776 w 4246481"/>
                <a:gd name="connsiteY265" fmla="*/ 3445126 h 4248240"/>
                <a:gd name="connsiteX266" fmla="*/ 2120822 w 4246481"/>
                <a:gd name="connsiteY266" fmla="*/ 3767075 h 4248240"/>
                <a:gd name="connsiteX267" fmla="*/ 2137974 w 4246481"/>
                <a:gd name="connsiteY267" fmla="*/ 3936846 h 4248240"/>
                <a:gd name="connsiteX268" fmla="*/ 2145452 w 4246481"/>
                <a:gd name="connsiteY268" fmla="*/ 4173471 h 4248240"/>
                <a:gd name="connsiteX269" fmla="*/ 2134016 w 4246481"/>
                <a:gd name="connsiteY269" fmla="*/ 4184466 h 4248240"/>
                <a:gd name="connsiteX270" fmla="*/ 2104108 w 4246481"/>
                <a:gd name="connsiteY270" fmla="*/ 4184466 h 4248240"/>
                <a:gd name="connsiteX271" fmla="*/ 2103228 w 4246481"/>
                <a:gd name="connsiteY271" fmla="*/ 4177869 h 4248240"/>
                <a:gd name="connsiteX272" fmla="*/ 2086076 w 4246481"/>
                <a:gd name="connsiteY272" fmla="*/ 3859438 h 4248240"/>
                <a:gd name="connsiteX273" fmla="*/ 2090034 w 4246481"/>
                <a:gd name="connsiteY273" fmla="*/ 3478112 h 4248240"/>
                <a:gd name="connsiteX274" fmla="*/ 2094872 w 4246481"/>
                <a:gd name="connsiteY274" fmla="*/ 3433690 h 4248240"/>
                <a:gd name="connsiteX275" fmla="*/ 2092234 w 4246481"/>
                <a:gd name="connsiteY275" fmla="*/ 3432811 h 4248240"/>
                <a:gd name="connsiteX276" fmla="*/ 2073760 w 4246481"/>
                <a:gd name="connsiteY276" fmla="*/ 3496145 h 4248240"/>
                <a:gd name="connsiteX277" fmla="*/ 2051770 w 4246481"/>
                <a:gd name="connsiteY277" fmla="*/ 3585429 h 4248240"/>
                <a:gd name="connsiteX278" fmla="*/ 2050010 w 4246481"/>
                <a:gd name="connsiteY278" fmla="*/ 3590707 h 4248240"/>
                <a:gd name="connsiteX279" fmla="*/ 2039894 w 4246481"/>
                <a:gd name="connsiteY279" fmla="*/ 3608300 h 4248240"/>
                <a:gd name="connsiteX280" fmla="*/ 2027140 w 4246481"/>
                <a:gd name="connsiteY280" fmla="*/ 3595545 h 4248240"/>
                <a:gd name="connsiteX281" fmla="*/ 2023182 w 4246481"/>
                <a:gd name="connsiteY281" fmla="*/ 3592906 h 4248240"/>
                <a:gd name="connsiteX282" fmla="*/ 2016584 w 4246481"/>
                <a:gd name="connsiteY282" fmla="*/ 3638207 h 4248240"/>
                <a:gd name="connsiteX283" fmla="*/ 2006468 w 4246481"/>
                <a:gd name="connsiteY283" fmla="*/ 3679991 h 4248240"/>
                <a:gd name="connsiteX284" fmla="*/ 1980078 w 4246481"/>
                <a:gd name="connsiteY284" fmla="*/ 3683069 h 4248240"/>
                <a:gd name="connsiteX285" fmla="*/ 1972162 w 4246481"/>
                <a:gd name="connsiteY285" fmla="*/ 3697143 h 4248240"/>
                <a:gd name="connsiteX286" fmla="*/ 1953250 w 4246481"/>
                <a:gd name="connsiteY286" fmla="*/ 3744204 h 4248240"/>
                <a:gd name="connsiteX287" fmla="*/ 1925540 w 4246481"/>
                <a:gd name="connsiteY287" fmla="*/ 3751242 h 4248240"/>
                <a:gd name="connsiteX288" fmla="*/ 1923342 w 4246481"/>
                <a:gd name="connsiteY288" fmla="*/ 3749922 h 4248240"/>
                <a:gd name="connsiteX289" fmla="*/ 1901790 w 4246481"/>
                <a:gd name="connsiteY289" fmla="*/ 3808858 h 4248240"/>
                <a:gd name="connsiteX290" fmla="*/ 1883318 w 4246481"/>
                <a:gd name="connsiteY290" fmla="*/ 3835687 h 4248240"/>
                <a:gd name="connsiteX291" fmla="*/ 1868364 w 4246481"/>
                <a:gd name="connsiteY291" fmla="*/ 3831289 h 4248240"/>
                <a:gd name="connsiteX292" fmla="*/ 1862646 w 4246481"/>
                <a:gd name="connsiteY292" fmla="*/ 3812377 h 4248240"/>
                <a:gd name="connsiteX293" fmla="*/ 1841974 w 4246481"/>
                <a:gd name="connsiteY293" fmla="*/ 3861197 h 4248240"/>
                <a:gd name="connsiteX294" fmla="*/ 1823501 w 4246481"/>
                <a:gd name="connsiteY294" fmla="*/ 3892424 h 4248240"/>
                <a:gd name="connsiteX295" fmla="*/ 1807228 w 4246481"/>
                <a:gd name="connsiteY295" fmla="*/ 3891105 h 4248240"/>
                <a:gd name="connsiteX296" fmla="*/ 1795353 w 4246481"/>
                <a:gd name="connsiteY296" fmla="*/ 3871753 h 4248240"/>
                <a:gd name="connsiteX297" fmla="*/ 1789635 w 4246481"/>
                <a:gd name="connsiteY297" fmla="*/ 3905179 h 4248240"/>
                <a:gd name="connsiteX298" fmla="*/ 1756649 w 4246481"/>
                <a:gd name="connsiteY298" fmla="*/ 3962796 h 4248240"/>
                <a:gd name="connsiteX299" fmla="*/ 1740375 w 4246481"/>
                <a:gd name="connsiteY299" fmla="*/ 3957078 h 4248240"/>
                <a:gd name="connsiteX300" fmla="*/ 1734218 w 4246481"/>
                <a:gd name="connsiteY300" fmla="*/ 3929370 h 4248240"/>
                <a:gd name="connsiteX301" fmla="*/ 1707829 w 4246481"/>
                <a:gd name="connsiteY301" fmla="*/ 3984787 h 4248240"/>
                <a:gd name="connsiteX302" fmla="*/ 1669125 w 4246481"/>
                <a:gd name="connsiteY302" fmla="*/ 4031848 h 4248240"/>
                <a:gd name="connsiteX303" fmla="*/ 1657250 w 4246481"/>
                <a:gd name="connsiteY303" fmla="*/ 3989625 h 4248240"/>
                <a:gd name="connsiteX304" fmla="*/ 1589956 w 4246481"/>
                <a:gd name="connsiteY304" fmla="*/ 4078909 h 4248240"/>
                <a:gd name="connsiteX305" fmla="*/ 1581160 w 4246481"/>
                <a:gd name="connsiteY305" fmla="*/ 4030968 h 4248240"/>
                <a:gd name="connsiteX306" fmla="*/ 1503311 w 4246481"/>
                <a:gd name="connsiteY306" fmla="*/ 4121132 h 4248240"/>
                <a:gd name="connsiteX307" fmla="*/ 1497154 w 4246481"/>
                <a:gd name="connsiteY307" fmla="*/ 4082428 h 4248240"/>
                <a:gd name="connsiteX308" fmla="*/ 1410509 w 4246481"/>
                <a:gd name="connsiteY308" fmla="*/ 4149281 h 4248240"/>
                <a:gd name="connsiteX309" fmla="*/ 1407430 w 4246481"/>
                <a:gd name="connsiteY309" fmla="*/ 4127289 h 4248240"/>
                <a:gd name="connsiteX310" fmla="*/ 1328262 w 4246481"/>
                <a:gd name="connsiteY310" fmla="*/ 4169952 h 4248240"/>
                <a:gd name="connsiteX311" fmla="*/ 1330021 w 4246481"/>
                <a:gd name="connsiteY311" fmla="*/ 4150160 h 4248240"/>
                <a:gd name="connsiteX312" fmla="*/ 1149255 w 4246481"/>
                <a:gd name="connsiteY312" fmla="*/ 4248240 h 4248240"/>
                <a:gd name="connsiteX313" fmla="*/ 1266687 w 4246481"/>
                <a:gd name="connsiteY313" fmla="*/ 4078909 h 4248240"/>
                <a:gd name="connsiteX314" fmla="*/ 1245575 w 4246481"/>
                <a:gd name="connsiteY314" fmla="*/ 4078909 h 4248240"/>
                <a:gd name="connsiteX315" fmla="*/ 1297475 w 4246481"/>
                <a:gd name="connsiteY315" fmla="*/ 4003260 h 4248240"/>
                <a:gd name="connsiteX316" fmla="*/ 1275923 w 4246481"/>
                <a:gd name="connsiteY316" fmla="*/ 3997542 h 4248240"/>
                <a:gd name="connsiteX317" fmla="*/ 1352452 w 4246481"/>
                <a:gd name="connsiteY317" fmla="*/ 3917934 h 4248240"/>
                <a:gd name="connsiteX318" fmla="*/ 1314188 w 4246481"/>
                <a:gd name="connsiteY318" fmla="*/ 3907818 h 4248240"/>
                <a:gd name="connsiteX319" fmla="*/ 1412708 w 4246481"/>
                <a:gd name="connsiteY319" fmla="*/ 3839646 h 4248240"/>
                <a:gd name="connsiteX320" fmla="*/ 1366087 w 4246481"/>
                <a:gd name="connsiteY320" fmla="*/ 3825571 h 4248240"/>
                <a:gd name="connsiteX321" fmla="*/ 1461088 w 4246481"/>
                <a:gd name="connsiteY321" fmla="*/ 3767515 h 4248240"/>
                <a:gd name="connsiteX322" fmla="*/ 1421944 w 4246481"/>
                <a:gd name="connsiteY322" fmla="*/ 3751681 h 4248240"/>
                <a:gd name="connsiteX323" fmla="*/ 1421064 w 4246481"/>
                <a:gd name="connsiteY323" fmla="*/ 3747283 h 4248240"/>
                <a:gd name="connsiteX324" fmla="*/ 1528821 w 4246481"/>
                <a:gd name="connsiteY324" fmla="*/ 3698023 h 4248240"/>
                <a:gd name="connsiteX325" fmla="*/ 1487478 w 4246481"/>
                <a:gd name="connsiteY325" fmla="*/ 3682190 h 4248240"/>
                <a:gd name="connsiteX326" fmla="*/ 1503311 w 4246481"/>
                <a:gd name="connsiteY326" fmla="*/ 3664597 h 4248240"/>
                <a:gd name="connsiteX327" fmla="*/ 1577201 w 4246481"/>
                <a:gd name="connsiteY327" fmla="*/ 3641726 h 4248240"/>
                <a:gd name="connsiteX328" fmla="*/ 1588197 w 4246481"/>
                <a:gd name="connsiteY328" fmla="*/ 3641286 h 4248240"/>
                <a:gd name="connsiteX329" fmla="*/ 1589956 w 4246481"/>
                <a:gd name="connsiteY329" fmla="*/ 3639087 h 4248240"/>
                <a:gd name="connsiteX330" fmla="*/ 1568845 w 4246481"/>
                <a:gd name="connsiteY330" fmla="*/ 3623253 h 4248240"/>
                <a:gd name="connsiteX331" fmla="*/ 1557409 w 4246481"/>
                <a:gd name="connsiteY331" fmla="*/ 3625453 h 4248240"/>
                <a:gd name="connsiteX332" fmla="*/ 1540696 w 4246481"/>
                <a:gd name="connsiteY332" fmla="*/ 3615337 h 4248240"/>
                <a:gd name="connsiteX333" fmla="*/ 1538937 w 4246481"/>
                <a:gd name="connsiteY333" fmla="*/ 3603461 h 4248240"/>
                <a:gd name="connsiteX334" fmla="*/ 1537617 w 4246481"/>
                <a:gd name="connsiteY334" fmla="*/ 3590707 h 4248240"/>
                <a:gd name="connsiteX335" fmla="*/ 1528821 w 4246481"/>
                <a:gd name="connsiteY335" fmla="*/ 3597304 h 4248240"/>
                <a:gd name="connsiteX336" fmla="*/ 1421064 w 4246481"/>
                <a:gd name="connsiteY336" fmla="*/ 3650962 h 4248240"/>
                <a:gd name="connsiteX337" fmla="*/ 1413587 w 4246481"/>
                <a:gd name="connsiteY337" fmla="*/ 3652282 h 4248240"/>
                <a:gd name="connsiteX338" fmla="*/ 1396434 w 4246481"/>
                <a:gd name="connsiteY338" fmla="*/ 3647444 h 4248240"/>
                <a:gd name="connsiteX339" fmla="*/ 1399073 w 4246481"/>
                <a:gd name="connsiteY339" fmla="*/ 3630291 h 4248240"/>
                <a:gd name="connsiteX340" fmla="*/ 1409189 w 4246481"/>
                <a:gd name="connsiteY340" fmla="*/ 3609179 h 4248240"/>
                <a:gd name="connsiteX341" fmla="*/ 1406990 w 4246481"/>
                <a:gd name="connsiteY341" fmla="*/ 3607420 h 4248240"/>
                <a:gd name="connsiteX342" fmla="*/ 1361688 w 4246481"/>
                <a:gd name="connsiteY342" fmla="*/ 3632490 h 4248240"/>
                <a:gd name="connsiteX343" fmla="*/ 1301433 w 4246481"/>
                <a:gd name="connsiteY343" fmla="*/ 3656680 h 4248240"/>
                <a:gd name="connsiteX344" fmla="*/ 1288238 w 4246481"/>
                <a:gd name="connsiteY344" fmla="*/ 3658879 h 4248240"/>
                <a:gd name="connsiteX345" fmla="*/ 1276803 w 4246481"/>
                <a:gd name="connsiteY345" fmla="*/ 3646124 h 4248240"/>
                <a:gd name="connsiteX346" fmla="*/ 1280321 w 4246481"/>
                <a:gd name="connsiteY346" fmla="*/ 3608300 h 4248240"/>
                <a:gd name="connsiteX347" fmla="*/ 1263608 w 4246481"/>
                <a:gd name="connsiteY347" fmla="*/ 3623693 h 4248240"/>
                <a:gd name="connsiteX348" fmla="*/ 1169047 w 4246481"/>
                <a:gd name="connsiteY348" fmla="*/ 3668995 h 4248240"/>
                <a:gd name="connsiteX349" fmla="*/ 1141778 w 4246481"/>
                <a:gd name="connsiteY349" fmla="*/ 3668115 h 4248240"/>
                <a:gd name="connsiteX350" fmla="*/ 1136060 w 4246481"/>
                <a:gd name="connsiteY350" fmla="*/ 3655360 h 4248240"/>
                <a:gd name="connsiteX351" fmla="*/ 1151893 w 4246481"/>
                <a:gd name="connsiteY351" fmla="*/ 3627212 h 4248240"/>
                <a:gd name="connsiteX352" fmla="*/ 1159810 w 4246481"/>
                <a:gd name="connsiteY352" fmla="*/ 3608739 h 4248240"/>
                <a:gd name="connsiteX353" fmla="*/ 1150134 w 4246481"/>
                <a:gd name="connsiteY353" fmla="*/ 3614017 h 4248240"/>
                <a:gd name="connsiteX354" fmla="*/ 1020387 w 4246481"/>
                <a:gd name="connsiteY354" fmla="*/ 3661958 h 4248240"/>
                <a:gd name="connsiteX355" fmla="*/ 995317 w 4246481"/>
                <a:gd name="connsiteY355" fmla="*/ 3659759 h 4248240"/>
                <a:gd name="connsiteX356" fmla="*/ 1002794 w 4246481"/>
                <a:gd name="connsiteY356" fmla="*/ 3636448 h 4248240"/>
                <a:gd name="connsiteX357" fmla="*/ 1016868 w 4246481"/>
                <a:gd name="connsiteY357" fmla="*/ 3605221 h 4248240"/>
                <a:gd name="connsiteX358" fmla="*/ 864690 w 4246481"/>
                <a:gd name="connsiteY358" fmla="*/ 3636008 h 4248240"/>
                <a:gd name="connsiteX359" fmla="*/ 861611 w 4246481"/>
                <a:gd name="connsiteY359" fmla="*/ 3632050 h 4248240"/>
                <a:gd name="connsiteX360" fmla="*/ 897237 w 4246481"/>
                <a:gd name="connsiteY360" fmla="*/ 3573114 h 4248240"/>
                <a:gd name="connsiteX361" fmla="*/ 889320 w 4246481"/>
                <a:gd name="connsiteY361" fmla="*/ 3576192 h 4248240"/>
                <a:gd name="connsiteX362" fmla="*/ 739780 w 4246481"/>
                <a:gd name="connsiteY362" fmla="*/ 3601262 h 4248240"/>
                <a:gd name="connsiteX363" fmla="*/ 731864 w 4246481"/>
                <a:gd name="connsiteY363" fmla="*/ 3586309 h 4248240"/>
                <a:gd name="connsiteX364" fmla="*/ 755614 w 4246481"/>
                <a:gd name="connsiteY364" fmla="*/ 3549803 h 4248240"/>
                <a:gd name="connsiteX365" fmla="*/ 595079 w 4246481"/>
                <a:gd name="connsiteY365" fmla="*/ 3541447 h 4248240"/>
                <a:gd name="connsiteX366" fmla="*/ 612232 w 4246481"/>
                <a:gd name="connsiteY366" fmla="*/ 3512418 h 4248240"/>
                <a:gd name="connsiteX367" fmla="*/ 482924 w 4246481"/>
                <a:gd name="connsiteY367" fmla="*/ 3483390 h 4248240"/>
                <a:gd name="connsiteX368" fmla="*/ 503156 w 4246481"/>
                <a:gd name="connsiteY368" fmla="*/ 3464478 h 4248240"/>
                <a:gd name="connsiteX369" fmla="*/ 211994 w 4246481"/>
                <a:gd name="connsiteY369" fmla="*/ 3403342 h 4248240"/>
                <a:gd name="connsiteX370" fmla="*/ 211554 w 4246481"/>
                <a:gd name="connsiteY370" fmla="*/ 3398505 h 4248240"/>
                <a:gd name="connsiteX371" fmla="*/ 241902 w 4246481"/>
                <a:gd name="connsiteY371" fmla="*/ 3385310 h 4248240"/>
                <a:gd name="connsiteX372" fmla="*/ 425748 w 4246481"/>
                <a:gd name="connsiteY372" fmla="*/ 3338689 h 4248240"/>
                <a:gd name="connsiteX373" fmla="*/ 500517 w 4246481"/>
                <a:gd name="connsiteY373" fmla="*/ 3325054 h 4248240"/>
                <a:gd name="connsiteX374" fmla="*/ 479846 w 4246481"/>
                <a:gd name="connsiteY374" fmla="*/ 3305262 h 4248240"/>
                <a:gd name="connsiteX375" fmla="*/ 607834 w 4246481"/>
                <a:gd name="connsiteY375" fmla="*/ 3272715 h 4248240"/>
                <a:gd name="connsiteX376" fmla="*/ 589801 w 4246481"/>
                <a:gd name="connsiteY376" fmla="*/ 3245007 h 4248240"/>
                <a:gd name="connsiteX377" fmla="*/ 748577 w 4246481"/>
                <a:gd name="connsiteY377" fmla="*/ 3230932 h 4248240"/>
                <a:gd name="connsiteX378" fmla="*/ 718669 w 4246481"/>
                <a:gd name="connsiteY378" fmla="*/ 3185631 h 4248240"/>
                <a:gd name="connsiteX379" fmla="*/ 720868 w 4246481"/>
                <a:gd name="connsiteY379" fmla="*/ 3181672 h 4248240"/>
                <a:gd name="connsiteX380" fmla="*/ 890639 w 4246481"/>
                <a:gd name="connsiteY380" fmla="*/ 3202784 h 4248240"/>
                <a:gd name="connsiteX381" fmla="*/ 852375 w 4246481"/>
                <a:gd name="connsiteY381" fmla="*/ 3143408 h 4248240"/>
                <a:gd name="connsiteX382" fmla="*/ 934182 w 4246481"/>
                <a:gd name="connsiteY382" fmla="*/ 3142088 h 4248240"/>
                <a:gd name="connsiteX383" fmla="*/ 1006752 w 4246481"/>
                <a:gd name="connsiteY383" fmla="*/ 3168038 h 4248240"/>
                <a:gd name="connsiteX384" fmla="*/ 1008951 w 4246481"/>
                <a:gd name="connsiteY384" fmla="*/ 3165839 h 4248240"/>
                <a:gd name="connsiteX385" fmla="*/ 998835 w 4246481"/>
                <a:gd name="connsiteY385" fmla="*/ 3144288 h 4248240"/>
                <a:gd name="connsiteX386" fmla="*/ 986960 w 4246481"/>
                <a:gd name="connsiteY386" fmla="*/ 3124056 h 4248240"/>
                <a:gd name="connsiteX387" fmla="*/ 996196 w 4246481"/>
                <a:gd name="connsiteY387" fmla="*/ 3109102 h 4248240"/>
                <a:gd name="connsiteX388" fmla="*/ 1061290 w 4246481"/>
                <a:gd name="connsiteY388" fmla="*/ 3120097 h 4248240"/>
                <a:gd name="connsiteX389" fmla="*/ 1149255 w 4246481"/>
                <a:gd name="connsiteY389" fmla="*/ 3153524 h 4248240"/>
                <a:gd name="connsiteX390" fmla="*/ 1145296 w 4246481"/>
                <a:gd name="connsiteY390" fmla="*/ 3142968 h 4248240"/>
                <a:gd name="connsiteX391" fmla="*/ 1128143 w 4246481"/>
                <a:gd name="connsiteY391" fmla="*/ 3114379 h 4248240"/>
                <a:gd name="connsiteX392" fmla="*/ 1135620 w 4246481"/>
                <a:gd name="connsiteY392" fmla="*/ 3098546 h 4248240"/>
                <a:gd name="connsiteX393" fmla="*/ 1182681 w 4246481"/>
                <a:gd name="connsiteY393" fmla="*/ 3102064 h 4248240"/>
                <a:gd name="connsiteX394" fmla="*/ 1261849 w 4246481"/>
                <a:gd name="connsiteY394" fmla="*/ 3144727 h 4248240"/>
                <a:gd name="connsiteX395" fmla="*/ 1275483 w 4246481"/>
                <a:gd name="connsiteY395" fmla="*/ 3152644 h 4248240"/>
                <a:gd name="connsiteX396" fmla="*/ 1269326 w 4246481"/>
                <a:gd name="connsiteY396" fmla="*/ 3123176 h 4248240"/>
                <a:gd name="connsiteX397" fmla="*/ 1288678 w 4246481"/>
                <a:gd name="connsiteY397" fmla="*/ 3103824 h 4248240"/>
                <a:gd name="connsiteX398" fmla="*/ 1376642 w 4246481"/>
                <a:gd name="connsiteY398" fmla="*/ 3138570 h 4248240"/>
                <a:gd name="connsiteX399" fmla="*/ 1393356 w 4246481"/>
                <a:gd name="connsiteY399" fmla="*/ 3135491 h 4248240"/>
                <a:gd name="connsiteX400" fmla="*/ 1361688 w 4246481"/>
                <a:gd name="connsiteY400" fmla="*/ 3105583 h 4248240"/>
                <a:gd name="connsiteX401" fmla="*/ 1255252 w 4246481"/>
                <a:gd name="connsiteY401" fmla="*/ 3073036 h 4248240"/>
                <a:gd name="connsiteX402" fmla="*/ 1238099 w 4246481"/>
                <a:gd name="connsiteY402" fmla="*/ 3065999 h 4248240"/>
                <a:gd name="connsiteX403" fmla="*/ 1231061 w 4246481"/>
                <a:gd name="connsiteY403" fmla="*/ 3041809 h 4248240"/>
                <a:gd name="connsiteX404" fmla="*/ 1253492 w 4246481"/>
                <a:gd name="connsiteY404" fmla="*/ 3009702 h 4248240"/>
                <a:gd name="connsiteX405" fmla="*/ 1216987 w 4246481"/>
                <a:gd name="connsiteY405" fmla="*/ 3006623 h 4248240"/>
                <a:gd name="connsiteX406" fmla="*/ 1065249 w 4246481"/>
                <a:gd name="connsiteY406" fmla="*/ 2956044 h 4248240"/>
                <a:gd name="connsiteX407" fmla="*/ 1048095 w 4246481"/>
                <a:gd name="connsiteY407" fmla="*/ 2941970 h 4248240"/>
                <a:gd name="connsiteX408" fmla="*/ 1053813 w 4246481"/>
                <a:gd name="connsiteY408" fmla="*/ 2914261 h 4248240"/>
                <a:gd name="connsiteX409" fmla="*/ 1078883 w 4246481"/>
                <a:gd name="connsiteY409" fmla="*/ 2905904 h 4248240"/>
                <a:gd name="connsiteX410" fmla="*/ 1098235 w 4246481"/>
                <a:gd name="connsiteY410" fmla="*/ 2895788 h 4248240"/>
                <a:gd name="connsiteX411" fmla="*/ 1024785 w 4246481"/>
                <a:gd name="connsiteY411" fmla="*/ 2877755 h 4248240"/>
                <a:gd name="connsiteX412" fmla="*/ 926705 w 4246481"/>
                <a:gd name="connsiteY412" fmla="*/ 2839051 h 4248240"/>
                <a:gd name="connsiteX413" fmla="*/ 924945 w 4246481"/>
                <a:gd name="connsiteY413" fmla="*/ 2797708 h 4248240"/>
                <a:gd name="connsiteX414" fmla="*/ 954853 w 4246481"/>
                <a:gd name="connsiteY414" fmla="*/ 2774837 h 4248240"/>
                <a:gd name="connsiteX415" fmla="*/ 961451 w 4246481"/>
                <a:gd name="connsiteY415" fmla="*/ 2767360 h 4248240"/>
                <a:gd name="connsiteX416" fmla="*/ 946057 w 4246481"/>
                <a:gd name="connsiteY416" fmla="*/ 2767360 h 4248240"/>
                <a:gd name="connsiteX417" fmla="*/ 797397 w 4246481"/>
                <a:gd name="connsiteY417" fmla="*/ 2733494 h 4248240"/>
                <a:gd name="connsiteX418" fmla="*/ 749017 w 4246481"/>
                <a:gd name="connsiteY418" fmla="*/ 2694350 h 4248240"/>
                <a:gd name="connsiteX419" fmla="*/ 755174 w 4246481"/>
                <a:gd name="connsiteY419" fmla="*/ 2671039 h 4248240"/>
                <a:gd name="connsiteX420" fmla="*/ 805314 w 4246481"/>
                <a:gd name="connsiteY420" fmla="*/ 2654326 h 4248240"/>
                <a:gd name="connsiteX421" fmla="*/ 822907 w 4246481"/>
                <a:gd name="connsiteY421" fmla="*/ 2642891 h 4248240"/>
                <a:gd name="connsiteX422" fmla="*/ 777605 w 4246481"/>
                <a:gd name="connsiteY422" fmla="*/ 2631895 h 4248240"/>
                <a:gd name="connsiteX423" fmla="*/ 608274 w 4246481"/>
                <a:gd name="connsiteY423" fmla="*/ 2550528 h 4248240"/>
                <a:gd name="connsiteX424" fmla="*/ 595959 w 4246481"/>
                <a:gd name="connsiteY424" fmla="*/ 2532055 h 4248240"/>
                <a:gd name="connsiteX425" fmla="*/ 613551 w 4246481"/>
                <a:gd name="connsiteY425" fmla="*/ 2517981 h 4248240"/>
                <a:gd name="connsiteX426" fmla="*/ 650936 w 4246481"/>
                <a:gd name="connsiteY426" fmla="*/ 2505226 h 4248240"/>
                <a:gd name="connsiteX427" fmla="*/ 676006 w 4246481"/>
                <a:gd name="connsiteY427" fmla="*/ 2492032 h 4248240"/>
                <a:gd name="connsiteX428" fmla="*/ 489082 w 4246481"/>
                <a:gd name="connsiteY428" fmla="*/ 2388233 h 4248240"/>
                <a:gd name="connsiteX429" fmla="*/ 496119 w 4246481"/>
                <a:gd name="connsiteY429" fmla="*/ 2359644 h 4248240"/>
                <a:gd name="connsiteX430" fmla="*/ 562532 w 4246481"/>
                <a:gd name="connsiteY430" fmla="*/ 2341612 h 4248240"/>
                <a:gd name="connsiteX431" fmla="*/ 573528 w 4246481"/>
                <a:gd name="connsiteY431" fmla="*/ 2336773 h 4248240"/>
                <a:gd name="connsiteX432" fmla="*/ 489522 w 4246481"/>
                <a:gd name="connsiteY432" fmla="*/ 2301148 h 4248240"/>
                <a:gd name="connsiteX433" fmla="*/ 376488 w 4246481"/>
                <a:gd name="connsiteY433" fmla="*/ 2211424 h 4248240"/>
                <a:gd name="connsiteX434" fmla="*/ 384844 w 4246481"/>
                <a:gd name="connsiteY434" fmla="*/ 2181516 h 4248240"/>
                <a:gd name="connsiteX435" fmla="*/ 444220 w 4246481"/>
                <a:gd name="connsiteY435" fmla="*/ 2167002 h 4248240"/>
                <a:gd name="connsiteX436" fmla="*/ 318871 w 4246481"/>
                <a:gd name="connsiteY436" fmla="*/ 2051769 h 4248240"/>
                <a:gd name="connsiteX437" fmla="*/ 282366 w 4246481"/>
                <a:gd name="connsiteY437" fmla="*/ 2004268 h 4248240"/>
                <a:gd name="connsiteX438" fmla="*/ 277088 w 4246481"/>
                <a:gd name="connsiteY438" fmla="*/ 1994152 h 4248240"/>
                <a:gd name="connsiteX439" fmla="*/ 323709 w 4246481"/>
                <a:gd name="connsiteY439" fmla="*/ 1981837 h 4248240"/>
                <a:gd name="connsiteX440" fmla="*/ 210675 w 4246481"/>
                <a:gd name="connsiteY440" fmla="*/ 1819103 h 4248240"/>
                <a:gd name="connsiteX441" fmla="*/ 255976 w 4246481"/>
                <a:gd name="connsiteY441" fmla="*/ 1819103 h 4248240"/>
                <a:gd name="connsiteX442" fmla="*/ 208036 w 4246481"/>
                <a:gd name="connsiteY442" fmla="*/ 1762366 h 4248240"/>
                <a:gd name="connsiteX443" fmla="*/ 29908 w 4246481"/>
                <a:gd name="connsiteY443" fmla="*/ 1512547 h 4248240"/>
                <a:gd name="connsiteX444" fmla="*/ 0 w 4246481"/>
                <a:gd name="connsiteY444" fmla="*/ 1453611 h 4248240"/>
                <a:gd name="connsiteX445" fmla="*/ 0 w 4246481"/>
                <a:gd name="connsiteY445" fmla="*/ 1449213 h 4248240"/>
                <a:gd name="connsiteX446" fmla="*/ 113034 w 4246481"/>
                <a:gd name="connsiteY446" fmla="*/ 1495834 h 4248240"/>
                <a:gd name="connsiteX447" fmla="*/ 377807 w 4246481"/>
                <a:gd name="connsiteY447" fmla="*/ 1655489 h 4248240"/>
                <a:gd name="connsiteX448" fmla="*/ 393641 w 4246481"/>
                <a:gd name="connsiteY448" fmla="*/ 1666925 h 4248240"/>
                <a:gd name="connsiteX449" fmla="*/ 389682 w 4246481"/>
                <a:gd name="connsiteY449" fmla="*/ 1622503 h 4248240"/>
                <a:gd name="connsiteX450" fmla="*/ 563412 w 4246481"/>
                <a:gd name="connsiteY450" fmla="*/ 1717504 h 4248240"/>
                <a:gd name="connsiteX451" fmla="*/ 571768 w 4246481"/>
                <a:gd name="connsiteY451" fmla="*/ 1668244 h 4248240"/>
                <a:gd name="connsiteX452" fmla="*/ 762211 w 4246481"/>
                <a:gd name="connsiteY452" fmla="*/ 1816904 h 4248240"/>
                <a:gd name="connsiteX453" fmla="*/ 763971 w 4246481"/>
                <a:gd name="connsiteY453" fmla="*/ 1805029 h 4248240"/>
                <a:gd name="connsiteX454" fmla="*/ 769688 w 4246481"/>
                <a:gd name="connsiteY454" fmla="*/ 1762366 h 4248240"/>
                <a:gd name="connsiteX455" fmla="*/ 803994 w 4246481"/>
                <a:gd name="connsiteY455" fmla="*/ 1749172 h 4248240"/>
                <a:gd name="connsiteX456" fmla="*/ 854134 w 4246481"/>
                <a:gd name="connsiteY456" fmla="*/ 1794473 h 4248240"/>
                <a:gd name="connsiteX457" fmla="*/ 933302 w 4246481"/>
                <a:gd name="connsiteY457" fmla="*/ 1903989 h 4248240"/>
                <a:gd name="connsiteX458" fmla="*/ 945617 w 4246481"/>
                <a:gd name="connsiteY458" fmla="*/ 1929059 h 4248240"/>
                <a:gd name="connsiteX459" fmla="*/ 950455 w 4246481"/>
                <a:gd name="connsiteY459" fmla="*/ 1902230 h 4248240"/>
                <a:gd name="connsiteX460" fmla="*/ 961451 w 4246481"/>
                <a:gd name="connsiteY460" fmla="*/ 1837576 h 4248240"/>
                <a:gd name="connsiteX461" fmla="*/ 974645 w 4246481"/>
                <a:gd name="connsiteY461" fmla="*/ 1831418 h 4248240"/>
                <a:gd name="connsiteX462" fmla="*/ 1103953 w 4246481"/>
                <a:gd name="connsiteY462" fmla="*/ 1996791 h 4248240"/>
                <a:gd name="connsiteX463" fmla="*/ 1109671 w 4246481"/>
                <a:gd name="connsiteY463" fmla="*/ 2012625 h 4248240"/>
                <a:gd name="connsiteX464" fmla="*/ 1119347 w 4246481"/>
                <a:gd name="connsiteY464" fmla="*/ 1987115 h 4248240"/>
                <a:gd name="connsiteX465" fmla="*/ 1128583 w 4246481"/>
                <a:gd name="connsiteY465" fmla="*/ 1947091 h 4248240"/>
                <a:gd name="connsiteX466" fmla="*/ 1133421 w 4246481"/>
                <a:gd name="connsiteY466" fmla="*/ 1934776 h 4248240"/>
                <a:gd name="connsiteX467" fmla="*/ 1149694 w 4246481"/>
                <a:gd name="connsiteY467" fmla="*/ 1931258 h 4248240"/>
                <a:gd name="connsiteX468" fmla="*/ 1176963 w 4246481"/>
                <a:gd name="connsiteY468" fmla="*/ 1958527 h 4248240"/>
                <a:gd name="connsiteX469" fmla="*/ 1271525 w 4246481"/>
                <a:gd name="connsiteY469" fmla="*/ 2138854 h 4248240"/>
                <a:gd name="connsiteX470" fmla="*/ 1274164 w 4246481"/>
                <a:gd name="connsiteY470" fmla="*/ 2147210 h 4248240"/>
                <a:gd name="connsiteX471" fmla="*/ 1281201 w 4246481"/>
                <a:gd name="connsiteY471" fmla="*/ 2131377 h 4248240"/>
                <a:gd name="connsiteX472" fmla="*/ 1294836 w 4246481"/>
                <a:gd name="connsiteY472" fmla="*/ 2072001 h 4248240"/>
                <a:gd name="connsiteX473" fmla="*/ 1313748 w 4246481"/>
                <a:gd name="connsiteY473" fmla="*/ 2063644 h 4248240"/>
                <a:gd name="connsiteX474" fmla="*/ 1358170 w 4246481"/>
                <a:gd name="connsiteY474" fmla="*/ 2105867 h 4248240"/>
                <a:gd name="connsiteX475" fmla="*/ 1409629 w 4246481"/>
                <a:gd name="connsiteY475" fmla="*/ 2254527 h 4248240"/>
                <a:gd name="connsiteX476" fmla="*/ 1412708 w 4246481"/>
                <a:gd name="connsiteY476" fmla="*/ 2268601 h 4248240"/>
                <a:gd name="connsiteX477" fmla="*/ 1424583 w 4246481"/>
                <a:gd name="connsiteY477" fmla="*/ 2252768 h 4248240"/>
                <a:gd name="connsiteX478" fmla="*/ 1444815 w 4246481"/>
                <a:gd name="connsiteY478" fmla="*/ 2218461 h 4248240"/>
                <a:gd name="connsiteX479" fmla="*/ 1465926 w 4246481"/>
                <a:gd name="connsiteY479" fmla="*/ 2215383 h 4248240"/>
                <a:gd name="connsiteX480" fmla="*/ 1490996 w 4246481"/>
                <a:gd name="connsiteY480" fmla="*/ 2247490 h 4248240"/>
                <a:gd name="connsiteX481" fmla="*/ 1546414 w 4246481"/>
                <a:gd name="connsiteY481" fmla="*/ 2376357 h 4248240"/>
                <a:gd name="connsiteX482" fmla="*/ 1550812 w 4246481"/>
                <a:gd name="connsiteY482" fmla="*/ 2389112 h 4248240"/>
                <a:gd name="connsiteX483" fmla="*/ 1553011 w 4246481"/>
                <a:gd name="connsiteY483" fmla="*/ 2391751 h 4248240"/>
                <a:gd name="connsiteX484" fmla="*/ 1559608 w 4246481"/>
                <a:gd name="connsiteY484" fmla="*/ 2377677 h 4248240"/>
                <a:gd name="connsiteX485" fmla="*/ 1564006 w 4246481"/>
                <a:gd name="connsiteY485" fmla="*/ 2358325 h 4248240"/>
                <a:gd name="connsiteX486" fmla="*/ 1575882 w 4246481"/>
                <a:gd name="connsiteY486" fmla="*/ 2335014 h 4248240"/>
                <a:gd name="connsiteX487" fmla="*/ 1600952 w 4246481"/>
                <a:gd name="connsiteY487" fmla="*/ 2347769 h 4248240"/>
                <a:gd name="connsiteX488" fmla="*/ 1755296 w 4246481"/>
                <a:gd name="connsiteY488" fmla="*/ 2522520 h 4248240"/>
                <a:gd name="connsiteX489" fmla="*/ 1698591 w 4246481"/>
                <a:gd name="connsiteY489" fmla="*/ 2332376 h 4248240"/>
                <a:gd name="connsiteX490" fmla="*/ 1730259 w 4246481"/>
                <a:gd name="connsiteY490" fmla="*/ 2328858 h 4248240"/>
                <a:gd name="connsiteX491" fmla="*/ 1748731 w 4246481"/>
                <a:gd name="connsiteY491" fmla="*/ 2326659 h 4248240"/>
                <a:gd name="connsiteX492" fmla="*/ 1739935 w 4246481"/>
                <a:gd name="connsiteY492" fmla="*/ 2316103 h 4248240"/>
                <a:gd name="connsiteX493" fmla="*/ 1648012 w 4246481"/>
                <a:gd name="connsiteY493" fmla="*/ 2131818 h 4248240"/>
                <a:gd name="connsiteX494" fmla="*/ 1644493 w 4246481"/>
                <a:gd name="connsiteY494" fmla="*/ 2092234 h 4248240"/>
                <a:gd name="connsiteX495" fmla="*/ 1671762 w 4246481"/>
                <a:gd name="connsiteY495" fmla="*/ 2076400 h 4248240"/>
                <a:gd name="connsiteX496" fmla="*/ 1698591 w 4246481"/>
                <a:gd name="connsiteY496" fmla="*/ 2092234 h 4248240"/>
                <a:gd name="connsiteX497" fmla="*/ 1720582 w 4246481"/>
                <a:gd name="connsiteY497" fmla="*/ 2100590 h 4248240"/>
                <a:gd name="connsiteX498" fmla="*/ 1722782 w 4246481"/>
                <a:gd name="connsiteY498" fmla="*/ 2097951 h 4248240"/>
                <a:gd name="connsiteX499" fmla="*/ 1713985 w 4246481"/>
                <a:gd name="connsiteY499" fmla="*/ 2083437 h 4248240"/>
                <a:gd name="connsiteX500" fmla="*/ 1640975 w 4246481"/>
                <a:gd name="connsiteY500" fmla="*/ 1921583 h 4248240"/>
                <a:gd name="connsiteX501" fmla="*/ 1635697 w 4246481"/>
                <a:gd name="connsiteY501" fmla="*/ 1885517 h 4248240"/>
                <a:gd name="connsiteX502" fmla="*/ 1655049 w 4246481"/>
                <a:gd name="connsiteY502" fmla="*/ 1869244 h 4248240"/>
                <a:gd name="connsiteX503" fmla="*/ 1700351 w 4246481"/>
                <a:gd name="connsiteY503" fmla="*/ 1878920 h 4248240"/>
                <a:gd name="connsiteX504" fmla="*/ 1725421 w 4246481"/>
                <a:gd name="connsiteY504" fmla="*/ 1878920 h 4248240"/>
                <a:gd name="connsiteX505" fmla="*/ 1717943 w 4246481"/>
                <a:gd name="connsiteY505" fmla="*/ 1870563 h 4248240"/>
                <a:gd name="connsiteX506" fmla="*/ 1623382 w 4246481"/>
                <a:gd name="connsiteY506" fmla="*/ 1693755 h 4248240"/>
                <a:gd name="connsiteX507" fmla="*/ 1622502 w 4246481"/>
                <a:gd name="connsiteY507" fmla="*/ 1636578 h 4248240"/>
                <a:gd name="connsiteX508" fmla="*/ 1648012 w 4246481"/>
                <a:gd name="connsiteY508" fmla="*/ 1623823 h 4248240"/>
                <a:gd name="connsiteX509" fmla="*/ 1706508 w 4246481"/>
                <a:gd name="connsiteY509" fmla="*/ 1657690 h 4248240"/>
                <a:gd name="connsiteX510" fmla="*/ 1727180 w 4246481"/>
                <a:gd name="connsiteY510" fmla="*/ 1664727 h 4248240"/>
                <a:gd name="connsiteX511" fmla="*/ 1724101 w 4246481"/>
                <a:gd name="connsiteY511" fmla="*/ 1656810 h 4248240"/>
                <a:gd name="connsiteX512" fmla="*/ 1638336 w 4246481"/>
                <a:gd name="connsiteY512" fmla="*/ 1420186 h 4248240"/>
                <a:gd name="connsiteX513" fmla="*/ 1637456 w 4246481"/>
                <a:gd name="connsiteY513" fmla="*/ 1386759 h 4248240"/>
                <a:gd name="connsiteX514" fmla="*/ 1656808 w 4246481"/>
                <a:gd name="connsiteY514" fmla="*/ 1373565 h 4248240"/>
                <a:gd name="connsiteX515" fmla="*/ 1683637 w 4246481"/>
                <a:gd name="connsiteY515" fmla="*/ 1386759 h 4248240"/>
                <a:gd name="connsiteX516" fmla="*/ 1732018 w 4246481"/>
                <a:gd name="connsiteY516" fmla="*/ 1410949 h 4248240"/>
                <a:gd name="connsiteX517" fmla="*/ 1742134 w 4246481"/>
                <a:gd name="connsiteY517" fmla="*/ 1412709 h 4248240"/>
                <a:gd name="connsiteX518" fmla="*/ 1737735 w 4246481"/>
                <a:gd name="connsiteY518" fmla="*/ 1405672 h 4248240"/>
                <a:gd name="connsiteX519" fmla="*/ 1696392 w 4246481"/>
                <a:gd name="connsiteY519" fmla="*/ 1304073 h 4248240"/>
                <a:gd name="connsiteX520" fmla="*/ 1688475 w 4246481"/>
                <a:gd name="connsiteY520" fmla="*/ 1154533 h 4248240"/>
                <a:gd name="connsiteX521" fmla="*/ 1704749 w 4246481"/>
                <a:gd name="connsiteY521" fmla="*/ 1145297 h 4248240"/>
                <a:gd name="connsiteX522" fmla="*/ 1782157 w 4246481"/>
                <a:gd name="connsiteY522" fmla="*/ 1194557 h 4248240"/>
                <a:gd name="connsiteX523" fmla="*/ 1796672 w 4246481"/>
                <a:gd name="connsiteY523" fmla="*/ 1203354 h 4248240"/>
                <a:gd name="connsiteX524" fmla="*/ 1770282 w 4246481"/>
                <a:gd name="connsiteY524" fmla="*/ 1131663 h 4248240"/>
                <a:gd name="connsiteX525" fmla="*/ 1750930 w 4246481"/>
                <a:gd name="connsiteY525" fmla="*/ 940780 h 4248240"/>
                <a:gd name="connsiteX526" fmla="*/ 1755328 w 4246481"/>
                <a:gd name="connsiteY526" fmla="*/ 914830 h 4248240"/>
                <a:gd name="connsiteX527" fmla="*/ 1772042 w 4246481"/>
                <a:gd name="connsiteY527" fmla="*/ 907354 h 4248240"/>
                <a:gd name="connsiteX528" fmla="*/ 1834936 w 4246481"/>
                <a:gd name="connsiteY528" fmla="*/ 948697 h 4248240"/>
                <a:gd name="connsiteX529" fmla="*/ 1844612 w 4246481"/>
                <a:gd name="connsiteY529" fmla="*/ 955294 h 4248240"/>
                <a:gd name="connsiteX530" fmla="*/ 1863525 w 4246481"/>
                <a:gd name="connsiteY530" fmla="*/ 670288 h 4248240"/>
                <a:gd name="connsiteX531" fmla="*/ 1913664 w 4246481"/>
                <a:gd name="connsiteY531" fmla="*/ 703715 h 4248240"/>
                <a:gd name="connsiteX532" fmla="*/ 1922900 w 4246481"/>
                <a:gd name="connsiteY532" fmla="*/ 586283 h 4248240"/>
                <a:gd name="connsiteX533" fmla="*/ 1967323 w 4246481"/>
                <a:gd name="connsiteY533" fmla="*/ 477207 h 4248240"/>
                <a:gd name="connsiteX534" fmla="*/ 2001189 w 4246481"/>
                <a:gd name="connsiteY534" fmla="*/ 514592 h 4248240"/>
                <a:gd name="connsiteX535" fmla="*/ 2013504 w 4246481"/>
                <a:gd name="connsiteY535" fmla="*/ 424428 h 4248240"/>
                <a:gd name="connsiteX536" fmla="*/ 2093551 w 4246481"/>
                <a:gd name="connsiteY536" fmla="*/ 65533 h 4248240"/>
                <a:gd name="connsiteX537" fmla="*/ 2118622 w 4246481"/>
                <a:gd name="connsiteY537" fmla="*/ 0 h 4248240"/>
                <a:gd name="connsiteX0" fmla="*/ 2118622 w 4246481"/>
                <a:gd name="connsiteY0" fmla="*/ 0 h 4248240"/>
                <a:gd name="connsiteX1" fmla="*/ 2123020 w 4246481"/>
                <a:gd name="connsiteY1" fmla="*/ 440 h 4248240"/>
                <a:gd name="connsiteX2" fmla="*/ 2134456 w 4246481"/>
                <a:gd name="connsiteY2" fmla="*/ 22431 h 4248240"/>
                <a:gd name="connsiteX3" fmla="*/ 2168322 w 4246481"/>
                <a:gd name="connsiteY3" fmla="*/ 127548 h 4248240"/>
                <a:gd name="connsiteX4" fmla="*/ 2238694 w 4246481"/>
                <a:gd name="connsiteY4" fmla="*/ 482045 h 4248240"/>
                <a:gd name="connsiteX5" fmla="*/ 2242212 w 4246481"/>
                <a:gd name="connsiteY5" fmla="*/ 515911 h 4248240"/>
                <a:gd name="connsiteX6" fmla="*/ 2276958 w 4246481"/>
                <a:gd name="connsiteY6" fmla="*/ 478086 h 4248240"/>
                <a:gd name="connsiteX7" fmla="*/ 2290593 w 4246481"/>
                <a:gd name="connsiteY7" fmla="*/ 498758 h 4248240"/>
                <a:gd name="connsiteX8" fmla="*/ 2331496 w 4246481"/>
                <a:gd name="connsiteY8" fmla="*/ 696238 h 4248240"/>
                <a:gd name="connsiteX9" fmla="*/ 2330616 w 4246481"/>
                <a:gd name="connsiteY9" fmla="*/ 704595 h 4248240"/>
                <a:gd name="connsiteX10" fmla="*/ 2377677 w 4246481"/>
                <a:gd name="connsiteY10" fmla="*/ 673367 h 4248240"/>
                <a:gd name="connsiteX11" fmla="*/ 2398789 w 4246481"/>
                <a:gd name="connsiteY11" fmla="*/ 957053 h 4248240"/>
                <a:gd name="connsiteX12" fmla="*/ 2432215 w 4246481"/>
                <a:gd name="connsiteY12" fmla="*/ 932863 h 4248240"/>
                <a:gd name="connsiteX13" fmla="*/ 2470480 w 4246481"/>
                <a:gd name="connsiteY13" fmla="*/ 908673 h 4248240"/>
                <a:gd name="connsiteX14" fmla="*/ 2490712 w 4246481"/>
                <a:gd name="connsiteY14" fmla="*/ 918789 h 4248240"/>
                <a:gd name="connsiteX15" fmla="*/ 2494670 w 4246481"/>
                <a:gd name="connsiteY15" fmla="*/ 966290 h 4248240"/>
                <a:gd name="connsiteX16" fmla="*/ 2460364 w 4246481"/>
                <a:gd name="connsiteY16" fmla="*/ 1172566 h 4248240"/>
                <a:gd name="connsiteX17" fmla="*/ 2444091 w 4246481"/>
                <a:gd name="connsiteY17" fmla="*/ 1206432 h 4248240"/>
                <a:gd name="connsiteX18" fmla="*/ 2475757 w 4246481"/>
                <a:gd name="connsiteY18" fmla="*/ 1186640 h 4248240"/>
                <a:gd name="connsiteX19" fmla="*/ 2536013 w 4246481"/>
                <a:gd name="connsiteY19" fmla="*/ 1147936 h 4248240"/>
                <a:gd name="connsiteX20" fmla="*/ 2556245 w 4246481"/>
                <a:gd name="connsiteY20" fmla="*/ 1158052 h 4248240"/>
                <a:gd name="connsiteX21" fmla="*/ 2527217 w 4246481"/>
                <a:gd name="connsiteY21" fmla="*/ 1370046 h 4248240"/>
                <a:gd name="connsiteX22" fmla="*/ 2515341 w 4246481"/>
                <a:gd name="connsiteY22" fmla="*/ 1392477 h 4248240"/>
                <a:gd name="connsiteX23" fmla="*/ 2503026 w 4246481"/>
                <a:gd name="connsiteY23" fmla="*/ 1414468 h 4248240"/>
                <a:gd name="connsiteX24" fmla="*/ 2531615 w 4246481"/>
                <a:gd name="connsiteY24" fmla="*/ 1404352 h 4248240"/>
                <a:gd name="connsiteX25" fmla="*/ 2572518 w 4246481"/>
                <a:gd name="connsiteY25" fmla="*/ 1380602 h 4248240"/>
                <a:gd name="connsiteX26" fmla="*/ 2606385 w 4246481"/>
                <a:gd name="connsiteY26" fmla="*/ 1401273 h 4248240"/>
                <a:gd name="connsiteX27" fmla="*/ 2576477 w 4246481"/>
                <a:gd name="connsiteY27" fmla="*/ 1534539 h 4248240"/>
                <a:gd name="connsiteX28" fmla="*/ 2518420 w 4246481"/>
                <a:gd name="connsiteY28" fmla="*/ 1658569 h 4248240"/>
                <a:gd name="connsiteX29" fmla="*/ 2517981 w 4246481"/>
                <a:gd name="connsiteY29" fmla="*/ 1665167 h 4248240"/>
                <a:gd name="connsiteX30" fmla="*/ 2545689 w 4246481"/>
                <a:gd name="connsiteY30" fmla="*/ 1653731 h 4248240"/>
                <a:gd name="connsiteX31" fmla="*/ 2598028 w 4246481"/>
                <a:gd name="connsiteY31" fmla="*/ 1623384 h 4248240"/>
                <a:gd name="connsiteX32" fmla="*/ 2619579 w 4246481"/>
                <a:gd name="connsiteY32" fmla="*/ 1632180 h 4248240"/>
                <a:gd name="connsiteX33" fmla="*/ 2620019 w 4246481"/>
                <a:gd name="connsiteY33" fmla="*/ 1694635 h 4248240"/>
                <a:gd name="connsiteX34" fmla="*/ 2525018 w 4246481"/>
                <a:gd name="connsiteY34" fmla="*/ 1871003 h 4248240"/>
                <a:gd name="connsiteX35" fmla="*/ 2518860 w 4246481"/>
                <a:gd name="connsiteY35" fmla="*/ 1881559 h 4248240"/>
                <a:gd name="connsiteX36" fmla="*/ 2550527 w 4246481"/>
                <a:gd name="connsiteY36" fmla="*/ 1877161 h 4248240"/>
                <a:gd name="connsiteX37" fmla="*/ 2583954 w 4246481"/>
                <a:gd name="connsiteY37" fmla="*/ 1869684 h 4248240"/>
                <a:gd name="connsiteX38" fmla="*/ 2607704 w 4246481"/>
                <a:gd name="connsiteY38" fmla="*/ 1891235 h 4248240"/>
                <a:gd name="connsiteX39" fmla="*/ 2595389 w 4246481"/>
                <a:gd name="connsiteY39" fmla="*/ 1944893 h 4248240"/>
                <a:gd name="connsiteX40" fmla="*/ 2528536 w 4246481"/>
                <a:gd name="connsiteY40" fmla="*/ 2085636 h 4248240"/>
                <a:gd name="connsiteX41" fmla="*/ 2521499 w 4246481"/>
                <a:gd name="connsiteY41" fmla="*/ 2097951 h 4248240"/>
                <a:gd name="connsiteX42" fmla="*/ 2523258 w 4246481"/>
                <a:gd name="connsiteY42" fmla="*/ 2100590 h 4248240"/>
                <a:gd name="connsiteX43" fmla="*/ 2543490 w 4246481"/>
                <a:gd name="connsiteY43" fmla="*/ 2093113 h 4248240"/>
                <a:gd name="connsiteX44" fmla="*/ 2571199 w 4246481"/>
                <a:gd name="connsiteY44" fmla="*/ 2077280 h 4248240"/>
                <a:gd name="connsiteX45" fmla="*/ 2599787 w 4246481"/>
                <a:gd name="connsiteY45" fmla="*/ 2094433 h 4248240"/>
                <a:gd name="connsiteX46" fmla="*/ 2582634 w 4246481"/>
                <a:gd name="connsiteY46" fmla="*/ 2179758 h 4248240"/>
                <a:gd name="connsiteX47" fmla="*/ 2502587 w 4246481"/>
                <a:gd name="connsiteY47" fmla="*/ 2319182 h 4248240"/>
                <a:gd name="connsiteX48" fmla="*/ 2495549 w 4246481"/>
                <a:gd name="connsiteY48" fmla="*/ 2328418 h 4248240"/>
                <a:gd name="connsiteX49" fmla="*/ 2518860 w 4246481"/>
                <a:gd name="connsiteY49" fmla="*/ 2330177 h 4248240"/>
                <a:gd name="connsiteX50" fmla="*/ 2546129 w 4246481"/>
                <a:gd name="connsiteY50" fmla="*/ 2334136 h 4248240"/>
                <a:gd name="connsiteX51" fmla="*/ 2558004 w 4246481"/>
                <a:gd name="connsiteY51" fmla="*/ 2356127 h 4248240"/>
                <a:gd name="connsiteX52" fmla="*/ 2566644 w 4246481"/>
                <a:gd name="connsiteY52" fmla="*/ 2509150 h 4248240"/>
                <a:gd name="connsiteX53" fmla="*/ 2646408 w 4246481"/>
                <a:gd name="connsiteY53" fmla="*/ 2347769 h 4248240"/>
                <a:gd name="connsiteX54" fmla="*/ 2667960 w 4246481"/>
                <a:gd name="connsiteY54" fmla="*/ 2336334 h 4248240"/>
                <a:gd name="connsiteX55" fmla="*/ 2681595 w 4246481"/>
                <a:gd name="connsiteY55" fmla="*/ 2357005 h 4248240"/>
                <a:gd name="connsiteX56" fmla="*/ 2691711 w 4246481"/>
                <a:gd name="connsiteY56" fmla="*/ 2392191 h 4248240"/>
                <a:gd name="connsiteX57" fmla="*/ 2695229 w 4246481"/>
                <a:gd name="connsiteY57" fmla="*/ 2391751 h 4248240"/>
                <a:gd name="connsiteX58" fmla="*/ 2705785 w 4246481"/>
                <a:gd name="connsiteY58" fmla="*/ 2359644 h 4248240"/>
                <a:gd name="connsiteX59" fmla="*/ 2756804 w 4246481"/>
                <a:gd name="connsiteY59" fmla="*/ 2245730 h 4248240"/>
                <a:gd name="connsiteX60" fmla="*/ 2780995 w 4246481"/>
                <a:gd name="connsiteY60" fmla="*/ 2215822 h 4248240"/>
                <a:gd name="connsiteX61" fmla="*/ 2801666 w 4246481"/>
                <a:gd name="connsiteY61" fmla="*/ 2218461 h 4248240"/>
                <a:gd name="connsiteX62" fmla="*/ 2824977 w 4246481"/>
                <a:gd name="connsiteY62" fmla="*/ 2257166 h 4248240"/>
                <a:gd name="connsiteX63" fmla="*/ 2834653 w 4246481"/>
                <a:gd name="connsiteY63" fmla="*/ 2269041 h 4248240"/>
                <a:gd name="connsiteX64" fmla="*/ 2848287 w 4246481"/>
                <a:gd name="connsiteY64" fmla="*/ 2194711 h 4248240"/>
                <a:gd name="connsiteX65" fmla="*/ 2919539 w 4246481"/>
                <a:gd name="connsiteY65" fmla="*/ 2072880 h 4248240"/>
                <a:gd name="connsiteX66" fmla="*/ 2937131 w 4246481"/>
                <a:gd name="connsiteY66" fmla="*/ 2062325 h 4248240"/>
                <a:gd name="connsiteX67" fmla="*/ 2951206 w 4246481"/>
                <a:gd name="connsiteY67" fmla="*/ 2069802 h 4248240"/>
                <a:gd name="connsiteX68" fmla="*/ 2962641 w 4246481"/>
                <a:gd name="connsiteY68" fmla="*/ 2123020 h 4248240"/>
                <a:gd name="connsiteX69" fmla="*/ 2972757 w 4246481"/>
                <a:gd name="connsiteY69" fmla="*/ 2145011 h 4248240"/>
                <a:gd name="connsiteX70" fmla="*/ 2975396 w 4246481"/>
                <a:gd name="connsiteY70" fmla="*/ 2138854 h 4248240"/>
                <a:gd name="connsiteX71" fmla="*/ 3078314 w 4246481"/>
                <a:gd name="connsiteY71" fmla="*/ 1948411 h 4248240"/>
                <a:gd name="connsiteX72" fmla="*/ 3093268 w 4246481"/>
                <a:gd name="connsiteY72" fmla="*/ 1933897 h 4248240"/>
                <a:gd name="connsiteX73" fmla="*/ 3115259 w 4246481"/>
                <a:gd name="connsiteY73" fmla="*/ 1939614 h 4248240"/>
                <a:gd name="connsiteX74" fmla="*/ 3123176 w 4246481"/>
                <a:gd name="connsiteY74" fmla="*/ 1971721 h 4248240"/>
                <a:gd name="connsiteX75" fmla="*/ 3135051 w 4246481"/>
                <a:gd name="connsiteY75" fmla="*/ 2013065 h 4248240"/>
                <a:gd name="connsiteX76" fmla="*/ 3139449 w 4246481"/>
                <a:gd name="connsiteY76" fmla="*/ 2010866 h 4248240"/>
                <a:gd name="connsiteX77" fmla="*/ 3237530 w 4246481"/>
                <a:gd name="connsiteY77" fmla="*/ 1859127 h 4248240"/>
                <a:gd name="connsiteX78" fmla="*/ 3270956 w 4246481"/>
                <a:gd name="connsiteY78" fmla="*/ 1832298 h 4248240"/>
                <a:gd name="connsiteX79" fmla="*/ 3284591 w 4246481"/>
                <a:gd name="connsiteY79" fmla="*/ 1828779 h 4248240"/>
                <a:gd name="connsiteX80" fmla="*/ 3301304 w 4246481"/>
                <a:gd name="connsiteY80" fmla="*/ 1933457 h 4248240"/>
                <a:gd name="connsiteX81" fmla="*/ 3435889 w 4246481"/>
                <a:gd name="connsiteY81" fmla="*/ 1754449 h 4248240"/>
                <a:gd name="connsiteX82" fmla="*/ 3451283 w 4246481"/>
                <a:gd name="connsiteY82" fmla="*/ 1743454 h 4248240"/>
                <a:gd name="connsiteX83" fmla="*/ 3474154 w 4246481"/>
                <a:gd name="connsiteY83" fmla="*/ 1752250 h 4248240"/>
                <a:gd name="connsiteX84" fmla="*/ 3481631 w 4246481"/>
                <a:gd name="connsiteY84" fmla="*/ 1805029 h 4248240"/>
                <a:gd name="connsiteX85" fmla="*/ 3483390 w 4246481"/>
                <a:gd name="connsiteY85" fmla="*/ 1819983 h 4248240"/>
                <a:gd name="connsiteX86" fmla="*/ 3674273 w 4246481"/>
                <a:gd name="connsiteY86" fmla="*/ 1672203 h 4248240"/>
                <a:gd name="connsiteX87" fmla="*/ 3682190 w 4246481"/>
                <a:gd name="connsiteY87" fmla="*/ 1718384 h 4248240"/>
                <a:gd name="connsiteX88" fmla="*/ 3855919 w 4246481"/>
                <a:gd name="connsiteY88" fmla="*/ 1624262 h 4248240"/>
                <a:gd name="connsiteX89" fmla="*/ 3851521 w 4246481"/>
                <a:gd name="connsiteY89" fmla="*/ 1666485 h 4248240"/>
                <a:gd name="connsiteX90" fmla="*/ 3856799 w 4246481"/>
                <a:gd name="connsiteY90" fmla="*/ 1664286 h 4248240"/>
                <a:gd name="connsiteX91" fmla="*/ 4189304 w 4246481"/>
                <a:gd name="connsiteY91" fmla="*/ 1469445 h 4248240"/>
                <a:gd name="connsiteX92" fmla="*/ 4233726 w 4246481"/>
                <a:gd name="connsiteY92" fmla="*/ 1452732 h 4248240"/>
                <a:gd name="connsiteX93" fmla="*/ 4244282 w 4246481"/>
                <a:gd name="connsiteY93" fmla="*/ 1450972 h 4248240"/>
                <a:gd name="connsiteX94" fmla="*/ 4246481 w 4246481"/>
                <a:gd name="connsiteY94" fmla="*/ 1453171 h 4248240"/>
                <a:gd name="connsiteX95" fmla="*/ 4218332 w 4246481"/>
                <a:gd name="connsiteY95" fmla="*/ 1507709 h 4248240"/>
                <a:gd name="connsiteX96" fmla="*/ 3991824 w 4246481"/>
                <a:gd name="connsiteY96" fmla="*/ 1816024 h 4248240"/>
                <a:gd name="connsiteX97" fmla="*/ 3988306 w 4246481"/>
                <a:gd name="connsiteY97" fmla="*/ 1821302 h 4248240"/>
                <a:gd name="connsiteX98" fmla="*/ 4033167 w 4246481"/>
                <a:gd name="connsiteY98" fmla="*/ 1821302 h 4248240"/>
                <a:gd name="connsiteX99" fmla="*/ 3920133 w 4246481"/>
                <a:gd name="connsiteY99" fmla="*/ 1984476 h 4248240"/>
                <a:gd name="connsiteX100" fmla="*/ 3965435 w 4246481"/>
                <a:gd name="connsiteY100" fmla="*/ 1995472 h 4248240"/>
                <a:gd name="connsiteX101" fmla="*/ 3798303 w 4246481"/>
                <a:gd name="connsiteY101" fmla="*/ 2169201 h 4248240"/>
                <a:gd name="connsiteX102" fmla="*/ 3810617 w 4246481"/>
                <a:gd name="connsiteY102" fmla="*/ 2171840 h 4248240"/>
                <a:gd name="connsiteX103" fmla="*/ 3870433 w 4246481"/>
                <a:gd name="connsiteY103" fmla="*/ 2187674 h 4248240"/>
                <a:gd name="connsiteX104" fmla="*/ 3875271 w 4246481"/>
                <a:gd name="connsiteY104" fmla="*/ 2203507 h 4248240"/>
                <a:gd name="connsiteX105" fmla="*/ 3833049 w 4246481"/>
                <a:gd name="connsiteY105" fmla="*/ 2247050 h 4248240"/>
                <a:gd name="connsiteX106" fmla="*/ 3727931 w 4246481"/>
                <a:gd name="connsiteY106" fmla="*/ 2317861 h 4248240"/>
                <a:gd name="connsiteX107" fmla="*/ 3670754 w 4246481"/>
                <a:gd name="connsiteY107" fmla="*/ 2339852 h 4248240"/>
                <a:gd name="connsiteX108" fmla="*/ 3683949 w 4246481"/>
                <a:gd name="connsiteY108" fmla="*/ 2344250 h 4248240"/>
                <a:gd name="connsiteX109" fmla="*/ 3755200 w 4246481"/>
                <a:gd name="connsiteY109" fmla="*/ 2364042 h 4248240"/>
                <a:gd name="connsiteX110" fmla="*/ 3760918 w 4246481"/>
                <a:gd name="connsiteY110" fmla="*/ 2383395 h 4248240"/>
                <a:gd name="connsiteX111" fmla="*/ 3620175 w 4246481"/>
                <a:gd name="connsiteY111" fmla="*/ 2481036 h 4248240"/>
                <a:gd name="connsiteX112" fmla="*/ 3570475 w 4246481"/>
                <a:gd name="connsiteY112" fmla="*/ 2494231 h 4248240"/>
                <a:gd name="connsiteX113" fmla="*/ 3585869 w 4246481"/>
                <a:gd name="connsiteY113" fmla="*/ 2503907 h 4248240"/>
                <a:gd name="connsiteX114" fmla="*/ 3618416 w 4246481"/>
                <a:gd name="connsiteY114" fmla="*/ 2514902 h 4248240"/>
                <a:gd name="connsiteX115" fmla="*/ 3634249 w 4246481"/>
                <a:gd name="connsiteY115" fmla="*/ 2520180 h 4248240"/>
                <a:gd name="connsiteX116" fmla="*/ 3639527 w 4246481"/>
                <a:gd name="connsiteY116" fmla="*/ 2550088 h 4248240"/>
                <a:gd name="connsiteX117" fmla="*/ 3557280 w 4246481"/>
                <a:gd name="connsiteY117" fmla="*/ 2599788 h 4248240"/>
                <a:gd name="connsiteX118" fmla="*/ 3427972 w 4246481"/>
                <a:gd name="connsiteY118" fmla="*/ 2642891 h 4248240"/>
                <a:gd name="connsiteX119" fmla="*/ 3419616 w 4246481"/>
                <a:gd name="connsiteY119" fmla="*/ 2645090 h 4248240"/>
                <a:gd name="connsiteX120" fmla="*/ 3436769 w 4246481"/>
                <a:gd name="connsiteY120" fmla="*/ 2655206 h 4248240"/>
                <a:gd name="connsiteX121" fmla="*/ 3492187 w 4246481"/>
                <a:gd name="connsiteY121" fmla="*/ 2673678 h 4248240"/>
                <a:gd name="connsiteX122" fmla="*/ 3497904 w 4246481"/>
                <a:gd name="connsiteY122" fmla="*/ 2693470 h 4248240"/>
                <a:gd name="connsiteX123" fmla="*/ 3453042 w 4246481"/>
                <a:gd name="connsiteY123" fmla="*/ 2732174 h 4248240"/>
                <a:gd name="connsiteX124" fmla="*/ 3296026 w 4246481"/>
                <a:gd name="connsiteY124" fmla="*/ 2769119 h 4248240"/>
                <a:gd name="connsiteX125" fmla="*/ 3287229 w 4246481"/>
                <a:gd name="connsiteY125" fmla="*/ 2768680 h 4248240"/>
                <a:gd name="connsiteX126" fmla="*/ 3283271 w 4246481"/>
                <a:gd name="connsiteY126" fmla="*/ 2770439 h 4248240"/>
                <a:gd name="connsiteX127" fmla="*/ 3299545 w 4246481"/>
                <a:gd name="connsiteY127" fmla="*/ 2784953 h 4248240"/>
                <a:gd name="connsiteX128" fmla="*/ 3328133 w 4246481"/>
                <a:gd name="connsiteY128" fmla="*/ 2806064 h 4248240"/>
                <a:gd name="connsiteX129" fmla="*/ 3328133 w 4246481"/>
                <a:gd name="connsiteY129" fmla="*/ 2832893 h 4248240"/>
                <a:gd name="connsiteX130" fmla="*/ 3274915 w 4246481"/>
                <a:gd name="connsiteY130" fmla="*/ 2861042 h 4248240"/>
                <a:gd name="connsiteX131" fmla="*/ 3158362 w 4246481"/>
                <a:gd name="connsiteY131" fmla="*/ 2894909 h 4248240"/>
                <a:gd name="connsiteX132" fmla="*/ 3148686 w 4246481"/>
                <a:gd name="connsiteY132" fmla="*/ 2899746 h 4248240"/>
                <a:gd name="connsiteX133" fmla="*/ 3166278 w 4246481"/>
                <a:gd name="connsiteY133" fmla="*/ 2908983 h 4248240"/>
                <a:gd name="connsiteX134" fmla="*/ 3189149 w 4246481"/>
                <a:gd name="connsiteY134" fmla="*/ 2916460 h 4248240"/>
                <a:gd name="connsiteX135" fmla="*/ 3194867 w 4246481"/>
                <a:gd name="connsiteY135" fmla="*/ 2945488 h 4248240"/>
                <a:gd name="connsiteX136" fmla="*/ 3146047 w 4246481"/>
                <a:gd name="connsiteY136" fmla="*/ 2976715 h 4248240"/>
                <a:gd name="connsiteX137" fmla="*/ 2990790 w 4246481"/>
                <a:gd name="connsiteY137" fmla="*/ 3011021 h 4248240"/>
                <a:gd name="connsiteX138" fmla="*/ 2999586 w 4246481"/>
                <a:gd name="connsiteY138" fmla="*/ 3024656 h 4248240"/>
                <a:gd name="connsiteX139" fmla="*/ 3014540 w 4246481"/>
                <a:gd name="connsiteY139" fmla="*/ 3046647 h 4248240"/>
                <a:gd name="connsiteX140" fmla="*/ 3007503 w 4246481"/>
                <a:gd name="connsiteY140" fmla="*/ 3068198 h 4248240"/>
                <a:gd name="connsiteX141" fmla="*/ 2959122 w 4246481"/>
                <a:gd name="connsiteY141" fmla="*/ 3086231 h 4248240"/>
                <a:gd name="connsiteX142" fmla="*/ 2887871 w 4246481"/>
                <a:gd name="connsiteY142" fmla="*/ 3106903 h 4248240"/>
                <a:gd name="connsiteX143" fmla="*/ 2851366 w 4246481"/>
                <a:gd name="connsiteY143" fmla="*/ 3139010 h 4248240"/>
                <a:gd name="connsiteX144" fmla="*/ 2867200 w 4246481"/>
                <a:gd name="connsiteY144" fmla="*/ 3141209 h 4248240"/>
                <a:gd name="connsiteX145" fmla="*/ 2957363 w 4246481"/>
                <a:gd name="connsiteY145" fmla="*/ 3105583 h 4248240"/>
                <a:gd name="connsiteX146" fmla="*/ 2967039 w 4246481"/>
                <a:gd name="connsiteY146" fmla="*/ 3104704 h 4248240"/>
                <a:gd name="connsiteX147" fmla="*/ 2977155 w 4246481"/>
                <a:gd name="connsiteY147" fmla="*/ 3118338 h 4248240"/>
                <a:gd name="connsiteX148" fmla="*/ 2971437 w 4246481"/>
                <a:gd name="connsiteY148" fmla="*/ 3156163 h 4248240"/>
                <a:gd name="connsiteX149" fmla="*/ 2980234 w 4246481"/>
                <a:gd name="connsiteY149" fmla="*/ 3148686 h 4248240"/>
                <a:gd name="connsiteX150" fmla="*/ 3085791 w 4246481"/>
                <a:gd name="connsiteY150" fmla="*/ 3098986 h 4248240"/>
                <a:gd name="connsiteX151" fmla="*/ 3109981 w 4246481"/>
                <a:gd name="connsiteY151" fmla="*/ 3100305 h 4248240"/>
                <a:gd name="connsiteX152" fmla="*/ 3116579 w 4246481"/>
                <a:gd name="connsiteY152" fmla="*/ 3115259 h 4248240"/>
                <a:gd name="connsiteX153" fmla="*/ 3100305 w 4246481"/>
                <a:gd name="connsiteY153" fmla="*/ 3142968 h 4248240"/>
                <a:gd name="connsiteX154" fmla="*/ 3093268 w 4246481"/>
                <a:gd name="connsiteY154" fmla="*/ 3159681 h 4248240"/>
                <a:gd name="connsiteX155" fmla="*/ 3102944 w 4246481"/>
                <a:gd name="connsiteY155" fmla="*/ 3154843 h 4248240"/>
                <a:gd name="connsiteX156" fmla="*/ 3238849 w 4246481"/>
                <a:gd name="connsiteY156" fmla="*/ 3111301 h 4248240"/>
                <a:gd name="connsiteX157" fmla="*/ 3259081 w 4246481"/>
                <a:gd name="connsiteY157" fmla="*/ 3114379 h 4248240"/>
                <a:gd name="connsiteX158" fmla="*/ 3253363 w 4246481"/>
                <a:gd name="connsiteY158" fmla="*/ 3134611 h 4248240"/>
                <a:gd name="connsiteX159" fmla="*/ 3237090 w 4246481"/>
                <a:gd name="connsiteY159" fmla="*/ 3168478 h 4248240"/>
                <a:gd name="connsiteX160" fmla="*/ 3312299 w 4246481"/>
                <a:gd name="connsiteY160" fmla="*/ 3143848 h 4248240"/>
                <a:gd name="connsiteX161" fmla="*/ 3392787 w 4246481"/>
                <a:gd name="connsiteY161" fmla="*/ 3145167 h 4248240"/>
                <a:gd name="connsiteX162" fmla="*/ 3354082 w 4246481"/>
                <a:gd name="connsiteY162" fmla="*/ 3204543 h 4248240"/>
                <a:gd name="connsiteX163" fmla="*/ 3523854 w 4246481"/>
                <a:gd name="connsiteY163" fmla="*/ 3183872 h 4248240"/>
                <a:gd name="connsiteX164" fmla="*/ 3526053 w 4246481"/>
                <a:gd name="connsiteY164" fmla="*/ 3187830 h 4248240"/>
                <a:gd name="connsiteX165" fmla="*/ 3495705 w 4246481"/>
                <a:gd name="connsiteY165" fmla="*/ 3233131 h 4248240"/>
                <a:gd name="connsiteX166" fmla="*/ 3654921 w 4246481"/>
                <a:gd name="connsiteY166" fmla="*/ 3247206 h 4248240"/>
                <a:gd name="connsiteX167" fmla="*/ 3636888 w 4246481"/>
                <a:gd name="connsiteY167" fmla="*/ 3275354 h 4248240"/>
                <a:gd name="connsiteX168" fmla="*/ 3765316 w 4246481"/>
                <a:gd name="connsiteY168" fmla="*/ 3307901 h 4248240"/>
                <a:gd name="connsiteX169" fmla="*/ 3745524 w 4246481"/>
                <a:gd name="connsiteY169" fmla="*/ 3326374 h 4248240"/>
                <a:gd name="connsiteX170" fmla="*/ 3891985 w 4246481"/>
                <a:gd name="connsiteY170" fmla="*/ 3356281 h 4248240"/>
                <a:gd name="connsiteX171" fmla="*/ 4033607 w 4246481"/>
                <a:gd name="connsiteY171" fmla="*/ 3400264 h 4248240"/>
                <a:gd name="connsiteX172" fmla="*/ 4034047 w 4246481"/>
                <a:gd name="connsiteY172" fmla="*/ 3403782 h 4248240"/>
                <a:gd name="connsiteX173" fmla="*/ 3996222 w 4246481"/>
                <a:gd name="connsiteY173" fmla="*/ 3417857 h 4248240"/>
                <a:gd name="connsiteX174" fmla="*/ 3747723 w 4246481"/>
                <a:gd name="connsiteY174" fmla="*/ 3464478 h 4248240"/>
                <a:gd name="connsiteX175" fmla="*/ 3742005 w 4246481"/>
                <a:gd name="connsiteY175" fmla="*/ 3465357 h 4248240"/>
                <a:gd name="connsiteX176" fmla="*/ 3762677 w 4246481"/>
                <a:gd name="connsiteY176" fmla="*/ 3485149 h 4248240"/>
                <a:gd name="connsiteX177" fmla="*/ 3633369 w 4246481"/>
                <a:gd name="connsiteY177" fmla="*/ 3513738 h 4248240"/>
                <a:gd name="connsiteX178" fmla="*/ 3650522 w 4246481"/>
                <a:gd name="connsiteY178" fmla="*/ 3542326 h 4248240"/>
                <a:gd name="connsiteX179" fmla="*/ 3489988 w 4246481"/>
                <a:gd name="connsiteY179" fmla="*/ 3551123 h 4248240"/>
                <a:gd name="connsiteX180" fmla="*/ 3511099 w 4246481"/>
                <a:gd name="connsiteY180" fmla="*/ 3583230 h 4248240"/>
                <a:gd name="connsiteX181" fmla="*/ 3501423 w 4246481"/>
                <a:gd name="connsiteY181" fmla="*/ 3603461 h 4248240"/>
                <a:gd name="connsiteX182" fmla="*/ 3347485 w 4246481"/>
                <a:gd name="connsiteY182" fmla="*/ 3573993 h 4248240"/>
                <a:gd name="connsiteX183" fmla="*/ 3383551 w 4246481"/>
                <a:gd name="connsiteY183" fmla="*/ 3633369 h 4248240"/>
                <a:gd name="connsiteX184" fmla="*/ 3380912 w 4246481"/>
                <a:gd name="connsiteY184" fmla="*/ 3637328 h 4248240"/>
                <a:gd name="connsiteX185" fmla="*/ 3228733 w 4246481"/>
                <a:gd name="connsiteY185" fmla="*/ 3606540 h 4248240"/>
                <a:gd name="connsiteX186" fmla="*/ 3238409 w 4246481"/>
                <a:gd name="connsiteY186" fmla="*/ 3628531 h 4248240"/>
                <a:gd name="connsiteX187" fmla="*/ 3250724 w 4246481"/>
                <a:gd name="connsiteY187" fmla="*/ 3651842 h 4248240"/>
                <a:gd name="connsiteX188" fmla="*/ 3242368 w 4246481"/>
                <a:gd name="connsiteY188" fmla="*/ 3664157 h 4248240"/>
                <a:gd name="connsiteX189" fmla="*/ 3211580 w 4246481"/>
                <a:gd name="connsiteY189" fmla="*/ 3661078 h 4248240"/>
                <a:gd name="connsiteX190" fmla="*/ 3089310 w 4246481"/>
                <a:gd name="connsiteY190" fmla="*/ 3611378 h 4248240"/>
                <a:gd name="connsiteX191" fmla="*/ 3086231 w 4246481"/>
                <a:gd name="connsiteY191" fmla="*/ 3613138 h 4248240"/>
                <a:gd name="connsiteX192" fmla="*/ 3113940 w 4246481"/>
                <a:gd name="connsiteY192" fmla="*/ 3666796 h 4248240"/>
                <a:gd name="connsiteX193" fmla="*/ 3089750 w 4246481"/>
                <a:gd name="connsiteY193" fmla="*/ 3671194 h 4248240"/>
                <a:gd name="connsiteX194" fmla="*/ 2986391 w 4246481"/>
                <a:gd name="connsiteY194" fmla="*/ 3628971 h 4248240"/>
                <a:gd name="connsiteX195" fmla="*/ 2963081 w 4246481"/>
                <a:gd name="connsiteY195" fmla="*/ 3610938 h 4248240"/>
                <a:gd name="connsiteX196" fmla="*/ 2967479 w 4246481"/>
                <a:gd name="connsiteY196" fmla="*/ 3639087 h 4248240"/>
                <a:gd name="connsiteX197" fmla="*/ 2948127 w 4246481"/>
                <a:gd name="connsiteY197" fmla="*/ 3658879 h 4248240"/>
                <a:gd name="connsiteX198" fmla="*/ 2849607 w 4246481"/>
                <a:gd name="connsiteY198" fmla="*/ 3614897 h 4248240"/>
                <a:gd name="connsiteX199" fmla="*/ 2840810 w 4246481"/>
                <a:gd name="connsiteY199" fmla="*/ 3609619 h 4248240"/>
                <a:gd name="connsiteX200" fmla="*/ 2835972 w 4246481"/>
                <a:gd name="connsiteY200" fmla="*/ 3609619 h 4248240"/>
                <a:gd name="connsiteX201" fmla="*/ 2847848 w 4246481"/>
                <a:gd name="connsiteY201" fmla="*/ 3632490 h 4248240"/>
                <a:gd name="connsiteX202" fmla="*/ 2835533 w 4246481"/>
                <a:gd name="connsiteY202" fmla="*/ 3652722 h 4248240"/>
                <a:gd name="connsiteX203" fmla="*/ 2785393 w 4246481"/>
                <a:gd name="connsiteY203" fmla="*/ 3639967 h 4248240"/>
                <a:gd name="connsiteX204" fmla="*/ 2715901 w 4246481"/>
                <a:gd name="connsiteY204" fmla="*/ 3597744 h 4248240"/>
                <a:gd name="connsiteX205" fmla="*/ 2708864 w 4246481"/>
                <a:gd name="connsiteY205" fmla="*/ 3592466 h 4248240"/>
                <a:gd name="connsiteX206" fmla="*/ 2705345 w 4246481"/>
                <a:gd name="connsiteY206" fmla="*/ 3618416 h 4248240"/>
                <a:gd name="connsiteX207" fmla="*/ 2693030 w 4246481"/>
                <a:gd name="connsiteY207" fmla="*/ 3627212 h 4248240"/>
                <a:gd name="connsiteX208" fmla="*/ 2656525 w 4246481"/>
                <a:gd name="connsiteY208" fmla="*/ 3641726 h 4248240"/>
                <a:gd name="connsiteX209" fmla="*/ 2692151 w 4246481"/>
                <a:gd name="connsiteY209" fmla="*/ 3644805 h 4248240"/>
                <a:gd name="connsiteX210" fmla="*/ 2748888 w 4246481"/>
                <a:gd name="connsiteY210" fmla="*/ 3669875 h 4248240"/>
                <a:gd name="connsiteX211" fmla="*/ 2757244 w 4246481"/>
                <a:gd name="connsiteY211" fmla="*/ 3682629 h 4248240"/>
                <a:gd name="connsiteX212" fmla="*/ 2745369 w 4246481"/>
                <a:gd name="connsiteY212" fmla="*/ 3689227 h 4248240"/>
                <a:gd name="connsiteX213" fmla="*/ 2723378 w 4246481"/>
                <a:gd name="connsiteY213" fmla="*/ 3697143 h 4248240"/>
                <a:gd name="connsiteX214" fmla="*/ 2798148 w 4246481"/>
                <a:gd name="connsiteY214" fmla="*/ 3727491 h 4248240"/>
                <a:gd name="connsiteX215" fmla="*/ 2820139 w 4246481"/>
                <a:gd name="connsiteY215" fmla="*/ 3741566 h 4248240"/>
                <a:gd name="connsiteX216" fmla="*/ 2817500 w 4246481"/>
                <a:gd name="connsiteY216" fmla="*/ 3756519 h 4248240"/>
                <a:gd name="connsiteX217" fmla="*/ 2791110 w 4246481"/>
                <a:gd name="connsiteY217" fmla="*/ 3767075 h 4248240"/>
                <a:gd name="connsiteX218" fmla="*/ 2883033 w 4246481"/>
                <a:gd name="connsiteY218" fmla="*/ 3825571 h 4248240"/>
                <a:gd name="connsiteX219" fmla="*/ 2836412 w 4246481"/>
                <a:gd name="connsiteY219" fmla="*/ 3839646 h 4248240"/>
                <a:gd name="connsiteX220" fmla="*/ 2934493 w 4246481"/>
                <a:gd name="connsiteY220" fmla="*/ 3908258 h 4248240"/>
                <a:gd name="connsiteX221" fmla="*/ 2896228 w 4246481"/>
                <a:gd name="connsiteY221" fmla="*/ 3918374 h 4248240"/>
                <a:gd name="connsiteX222" fmla="*/ 2971877 w 4246481"/>
                <a:gd name="connsiteY222" fmla="*/ 3997542 h 4248240"/>
                <a:gd name="connsiteX223" fmla="*/ 2950766 w 4246481"/>
                <a:gd name="connsiteY223" fmla="*/ 4003699 h 4248240"/>
                <a:gd name="connsiteX224" fmla="*/ 3000906 w 4246481"/>
                <a:gd name="connsiteY224" fmla="*/ 4078029 h 4248240"/>
                <a:gd name="connsiteX225" fmla="*/ 2981993 w 4246481"/>
                <a:gd name="connsiteY225" fmla="*/ 4078909 h 4248240"/>
                <a:gd name="connsiteX226" fmla="*/ 3098106 w 4246481"/>
                <a:gd name="connsiteY226" fmla="*/ 4248240 h 4248240"/>
                <a:gd name="connsiteX227" fmla="*/ 2918219 w 4246481"/>
                <a:gd name="connsiteY227" fmla="*/ 4150600 h 4248240"/>
                <a:gd name="connsiteX228" fmla="*/ 2919978 w 4246481"/>
                <a:gd name="connsiteY228" fmla="*/ 4169952 h 4248240"/>
                <a:gd name="connsiteX229" fmla="*/ 2840810 w 4246481"/>
                <a:gd name="connsiteY229" fmla="*/ 4127289 h 4248240"/>
                <a:gd name="connsiteX230" fmla="*/ 2837292 w 4246481"/>
                <a:gd name="connsiteY230" fmla="*/ 4148841 h 4248240"/>
                <a:gd name="connsiteX231" fmla="*/ 2751087 w 4246481"/>
                <a:gd name="connsiteY231" fmla="*/ 4081988 h 4248240"/>
                <a:gd name="connsiteX232" fmla="*/ 2744489 w 4246481"/>
                <a:gd name="connsiteY232" fmla="*/ 4121572 h 4248240"/>
                <a:gd name="connsiteX233" fmla="*/ 2666201 w 4246481"/>
                <a:gd name="connsiteY233" fmla="*/ 4029649 h 4248240"/>
                <a:gd name="connsiteX234" fmla="*/ 2657845 w 4246481"/>
                <a:gd name="connsiteY234" fmla="*/ 4078469 h 4248240"/>
                <a:gd name="connsiteX235" fmla="*/ 2590552 w 4246481"/>
                <a:gd name="connsiteY235" fmla="*/ 3990065 h 4248240"/>
                <a:gd name="connsiteX236" fmla="*/ 2579116 w 4246481"/>
                <a:gd name="connsiteY236" fmla="*/ 4029649 h 4248240"/>
                <a:gd name="connsiteX237" fmla="*/ 2575158 w 4246481"/>
                <a:gd name="connsiteY237" fmla="*/ 4030968 h 4248240"/>
                <a:gd name="connsiteX238" fmla="*/ 2513142 w 4246481"/>
                <a:gd name="connsiteY238" fmla="*/ 3931129 h 4248240"/>
                <a:gd name="connsiteX239" fmla="*/ 2506986 w 4246481"/>
                <a:gd name="connsiteY239" fmla="*/ 3957518 h 4248240"/>
                <a:gd name="connsiteX240" fmla="*/ 2490712 w 4246481"/>
                <a:gd name="connsiteY240" fmla="*/ 3962796 h 4248240"/>
                <a:gd name="connsiteX241" fmla="*/ 2454646 w 4246481"/>
                <a:gd name="connsiteY241" fmla="*/ 3894624 h 4248240"/>
                <a:gd name="connsiteX242" fmla="*/ 2451568 w 4246481"/>
                <a:gd name="connsiteY242" fmla="*/ 3871753 h 4248240"/>
                <a:gd name="connsiteX243" fmla="*/ 2439692 w 4246481"/>
                <a:gd name="connsiteY243" fmla="*/ 3891105 h 4248240"/>
                <a:gd name="connsiteX244" fmla="*/ 2421660 w 4246481"/>
                <a:gd name="connsiteY244" fmla="*/ 3892424 h 4248240"/>
                <a:gd name="connsiteX245" fmla="*/ 2399228 w 4246481"/>
                <a:gd name="connsiteY245" fmla="*/ 3849322 h 4248240"/>
                <a:gd name="connsiteX246" fmla="*/ 2386914 w 4246481"/>
                <a:gd name="connsiteY246" fmla="*/ 3815895 h 4248240"/>
                <a:gd name="connsiteX247" fmla="*/ 2380756 w 4246481"/>
                <a:gd name="connsiteY247" fmla="*/ 3836127 h 4248240"/>
                <a:gd name="connsiteX248" fmla="*/ 2367122 w 4246481"/>
                <a:gd name="connsiteY248" fmla="*/ 3839206 h 4248240"/>
                <a:gd name="connsiteX249" fmla="*/ 2353928 w 4246481"/>
                <a:gd name="connsiteY249" fmla="*/ 3822933 h 4248240"/>
                <a:gd name="connsiteX250" fmla="*/ 2328418 w 4246481"/>
                <a:gd name="connsiteY250" fmla="*/ 3750362 h 4248240"/>
                <a:gd name="connsiteX251" fmla="*/ 2322260 w 4246481"/>
                <a:gd name="connsiteY251" fmla="*/ 3755200 h 4248240"/>
                <a:gd name="connsiteX252" fmla="*/ 2296750 w 4246481"/>
                <a:gd name="connsiteY252" fmla="*/ 3749482 h 4248240"/>
                <a:gd name="connsiteX253" fmla="*/ 2280916 w 4246481"/>
                <a:gd name="connsiteY253" fmla="*/ 3709019 h 4248240"/>
                <a:gd name="connsiteX254" fmla="*/ 2270362 w 4246481"/>
                <a:gd name="connsiteY254" fmla="*/ 3685268 h 4248240"/>
                <a:gd name="connsiteX255" fmla="*/ 2267282 w 4246481"/>
                <a:gd name="connsiteY255" fmla="*/ 3686588 h 4248240"/>
                <a:gd name="connsiteX256" fmla="*/ 2255846 w 4246481"/>
                <a:gd name="connsiteY256" fmla="*/ 3696704 h 4248240"/>
                <a:gd name="connsiteX257" fmla="*/ 2243972 w 4246481"/>
                <a:gd name="connsiteY257" fmla="*/ 3683949 h 4248240"/>
                <a:gd name="connsiteX258" fmla="*/ 2228138 w 4246481"/>
                <a:gd name="connsiteY258" fmla="*/ 3606980 h 4248240"/>
                <a:gd name="connsiteX259" fmla="*/ 2225938 w 4246481"/>
                <a:gd name="connsiteY259" fmla="*/ 3592906 h 4248240"/>
                <a:gd name="connsiteX260" fmla="*/ 2214944 w 4246481"/>
                <a:gd name="connsiteY260" fmla="*/ 3606540 h 4248240"/>
                <a:gd name="connsiteX261" fmla="*/ 2204388 w 4246481"/>
                <a:gd name="connsiteY261" fmla="*/ 3606101 h 4248240"/>
                <a:gd name="connsiteX262" fmla="*/ 2190754 w 4246481"/>
                <a:gd name="connsiteY262" fmla="*/ 3579711 h 4248240"/>
                <a:gd name="connsiteX263" fmla="*/ 2143252 w 4246481"/>
                <a:gd name="connsiteY263" fmla="*/ 3418297 h 4248240"/>
                <a:gd name="connsiteX264" fmla="*/ 2139734 w 4246481"/>
                <a:gd name="connsiteY264" fmla="*/ 3412139 h 4248240"/>
                <a:gd name="connsiteX265" fmla="*/ 2135776 w 4246481"/>
                <a:gd name="connsiteY265" fmla="*/ 3445126 h 4248240"/>
                <a:gd name="connsiteX266" fmla="*/ 2120822 w 4246481"/>
                <a:gd name="connsiteY266" fmla="*/ 3767075 h 4248240"/>
                <a:gd name="connsiteX267" fmla="*/ 2137974 w 4246481"/>
                <a:gd name="connsiteY267" fmla="*/ 3936846 h 4248240"/>
                <a:gd name="connsiteX268" fmla="*/ 2145452 w 4246481"/>
                <a:gd name="connsiteY268" fmla="*/ 4173471 h 4248240"/>
                <a:gd name="connsiteX269" fmla="*/ 2134016 w 4246481"/>
                <a:gd name="connsiteY269" fmla="*/ 4184466 h 4248240"/>
                <a:gd name="connsiteX270" fmla="*/ 2104108 w 4246481"/>
                <a:gd name="connsiteY270" fmla="*/ 4184466 h 4248240"/>
                <a:gd name="connsiteX271" fmla="*/ 2103228 w 4246481"/>
                <a:gd name="connsiteY271" fmla="*/ 4177869 h 4248240"/>
                <a:gd name="connsiteX272" fmla="*/ 2086076 w 4246481"/>
                <a:gd name="connsiteY272" fmla="*/ 3859438 h 4248240"/>
                <a:gd name="connsiteX273" fmla="*/ 2090034 w 4246481"/>
                <a:gd name="connsiteY273" fmla="*/ 3478112 h 4248240"/>
                <a:gd name="connsiteX274" fmla="*/ 2094872 w 4246481"/>
                <a:gd name="connsiteY274" fmla="*/ 3433690 h 4248240"/>
                <a:gd name="connsiteX275" fmla="*/ 2092234 w 4246481"/>
                <a:gd name="connsiteY275" fmla="*/ 3432811 h 4248240"/>
                <a:gd name="connsiteX276" fmla="*/ 2073760 w 4246481"/>
                <a:gd name="connsiteY276" fmla="*/ 3496145 h 4248240"/>
                <a:gd name="connsiteX277" fmla="*/ 2051770 w 4246481"/>
                <a:gd name="connsiteY277" fmla="*/ 3585429 h 4248240"/>
                <a:gd name="connsiteX278" fmla="*/ 2050010 w 4246481"/>
                <a:gd name="connsiteY278" fmla="*/ 3590707 h 4248240"/>
                <a:gd name="connsiteX279" fmla="*/ 2039894 w 4246481"/>
                <a:gd name="connsiteY279" fmla="*/ 3608300 h 4248240"/>
                <a:gd name="connsiteX280" fmla="*/ 2027140 w 4246481"/>
                <a:gd name="connsiteY280" fmla="*/ 3595545 h 4248240"/>
                <a:gd name="connsiteX281" fmla="*/ 2023182 w 4246481"/>
                <a:gd name="connsiteY281" fmla="*/ 3592906 h 4248240"/>
                <a:gd name="connsiteX282" fmla="*/ 2016584 w 4246481"/>
                <a:gd name="connsiteY282" fmla="*/ 3638207 h 4248240"/>
                <a:gd name="connsiteX283" fmla="*/ 2006468 w 4246481"/>
                <a:gd name="connsiteY283" fmla="*/ 3679991 h 4248240"/>
                <a:gd name="connsiteX284" fmla="*/ 1980078 w 4246481"/>
                <a:gd name="connsiteY284" fmla="*/ 3683069 h 4248240"/>
                <a:gd name="connsiteX285" fmla="*/ 1972162 w 4246481"/>
                <a:gd name="connsiteY285" fmla="*/ 3697143 h 4248240"/>
                <a:gd name="connsiteX286" fmla="*/ 1953250 w 4246481"/>
                <a:gd name="connsiteY286" fmla="*/ 3744204 h 4248240"/>
                <a:gd name="connsiteX287" fmla="*/ 1925540 w 4246481"/>
                <a:gd name="connsiteY287" fmla="*/ 3751242 h 4248240"/>
                <a:gd name="connsiteX288" fmla="*/ 1923342 w 4246481"/>
                <a:gd name="connsiteY288" fmla="*/ 3749922 h 4248240"/>
                <a:gd name="connsiteX289" fmla="*/ 1901790 w 4246481"/>
                <a:gd name="connsiteY289" fmla="*/ 3808858 h 4248240"/>
                <a:gd name="connsiteX290" fmla="*/ 1883318 w 4246481"/>
                <a:gd name="connsiteY290" fmla="*/ 3835687 h 4248240"/>
                <a:gd name="connsiteX291" fmla="*/ 1868364 w 4246481"/>
                <a:gd name="connsiteY291" fmla="*/ 3831289 h 4248240"/>
                <a:gd name="connsiteX292" fmla="*/ 1862646 w 4246481"/>
                <a:gd name="connsiteY292" fmla="*/ 3812377 h 4248240"/>
                <a:gd name="connsiteX293" fmla="*/ 1841974 w 4246481"/>
                <a:gd name="connsiteY293" fmla="*/ 3861197 h 4248240"/>
                <a:gd name="connsiteX294" fmla="*/ 1823501 w 4246481"/>
                <a:gd name="connsiteY294" fmla="*/ 3892424 h 4248240"/>
                <a:gd name="connsiteX295" fmla="*/ 1807228 w 4246481"/>
                <a:gd name="connsiteY295" fmla="*/ 3891105 h 4248240"/>
                <a:gd name="connsiteX296" fmla="*/ 1795353 w 4246481"/>
                <a:gd name="connsiteY296" fmla="*/ 3871753 h 4248240"/>
                <a:gd name="connsiteX297" fmla="*/ 1789635 w 4246481"/>
                <a:gd name="connsiteY297" fmla="*/ 3905179 h 4248240"/>
                <a:gd name="connsiteX298" fmla="*/ 1756649 w 4246481"/>
                <a:gd name="connsiteY298" fmla="*/ 3962796 h 4248240"/>
                <a:gd name="connsiteX299" fmla="*/ 1740375 w 4246481"/>
                <a:gd name="connsiteY299" fmla="*/ 3957078 h 4248240"/>
                <a:gd name="connsiteX300" fmla="*/ 1734218 w 4246481"/>
                <a:gd name="connsiteY300" fmla="*/ 3929370 h 4248240"/>
                <a:gd name="connsiteX301" fmla="*/ 1707829 w 4246481"/>
                <a:gd name="connsiteY301" fmla="*/ 3984787 h 4248240"/>
                <a:gd name="connsiteX302" fmla="*/ 1669125 w 4246481"/>
                <a:gd name="connsiteY302" fmla="*/ 4031848 h 4248240"/>
                <a:gd name="connsiteX303" fmla="*/ 1657250 w 4246481"/>
                <a:gd name="connsiteY303" fmla="*/ 3989625 h 4248240"/>
                <a:gd name="connsiteX304" fmla="*/ 1589956 w 4246481"/>
                <a:gd name="connsiteY304" fmla="*/ 4078909 h 4248240"/>
                <a:gd name="connsiteX305" fmla="*/ 1581160 w 4246481"/>
                <a:gd name="connsiteY305" fmla="*/ 4030968 h 4248240"/>
                <a:gd name="connsiteX306" fmla="*/ 1503311 w 4246481"/>
                <a:gd name="connsiteY306" fmla="*/ 4121132 h 4248240"/>
                <a:gd name="connsiteX307" fmla="*/ 1497154 w 4246481"/>
                <a:gd name="connsiteY307" fmla="*/ 4082428 h 4248240"/>
                <a:gd name="connsiteX308" fmla="*/ 1410509 w 4246481"/>
                <a:gd name="connsiteY308" fmla="*/ 4149281 h 4248240"/>
                <a:gd name="connsiteX309" fmla="*/ 1407430 w 4246481"/>
                <a:gd name="connsiteY309" fmla="*/ 4127289 h 4248240"/>
                <a:gd name="connsiteX310" fmla="*/ 1328262 w 4246481"/>
                <a:gd name="connsiteY310" fmla="*/ 4169952 h 4248240"/>
                <a:gd name="connsiteX311" fmla="*/ 1330021 w 4246481"/>
                <a:gd name="connsiteY311" fmla="*/ 4150160 h 4248240"/>
                <a:gd name="connsiteX312" fmla="*/ 1149255 w 4246481"/>
                <a:gd name="connsiteY312" fmla="*/ 4248240 h 4248240"/>
                <a:gd name="connsiteX313" fmla="*/ 1266687 w 4246481"/>
                <a:gd name="connsiteY313" fmla="*/ 4078909 h 4248240"/>
                <a:gd name="connsiteX314" fmla="*/ 1245575 w 4246481"/>
                <a:gd name="connsiteY314" fmla="*/ 4078909 h 4248240"/>
                <a:gd name="connsiteX315" fmla="*/ 1297475 w 4246481"/>
                <a:gd name="connsiteY315" fmla="*/ 4003260 h 4248240"/>
                <a:gd name="connsiteX316" fmla="*/ 1275923 w 4246481"/>
                <a:gd name="connsiteY316" fmla="*/ 3997542 h 4248240"/>
                <a:gd name="connsiteX317" fmla="*/ 1352452 w 4246481"/>
                <a:gd name="connsiteY317" fmla="*/ 3917934 h 4248240"/>
                <a:gd name="connsiteX318" fmla="*/ 1314188 w 4246481"/>
                <a:gd name="connsiteY318" fmla="*/ 3907818 h 4248240"/>
                <a:gd name="connsiteX319" fmla="*/ 1412708 w 4246481"/>
                <a:gd name="connsiteY319" fmla="*/ 3839646 h 4248240"/>
                <a:gd name="connsiteX320" fmla="*/ 1366087 w 4246481"/>
                <a:gd name="connsiteY320" fmla="*/ 3825571 h 4248240"/>
                <a:gd name="connsiteX321" fmla="*/ 1461088 w 4246481"/>
                <a:gd name="connsiteY321" fmla="*/ 3767515 h 4248240"/>
                <a:gd name="connsiteX322" fmla="*/ 1421944 w 4246481"/>
                <a:gd name="connsiteY322" fmla="*/ 3751681 h 4248240"/>
                <a:gd name="connsiteX323" fmla="*/ 1421064 w 4246481"/>
                <a:gd name="connsiteY323" fmla="*/ 3747283 h 4248240"/>
                <a:gd name="connsiteX324" fmla="*/ 1528821 w 4246481"/>
                <a:gd name="connsiteY324" fmla="*/ 3698023 h 4248240"/>
                <a:gd name="connsiteX325" fmla="*/ 1487478 w 4246481"/>
                <a:gd name="connsiteY325" fmla="*/ 3682190 h 4248240"/>
                <a:gd name="connsiteX326" fmla="*/ 1503311 w 4246481"/>
                <a:gd name="connsiteY326" fmla="*/ 3664597 h 4248240"/>
                <a:gd name="connsiteX327" fmla="*/ 1577201 w 4246481"/>
                <a:gd name="connsiteY327" fmla="*/ 3641726 h 4248240"/>
                <a:gd name="connsiteX328" fmla="*/ 1588197 w 4246481"/>
                <a:gd name="connsiteY328" fmla="*/ 3641286 h 4248240"/>
                <a:gd name="connsiteX329" fmla="*/ 1589956 w 4246481"/>
                <a:gd name="connsiteY329" fmla="*/ 3639087 h 4248240"/>
                <a:gd name="connsiteX330" fmla="*/ 1568845 w 4246481"/>
                <a:gd name="connsiteY330" fmla="*/ 3623253 h 4248240"/>
                <a:gd name="connsiteX331" fmla="*/ 1557409 w 4246481"/>
                <a:gd name="connsiteY331" fmla="*/ 3625453 h 4248240"/>
                <a:gd name="connsiteX332" fmla="*/ 1540696 w 4246481"/>
                <a:gd name="connsiteY332" fmla="*/ 3615337 h 4248240"/>
                <a:gd name="connsiteX333" fmla="*/ 1538937 w 4246481"/>
                <a:gd name="connsiteY333" fmla="*/ 3603461 h 4248240"/>
                <a:gd name="connsiteX334" fmla="*/ 1537617 w 4246481"/>
                <a:gd name="connsiteY334" fmla="*/ 3590707 h 4248240"/>
                <a:gd name="connsiteX335" fmla="*/ 1528821 w 4246481"/>
                <a:gd name="connsiteY335" fmla="*/ 3597304 h 4248240"/>
                <a:gd name="connsiteX336" fmla="*/ 1421064 w 4246481"/>
                <a:gd name="connsiteY336" fmla="*/ 3650962 h 4248240"/>
                <a:gd name="connsiteX337" fmla="*/ 1413587 w 4246481"/>
                <a:gd name="connsiteY337" fmla="*/ 3652282 h 4248240"/>
                <a:gd name="connsiteX338" fmla="*/ 1396434 w 4246481"/>
                <a:gd name="connsiteY338" fmla="*/ 3647444 h 4248240"/>
                <a:gd name="connsiteX339" fmla="*/ 1399073 w 4246481"/>
                <a:gd name="connsiteY339" fmla="*/ 3630291 h 4248240"/>
                <a:gd name="connsiteX340" fmla="*/ 1409189 w 4246481"/>
                <a:gd name="connsiteY340" fmla="*/ 3609179 h 4248240"/>
                <a:gd name="connsiteX341" fmla="*/ 1406990 w 4246481"/>
                <a:gd name="connsiteY341" fmla="*/ 3607420 h 4248240"/>
                <a:gd name="connsiteX342" fmla="*/ 1361688 w 4246481"/>
                <a:gd name="connsiteY342" fmla="*/ 3632490 h 4248240"/>
                <a:gd name="connsiteX343" fmla="*/ 1301433 w 4246481"/>
                <a:gd name="connsiteY343" fmla="*/ 3656680 h 4248240"/>
                <a:gd name="connsiteX344" fmla="*/ 1288238 w 4246481"/>
                <a:gd name="connsiteY344" fmla="*/ 3658879 h 4248240"/>
                <a:gd name="connsiteX345" fmla="*/ 1276803 w 4246481"/>
                <a:gd name="connsiteY345" fmla="*/ 3646124 h 4248240"/>
                <a:gd name="connsiteX346" fmla="*/ 1280321 w 4246481"/>
                <a:gd name="connsiteY346" fmla="*/ 3608300 h 4248240"/>
                <a:gd name="connsiteX347" fmla="*/ 1263608 w 4246481"/>
                <a:gd name="connsiteY347" fmla="*/ 3623693 h 4248240"/>
                <a:gd name="connsiteX348" fmla="*/ 1169047 w 4246481"/>
                <a:gd name="connsiteY348" fmla="*/ 3668995 h 4248240"/>
                <a:gd name="connsiteX349" fmla="*/ 1141778 w 4246481"/>
                <a:gd name="connsiteY349" fmla="*/ 3668115 h 4248240"/>
                <a:gd name="connsiteX350" fmla="*/ 1136060 w 4246481"/>
                <a:gd name="connsiteY350" fmla="*/ 3655360 h 4248240"/>
                <a:gd name="connsiteX351" fmla="*/ 1151893 w 4246481"/>
                <a:gd name="connsiteY351" fmla="*/ 3627212 h 4248240"/>
                <a:gd name="connsiteX352" fmla="*/ 1159810 w 4246481"/>
                <a:gd name="connsiteY352" fmla="*/ 3608739 h 4248240"/>
                <a:gd name="connsiteX353" fmla="*/ 1150134 w 4246481"/>
                <a:gd name="connsiteY353" fmla="*/ 3614017 h 4248240"/>
                <a:gd name="connsiteX354" fmla="*/ 1020387 w 4246481"/>
                <a:gd name="connsiteY354" fmla="*/ 3661958 h 4248240"/>
                <a:gd name="connsiteX355" fmla="*/ 995317 w 4246481"/>
                <a:gd name="connsiteY355" fmla="*/ 3659759 h 4248240"/>
                <a:gd name="connsiteX356" fmla="*/ 1002794 w 4246481"/>
                <a:gd name="connsiteY356" fmla="*/ 3636448 h 4248240"/>
                <a:gd name="connsiteX357" fmla="*/ 1016868 w 4246481"/>
                <a:gd name="connsiteY357" fmla="*/ 3605221 h 4248240"/>
                <a:gd name="connsiteX358" fmla="*/ 864690 w 4246481"/>
                <a:gd name="connsiteY358" fmla="*/ 3636008 h 4248240"/>
                <a:gd name="connsiteX359" fmla="*/ 861611 w 4246481"/>
                <a:gd name="connsiteY359" fmla="*/ 3632050 h 4248240"/>
                <a:gd name="connsiteX360" fmla="*/ 897237 w 4246481"/>
                <a:gd name="connsiteY360" fmla="*/ 3573114 h 4248240"/>
                <a:gd name="connsiteX361" fmla="*/ 889320 w 4246481"/>
                <a:gd name="connsiteY361" fmla="*/ 3576192 h 4248240"/>
                <a:gd name="connsiteX362" fmla="*/ 739780 w 4246481"/>
                <a:gd name="connsiteY362" fmla="*/ 3601262 h 4248240"/>
                <a:gd name="connsiteX363" fmla="*/ 731864 w 4246481"/>
                <a:gd name="connsiteY363" fmla="*/ 3586309 h 4248240"/>
                <a:gd name="connsiteX364" fmla="*/ 755614 w 4246481"/>
                <a:gd name="connsiteY364" fmla="*/ 3549803 h 4248240"/>
                <a:gd name="connsiteX365" fmla="*/ 595079 w 4246481"/>
                <a:gd name="connsiteY365" fmla="*/ 3541447 h 4248240"/>
                <a:gd name="connsiteX366" fmla="*/ 612232 w 4246481"/>
                <a:gd name="connsiteY366" fmla="*/ 3512418 h 4248240"/>
                <a:gd name="connsiteX367" fmla="*/ 482924 w 4246481"/>
                <a:gd name="connsiteY367" fmla="*/ 3483390 h 4248240"/>
                <a:gd name="connsiteX368" fmla="*/ 503156 w 4246481"/>
                <a:gd name="connsiteY368" fmla="*/ 3464478 h 4248240"/>
                <a:gd name="connsiteX369" fmla="*/ 211994 w 4246481"/>
                <a:gd name="connsiteY369" fmla="*/ 3403342 h 4248240"/>
                <a:gd name="connsiteX370" fmla="*/ 211554 w 4246481"/>
                <a:gd name="connsiteY370" fmla="*/ 3398505 h 4248240"/>
                <a:gd name="connsiteX371" fmla="*/ 241902 w 4246481"/>
                <a:gd name="connsiteY371" fmla="*/ 3385310 h 4248240"/>
                <a:gd name="connsiteX372" fmla="*/ 425748 w 4246481"/>
                <a:gd name="connsiteY372" fmla="*/ 3338689 h 4248240"/>
                <a:gd name="connsiteX373" fmla="*/ 500517 w 4246481"/>
                <a:gd name="connsiteY373" fmla="*/ 3325054 h 4248240"/>
                <a:gd name="connsiteX374" fmla="*/ 479846 w 4246481"/>
                <a:gd name="connsiteY374" fmla="*/ 3305262 h 4248240"/>
                <a:gd name="connsiteX375" fmla="*/ 607834 w 4246481"/>
                <a:gd name="connsiteY375" fmla="*/ 3272715 h 4248240"/>
                <a:gd name="connsiteX376" fmla="*/ 589801 w 4246481"/>
                <a:gd name="connsiteY376" fmla="*/ 3245007 h 4248240"/>
                <a:gd name="connsiteX377" fmla="*/ 748577 w 4246481"/>
                <a:gd name="connsiteY377" fmla="*/ 3230932 h 4248240"/>
                <a:gd name="connsiteX378" fmla="*/ 718669 w 4246481"/>
                <a:gd name="connsiteY378" fmla="*/ 3185631 h 4248240"/>
                <a:gd name="connsiteX379" fmla="*/ 720868 w 4246481"/>
                <a:gd name="connsiteY379" fmla="*/ 3181672 h 4248240"/>
                <a:gd name="connsiteX380" fmla="*/ 890639 w 4246481"/>
                <a:gd name="connsiteY380" fmla="*/ 3202784 h 4248240"/>
                <a:gd name="connsiteX381" fmla="*/ 852375 w 4246481"/>
                <a:gd name="connsiteY381" fmla="*/ 3143408 h 4248240"/>
                <a:gd name="connsiteX382" fmla="*/ 934182 w 4246481"/>
                <a:gd name="connsiteY382" fmla="*/ 3142088 h 4248240"/>
                <a:gd name="connsiteX383" fmla="*/ 1006752 w 4246481"/>
                <a:gd name="connsiteY383" fmla="*/ 3168038 h 4248240"/>
                <a:gd name="connsiteX384" fmla="*/ 1008951 w 4246481"/>
                <a:gd name="connsiteY384" fmla="*/ 3165839 h 4248240"/>
                <a:gd name="connsiteX385" fmla="*/ 998835 w 4246481"/>
                <a:gd name="connsiteY385" fmla="*/ 3144288 h 4248240"/>
                <a:gd name="connsiteX386" fmla="*/ 986960 w 4246481"/>
                <a:gd name="connsiteY386" fmla="*/ 3124056 h 4248240"/>
                <a:gd name="connsiteX387" fmla="*/ 996196 w 4246481"/>
                <a:gd name="connsiteY387" fmla="*/ 3109102 h 4248240"/>
                <a:gd name="connsiteX388" fmla="*/ 1061290 w 4246481"/>
                <a:gd name="connsiteY388" fmla="*/ 3120097 h 4248240"/>
                <a:gd name="connsiteX389" fmla="*/ 1149255 w 4246481"/>
                <a:gd name="connsiteY389" fmla="*/ 3153524 h 4248240"/>
                <a:gd name="connsiteX390" fmla="*/ 1145296 w 4246481"/>
                <a:gd name="connsiteY390" fmla="*/ 3142968 h 4248240"/>
                <a:gd name="connsiteX391" fmla="*/ 1128143 w 4246481"/>
                <a:gd name="connsiteY391" fmla="*/ 3114379 h 4248240"/>
                <a:gd name="connsiteX392" fmla="*/ 1135620 w 4246481"/>
                <a:gd name="connsiteY392" fmla="*/ 3098546 h 4248240"/>
                <a:gd name="connsiteX393" fmla="*/ 1182681 w 4246481"/>
                <a:gd name="connsiteY393" fmla="*/ 3102064 h 4248240"/>
                <a:gd name="connsiteX394" fmla="*/ 1261849 w 4246481"/>
                <a:gd name="connsiteY394" fmla="*/ 3144727 h 4248240"/>
                <a:gd name="connsiteX395" fmla="*/ 1275483 w 4246481"/>
                <a:gd name="connsiteY395" fmla="*/ 3152644 h 4248240"/>
                <a:gd name="connsiteX396" fmla="*/ 1269326 w 4246481"/>
                <a:gd name="connsiteY396" fmla="*/ 3123176 h 4248240"/>
                <a:gd name="connsiteX397" fmla="*/ 1288678 w 4246481"/>
                <a:gd name="connsiteY397" fmla="*/ 3103824 h 4248240"/>
                <a:gd name="connsiteX398" fmla="*/ 1376642 w 4246481"/>
                <a:gd name="connsiteY398" fmla="*/ 3138570 h 4248240"/>
                <a:gd name="connsiteX399" fmla="*/ 1393356 w 4246481"/>
                <a:gd name="connsiteY399" fmla="*/ 3135491 h 4248240"/>
                <a:gd name="connsiteX400" fmla="*/ 1361688 w 4246481"/>
                <a:gd name="connsiteY400" fmla="*/ 3105583 h 4248240"/>
                <a:gd name="connsiteX401" fmla="*/ 1255252 w 4246481"/>
                <a:gd name="connsiteY401" fmla="*/ 3073036 h 4248240"/>
                <a:gd name="connsiteX402" fmla="*/ 1238099 w 4246481"/>
                <a:gd name="connsiteY402" fmla="*/ 3065999 h 4248240"/>
                <a:gd name="connsiteX403" fmla="*/ 1231061 w 4246481"/>
                <a:gd name="connsiteY403" fmla="*/ 3041809 h 4248240"/>
                <a:gd name="connsiteX404" fmla="*/ 1253492 w 4246481"/>
                <a:gd name="connsiteY404" fmla="*/ 3009702 h 4248240"/>
                <a:gd name="connsiteX405" fmla="*/ 1216987 w 4246481"/>
                <a:gd name="connsiteY405" fmla="*/ 3006623 h 4248240"/>
                <a:gd name="connsiteX406" fmla="*/ 1065249 w 4246481"/>
                <a:gd name="connsiteY406" fmla="*/ 2956044 h 4248240"/>
                <a:gd name="connsiteX407" fmla="*/ 1048095 w 4246481"/>
                <a:gd name="connsiteY407" fmla="*/ 2941970 h 4248240"/>
                <a:gd name="connsiteX408" fmla="*/ 1053813 w 4246481"/>
                <a:gd name="connsiteY408" fmla="*/ 2914261 h 4248240"/>
                <a:gd name="connsiteX409" fmla="*/ 1078883 w 4246481"/>
                <a:gd name="connsiteY409" fmla="*/ 2905904 h 4248240"/>
                <a:gd name="connsiteX410" fmla="*/ 1098235 w 4246481"/>
                <a:gd name="connsiteY410" fmla="*/ 2895788 h 4248240"/>
                <a:gd name="connsiteX411" fmla="*/ 1024785 w 4246481"/>
                <a:gd name="connsiteY411" fmla="*/ 2877755 h 4248240"/>
                <a:gd name="connsiteX412" fmla="*/ 926705 w 4246481"/>
                <a:gd name="connsiteY412" fmla="*/ 2839051 h 4248240"/>
                <a:gd name="connsiteX413" fmla="*/ 924945 w 4246481"/>
                <a:gd name="connsiteY413" fmla="*/ 2797708 h 4248240"/>
                <a:gd name="connsiteX414" fmla="*/ 954853 w 4246481"/>
                <a:gd name="connsiteY414" fmla="*/ 2774837 h 4248240"/>
                <a:gd name="connsiteX415" fmla="*/ 961451 w 4246481"/>
                <a:gd name="connsiteY415" fmla="*/ 2767360 h 4248240"/>
                <a:gd name="connsiteX416" fmla="*/ 946057 w 4246481"/>
                <a:gd name="connsiteY416" fmla="*/ 2767360 h 4248240"/>
                <a:gd name="connsiteX417" fmla="*/ 797397 w 4246481"/>
                <a:gd name="connsiteY417" fmla="*/ 2733494 h 4248240"/>
                <a:gd name="connsiteX418" fmla="*/ 749017 w 4246481"/>
                <a:gd name="connsiteY418" fmla="*/ 2694350 h 4248240"/>
                <a:gd name="connsiteX419" fmla="*/ 755174 w 4246481"/>
                <a:gd name="connsiteY419" fmla="*/ 2671039 h 4248240"/>
                <a:gd name="connsiteX420" fmla="*/ 805314 w 4246481"/>
                <a:gd name="connsiteY420" fmla="*/ 2654326 h 4248240"/>
                <a:gd name="connsiteX421" fmla="*/ 822907 w 4246481"/>
                <a:gd name="connsiteY421" fmla="*/ 2642891 h 4248240"/>
                <a:gd name="connsiteX422" fmla="*/ 777605 w 4246481"/>
                <a:gd name="connsiteY422" fmla="*/ 2631895 h 4248240"/>
                <a:gd name="connsiteX423" fmla="*/ 608274 w 4246481"/>
                <a:gd name="connsiteY423" fmla="*/ 2550528 h 4248240"/>
                <a:gd name="connsiteX424" fmla="*/ 595959 w 4246481"/>
                <a:gd name="connsiteY424" fmla="*/ 2532055 h 4248240"/>
                <a:gd name="connsiteX425" fmla="*/ 613551 w 4246481"/>
                <a:gd name="connsiteY425" fmla="*/ 2517981 h 4248240"/>
                <a:gd name="connsiteX426" fmla="*/ 650936 w 4246481"/>
                <a:gd name="connsiteY426" fmla="*/ 2505226 h 4248240"/>
                <a:gd name="connsiteX427" fmla="*/ 676006 w 4246481"/>
                <a:gd name="connsiteY427" fmla="*/ 2492032 h 4248240"/>
                <a:gd name="connsiteX428" fmla="*/ 489082 w 4246481"/>
                <a:gd name="connsiteY428" fmla="*/ 2388233 h 4248240"/>
                <a:gd name="connsiteX429" fmla="*/ 496119 w 4246481"/>
                <a:gd name="connsiteY429" fmla="*/ 2359644 h 4248240"/>
                <a:gd name="connsiteX430" fmla="*/ 562532 w 4246481"/>
                <a:gd name="connsiteY430" fmla="*/ 2341612 h 4248240"/>
                <a:gd name="connsiteX431" fmla="*/ 573528 w 4246481"/>
                <a:gd name="connsiteY431" fmla="*/ 2336773 h 4248240"/>
                <a:gd name="connsiteX432" fmla="*/ 489522 w 4246481"/>
                <a:gd name="connsiteY432" fmla="*/ 2301148 h 4248240"/>
                <a:gd name="connsiteX433" fmla="*/ 376488 w 4246481"/>
                <a:gd name="connsiteY433" fmla="*/ 2211424 h 4248240"/>
                <a:gd name="connsiteX434" fmla="*/ 384844 w 4246481"/>
                <a:gd name="connsiteY434" fmla="*/ 2181516 h 4248240"/>
                <a:gd name="connsiteX435" fmla="*/ 444220 w 4246481"/>
                <a:gd name="connsiteY435" fmla="*/ 2167002 h 4248240"/>
                <a:gd name="connsiteX436" fmla="*/ 318871 w 4246481"/>
                <a:gd name="connsiteY436" fmla="*/ 2051769 h 4248240"/>
                <a:gd name="connsiteX437" fmla="*/ 282366 w 4246481"/>
                <a:gd name="connsiteY437" fmla="*/ 2004268 h 4248240"/>
                <a:gd name="connsiteX438" fmla="*/ 277088 w 4246481"/>
                <a:gd name="connsiteY438" fmla="*/ 1994152 h 4248240"/>
                <a:gd name="connsiteX439" fmla="*/ 323709 w 4246481"/>
                <a:gd name="connsiteY439" fmla="*/ 1981837 h 4248240"/>
                <a:gd name="connsiteX440" fmla="*/ 210675 w 4246481"/>
                <a:gd name="connsiteY440" fmla="*/ 1819103 h 4248240"/>
                <a:gd name="connsiteX441" fmla="*/ 255976 w 4246481"/>
                <a:gd name="connsiteY441" fmla="*/ 1819103 h 4248240"/>
                <a:gd name="connsiteX442" fmla="*/ 208036 w 4246481"/>
                <a:gd name="connsiteY442" fmla="*/ 1762366 h 4248240"/>
                <a:gd name="connsiteX443" fmla="*/ 29908 w 4246481"/>
                <a:gd name="connsiteY443" fmla="*/ 1512547 h 4248240"/>
                <a:gd name="connsiteX444" fmla="*/ 0 w 4246481"/>
                <a:gd name="connsiteY444" fmla="*/ 1453611 h 4248240"/>
                <a:gd name="connsiteX445" fmla="*/ 0 w 4246481"/>
                <a:gd name="connsiteY445" fmla="*/ 1449213 h 4248240"/>
                <a:gd name="connsiteX446" fmla="*/ 113034 w 4246481"/>
                <a:gd name="connsiteY446" fmla="*/ 1495834 h 4248240"/>
                <a:gd name="connsiteX447" fmla="*/ 377807 w 4246481"/>
                <a:gd name="connsiteY447" fmla="*/ 1655489 h 4248240"/>
                <a:gd name="connsiteX448" fmla="*/ 393641 w 4246481"/>
                <a:gd name="connsiteY448" fmla="*/ 1666925 h 4248240"/>
                <a:gd name="connsiteX449" fmla="*/ 389682 w 4246481"/>
                <a:gd name="connsiteY449" fmla="*/ 1622503 h 4248240"/>
                <a:gd name="connsiteX450" fmla="*/ 563412 w 4246481"/>
                <a:gd name="connsiteY450" fmla="*/ 1717504 h 4248240"/>
                <a:gd name="connsiteX451" fmla="*/ 571768 w 4246481"/>
                <a:gd name="connsiteY451" fmla="*/ 1668244 h 4248240"/>
                <a:gd name="connsiteX452" fmla="*/ 762211 w 4246481"/>
                <a:gd name="connsiteY452" fmla="*/ 1816904 h 4248240"/>
                <a:gd name="connsiteX453" fmla="*/ 763971 w 4246481"/>
                <a:gd name="connsiteY453" fmla="*/ 1805029 h 4248240"/>
                <a:gd name="connsiteX454" fmla="*/ 769688 w 4246481"/>
                <a:gd name="connsiteY454" fmla="*/ 1762366 h 4248240"/>
                <a:gd name="connsiteX455" fmla="*/ 803994 w 4246481"/>
                <a:gd name="connsiteY455" fmla="*/ 1749172 h 4248240"/>
                <a:gd name="connsiteX456" fmla="*/ 854134 w 4246481"/>
                <a:gd name="connsiteY456" fmla="*/ 1794473 h 4248240"/>
                <a:gd name="connsiteX457" fmla="*/ 933302 w 4246481"/>
                <a:gd name="connsiteY457" fmla="*/ 1903989 h 4248240"/>
                <a:gd name="connsiteX458" fmla="*/ 945617 w 4246481"/>
                <a:gd name="connsiteY458" fmla="*/ 1929059 h 4248240"/>
                <a:gd name="connsiteX459" fmla="*/ 950455 w 4246481"/>
                <a:gd name="connsiteY459" fmla="*/ 1902230 h 4248240"/>
                <a:gd name="connsiteX460" fmla="*/ 961451 w 4246481"/>
                <a:gd name="connsiteY460" fmla="*/ 1837576 h 4248240"/>
                <a:gd name="connsiteX461" fmla="*/ 974645 w 4246481"/>
                <a:gd name="connsiteY461" fmla="*/ 1831418 h 4248240"/>
                <a:gd name="connsiteX462" fmla="*/ 1103953 w 4246481"/>
                <a:gd name="connsiteY462" fmla="*/ 1996791 h 4248240"/>
                <a:gd name="connsiteX463" fmla="*/ 1109671 w 4246481"/>
                <a:gd name="connsiteY463" fmla="*/ 2012625 h 4248240"/>
                <a:gd name="connsiteX464" fmla="*/ 1119347 w 4246481"/>
                <a:gd name="connsiteY464" fmla="*/ 1987115 h 4248240"/>
                <a:gd name="connsiteX465" fmla="*/ 1128583 w 4246481"/>
                <a:gd name="connsiteY465" fmla="*/ 1947091 h 4248240"/>
                <a:gd name="connsiteX466" fmla="*/ 1133421 w 4246481"/>
                <a:gd name="connsiteY466" fmla="*/ 1934776 h 4248240"/>
                <a:gd name="connsiteX467" fmla="*/ 1149694 w 4246481"/>
                <a:gd name="connsiteY467" fmla="*/ 1931258 h 4248240"/>
                <a:gd name="connsiteX468" fmla="*/ 1176963 w 4246481"/>
                <a:gd name="connsiteY468" fmla="*/ 1958527 h 4248240"/>
                <a:gd name="connsiteX469" fmla="*/ 1271525 w 4246481"/>
                <a:gd name="connsiteY469" fmla="*/ 2138854 h 4248240"/>
                <a:gd name="connsiteX470" fmla="*/ 1274164 w 4246481"/>
                <a:gd name="connsiteY470" fmla="*/ 2147210 h 4248240"/>
                <a:gd name="connsiteX471" fmla="*/ 1281201 w 4246481"/>
                <a:gd name="connsiteY471" fmla="*/ 2131377 h 4248240"/>
                <a:gd name="connsiteX472" fmla="*/ 1294836 w 4246481"/>
                <a:gd name="connsiteY472" fmla="*/ 2072001 h 4248240"/>
                <a:gd name="connsiteX473" fmla="*/ 1313748 w 4246481"/>
                <a:gd name="connsiteY473" fmla="*/ 2063644 h 4248240"/>
                <a:gd name="connsiteX474" fmla="*/ 1358170 w 4246481"/>
                <a:gd name="connsiteY474" fmla="*/ 2105867 h 4248240"/>
                <a:gd name="connsiteX475" fmla="*/ 1409629 w 4246481"/>
                <a:gd name="connsiteY475" fmla="*/ 2254527 h 4248240"/>
                <a:gd name="connsiteX476" fmla="*/ 1412708 w 4246481"/>
                <a:gd name="connsiteY476" fmla="*/ 2268601 h 4248240"/>
                <a:gd name="connsiteX477" fmla="*/ 1424583 w 4246481"/>
                <a:gd name="connsiteY477" fmla="*/ 2252768 h 4248240"/>
                <a:gd name="connsiteX478" fmla="*/ 1444815 w 4246481"/>
                <a:gd name="connsiteY478" fmla="*/ 2218461 h 4248240"/>
                <a:gd name="connsiteX479" fmla="*/ 1465926 w 4246481"/>
                <a:gd name="connsiteY479" fmla="*/ 2215383 h 4248240"/>
                <a:gd name="connsiteX480" fmla="*/ 1490996 w 4246481"/>
                <a:gd name="connsiteY480" fmla="*/ 2247490 h 4248240"/>
                <a:gd name="connsiteX481" fmla="*/ 1546414 w 4246481"/>
                <a:gd name="connsiteY481" fmla="*/ 2376357 h 4248240"/>
                <a:gd name="connsiteX482" fmla="*/ 1550812 w 4246481"/>
                <a:gd name="connsiteY482" fmla="*/ 2389112 h 4248240"/>
                <a:gd name="connsiteX483" fmla="*/ 1553011 w 4246481"/>
                <a:gd name="connsiteY483" fmla="*/ 2391751 h 4248240"/>
                <a:gd name="connsiteX484" fmla="*/ 1559608 w 4246481"/>
                <a:gd name="connsiteY484" fmla="*/ 2377677 h 4248240"/>
                <a:gd name="connsiteX485" fmla="*/ 1564006 w 4246481"/>
                <a:gd name="connsiteY485" fmla="*/ 2358325 h 4248240"/>
                <a:gd name="connsiteX486" fmla="*/ 1575882 w 4246481"/>
                <a:gd name="connsiteY486" fmla="*/ 2335014 h 4248240"/>
                <a:gd name="connsiteX487" fmla="*/ 1600952 w 4246481"/>
                <a:gd name="connsiteY487" fmla="*/ 2347769 h 4248240"/>
                <a:gd name="connsiteX488" fmla="*/ 1755296 w 4246481"/>
                <a:gd name="connsiteY488" fmla="*/ 2522520 h 4248240"/>
                <a:gd name="connsiteX489" fmla="*/ 1698591 w 4246481"/>
                <a:gd name="connsiteY489" fmla="*/ 2332376 h 4248240"/>
                <a:gd name="connsiteX490" fmla="*/ 1730259 w 4246481"/>
                <a:gd name="connsiteY490" fmla="*/ 2328858 h 4248240"/>
                <a:gd name="connsiteX491" fmla="*/ 1748731 w 4246481"/>
                <a:gd name="connsiteY491" fmla="*/ 2326659 h 4248240"/>
                <a:gd name="connsiteX492" fmla="*/ 1739935 w 4246481"/>
                <a:gd name="connsiteY492" fmla="*/ 2316103 h 4248240"/>
                <a:gd name="connsiteX493" fmla="*/ 1648012 w 4246481"/>
                <a:gd name="connsiteY493" fmla="*/ 2131818 h 4248240"/>
                <a:gd name="connsiteX494" fmla="*/ 1644493 w 4246481"/>
                <a:gd name="connsiteY494" fmla="*/ 2092234 h 4248240"/>
                <a:gd name="connsiteX495" fmla="*/ 1671762 w 4246481"/>
                <a:gd name="connsiteY495" fmla="*/ 2076400 h 4248240"/>
                <a:gd name="connsiteX496" fmla="*/ 1698591 w 4246481"/>
                <a:gd name="connsiteY496" fmla="*/ 2092234 h 4248240"/>
                <a:gd name="connsiteX497" fmla="*/ 1720582 w 4246481"/>
                <a:gd name="connsiteY497" fmla="*/ 2100590 h 4248240"/>
                <a:gd name="connsiteX498" fmla="*/ 1722782 w 4246481"/>
                <a:gd name="connsiteY498" fmla="*/ 2097951 h 4248240"/>
                <a:gd name="connsiteX499" fmla="*/ 1713985 w 4246481"/>
                <a:gd name="connsiteY499" fmla="*/ 2083437 h 4248240"/>
                <a:gd name="connsiteX500" fmla="*/ 1640975 w 4246481"/>
                <a:gd name="connsiteY500" fmla="*/ 1921583 h 4248240"/>
                <a:gd name="connsiteX501" fmla="*/ 1635697 w 4246481"/>
                <a:gd name="connsiteY501" fmla="*/ 1885517 h 4248240"/>
                <a:gd name="connsiteX502" fmla="*/ 1655049 w 4246481"/>
                <a:gd name="connsiteY502" fmla="*/ 1869244 h 4248240"/>
                <a:gd name="connsiteX503" fmla="*/ 1700351 w 4246481"/>
                <a:gd name="connsiteY503" fmla="*/ 1878920 h 4248240"/>
                <a:gd name="connsiteX504" fmla="*/ 1725421 w 4246481"/>
                <a:gd name="connsiteY504" fmla="*/ 1878920 h 4248240"/>
                <a:gd name="connsiteX505" fmla="*/ 1717943 w 4246481"/>
                <a:gd name="connsiteY505" fmla="*/ 1870563 h 4248240"/>
                <a:gd name="connsiteX506" fmla="*/ 1623382 w 4246481"/>
                <a:gd name="connsiteY506" fmla="*/ 1693755 h 4248240"/>
                <a:gd name="connsiteX507" fmla="*/ 1622502 w 4246481"/>
                <a:gd name="connsiteY507" fmla="*/ 1636578 h 4248240"/>
                <a:gd name="connsiteX508" fmla="*/ 1648012 w 4246481"/>
                <a:gd name="connsiteY508" fmla="*/ 1623823 h 4248240"/>
                <a:gd name="connsiteX509" fmla="*/ 1706508 w 4246481"/>
                <a:gd name="connsiteY509" fmla="*/ 1657690 h 4248240"/>
                <a:gd name="connsiteX510" fmla="*/ 1727180 w 4246481"/>
                <a:gd name="connsiteY510" fmla="*/ 1664727 h 4248240"/>
                <a:gd name="connsiteX511" fmla="*/ 1724101 w 4246481"/>
                <a:gd name="connsiteY511" fmla="*/ 1656810 h 4248240"/>
                <a:gd name="connsiteX512" fmla="*/ 1638336 w 4246481"/>
                <a:gd name="connsiteY512" fmla="*/ 1420186 h 4248240"/>
                <a:gd name="connsiteX513" fmla="*/ 1637456 w 4246481"/>
                <a:gd name="connsiteY513" fmla="*/ 1386759 h 4248240"/>
                <a:gd name="connsiteX514" fmla="*/ 1656808 w 4246481"/>
                <a:gd name="connsiteY514" fmla="*/ 1373565 h 4248240"/>
                <a:gd name="connsiteX515" fmla="*/ 1683637 w 4246481"/>
                <a:gd name="connsiteY515" fmla="*/ 1386759 h 4248240"/>
                <a:gd name="connsiteX516" fmla="*/ 1732018 w 4246481"/>
                <a:gd name="connsiteY516" fmla="*/ 1410949 h 4248240"/>
                <a:gd name="connsiteX517" fmla="*/ 1742134 w 4246481"/>
                <a:gd name="connsiteY517" fmla="*/ 1412709 h 4248240"/>
                <a:gd name="connsiteX518" fmla="*/ 1737735 w 4246481"/>
                <a:gd name="connsiteY518" fmla="*/ 1405672 h 4248240"/>
                <a:gd name="connsiteX519" fmla="*/ 1696392 w 4246481"/>
                <a:gd name="connsiteY519" fmla="*/ 1304073 h 4248240"/>
                <a:gd name="connsiteX520" fmla="*/ 1688475 w 4246481"/>
                <a:gd name="connsiteY520" fmla="*/ 1154533 h 4248240"/>
                <a:gd name="connsiteX521" fmla="*/ 1704749 w 4246481"/>
                <a:gd name="connsiteY521" fmla="*/ 1145297 h 4248240"/>
                <a:gd name="connsiteX522" fmla="*/ 1782157 w 4246481"/>
                <a:gd name="connsiteY522" fmla="*/ 1194557 h 4248240"/>
                <a:gd name="connsiteX523" fmla="*/ 1796672 w 4246481"/>
                <a:gd name="connsiteY523" fmla="*/ 1203354 h 4248240"/>
                <a:gd name="connsiteX524" fmla="*/ 1770282 w 4246481"/>
                <a:gd name="connsiteY524" fmla="*/ 1131663 h 4248240"/>
                <a:gd name="connsiteX525" fmla="*/ 1750930 w 4246481"/>
                <a:gd name="connsiteY525" fmla="*/ 940780 h 4248240"/>
                <a:gd name="connsiteX526" fmla="*/ 1755328 w 4246481"/>
                <a:gd name="connsiteY526" fmla="*/ 914830 h 4248240"/>
                <a:gd name="connsiteX527" fmla="*/ 1772042 w 4246481"/>
                <a:gd name="connsiteY527" fmla="*/ 907354 h 4248240"/>
                <a:gd name="connsiteX528" fmla="*/ 1834936 w 4246481"/>
                <a:gd name="connsiteY528" fmla="*/ 948697 h 4248240"/>
                <a:gd name="connsiteX529" fmla="*/ 1844612 w 4246481"/>
                <a:gd name="connsiteY529" fmla="*/ 955294 h 4248240"/>
                <a:gd name="connsiteX530" fmla="*/ 1863525 w 4246481"/>
                <a:gd name="connsiteY530" fmla="*/ 670288 h 4248240"/>
                <a:gd name="connsiteX531" fmla="*/ 1913664 w 4246481"/>
                <a:gd name="connsiteY531" fmla="*/ 703715 h 4248240"/>
                <a:gd name="connsiteX532" fmla="*/ 1922900 w 4246481"/>
                <a:gd name="connsiteY532" fmla="*/ 586283 h 4248240"/>
                <a:gd name="connsiteX533" fmla="*/ 1967323 w 4246481"/>
                <a:gd name="connsiteY533" fmla="*/ 477207 h 4248240"/>
                <a:gd name="connsiteX534" fmla="*/ 2001189 w 4246481"/>
                <a:gd name="connsiteY534" fmla="*/ 514592 h 4248240"/>
                <a:gd name="connsiteX535" fmla="*/ 2013504 w 4246481"/>
                <a:gd name="connsiteY535" fmla="*/ 424428 h 4248240"/>
                <a:gd name="connsiteX536" fmla="*/ 2093551 w 4246481"/>
                <a:gd name="connsiteY536" fmla="*/ 65533 h 4248240"/>
                <a:gd name="connsiteX537" fmla="*/ 2118622 w 4246481"/>
                <a:gd name="connsiteY537" fmla="*/ 0 h 4248240"/>
                <a:gd name="connsiteX0" fmla="*/ 2118622 w 4246481"/>
                <a:gd name="connsiteY0" fmla="*/ 0 h 4248240"/>
                <a:gd name="connsiteX1" fmla="*/ 2123020 w 4246481"/>
                <a:gd name="connsiteY1" fmla="*/ 440 h 4248240"/>
                <a:gd name="connsiteX2" fmla="*/ 2134456 w 4246481"/>
                <a:gd name="connsiteY2" fmla="*/ 22431 h 4248240"/>
                <a:gd name="connsiteX3" fmla="*/ 2168322 w 4246481"/>
                <a:gd name="connsiteY3" fmla="*/ 127548 h 4248240"/>
                <a:gd name="connsiteX4" fmla="*/ 2238694 w 4246481"/>
                <a:gd name="connsiteY4" fmla="*/ 482045 h 4248240"/>
                <a:gd name="connsiteX5" fmla="*/ 2242212 w 4246481"/>
                <a:gd name="connsiteY5" fmla="*/ 515911 h 4248240"/>
                <a:gd name="connsiteX6" fmla="*/ 2276958 w 4246481"/>
                <a:gd name="connsiteY6" fmla="*/ 478086 h 4248240"/>
                <a:gd name="connsiteX7" fmla="*/ 2290593 w 4246481"/>
                <a:gd name="connsiteY7" fmla="*/ 498758 h 4248240"/>
                <a:gd name="connsiteX8" fmla="*/ 2331496 w 4246481"/>
                <a:gd name="connsiteY8" fmla="*/ 696238 h 4248240"/>
                <a:gd name="connsiteX9" fmla="*/ 2330616 w 4246481"/>
                <a:gd name="connsiteY9" fmla="*/ 704595 h 4248240"/>
                <a:gd name="connsiteX10" fmla="*/ 2377677 w 4246481"/>
                <a:gd name="connsiteY10" fmla="*/ 673367 h 4248240"/>
                <a:gd name="connsiteX11" fmla="*/ 2398789 w 4246481"/>
                <a:gd name="connsiteY11" fmla="*/ 957053 h 4248240"/>
                <a:gd name="connsiteX12" fmla="*/ 2432215 w 4246481"/>
                <a:gd name="connsiteY12" fmla="*/ 932863 h 4248240"/>
                <a:gd name="connsiteX13" fmla="*/ 2470480 w 4246481"/>
                <a:gd name="connsiteY13" fmla="*/ 908673 h 4248240"/>
                <a:gd name="connsiteX14" fmla="*/ 2490712 w 4246481"/>
                <a:gd name="connsiteY14" fmla="*/ 918789 h 4248240"/>
                <a:gd name="connsiteX15" fmla="*/ 2494670 w 4246481"/>
                <a:gd name="connsiteY15" fmla="*/ 966290 h 4248240"/>
                <a:gd name="connsiteX16" fmla="*/ 2460364 w 4246481"/>
                <a:gd name="connsiteY16" fmla="*/ 1172566 h 4248240"/>
                <a:gd name="connsiteX17" fmla="*/ 2444091 w 4246481"/>
                <a:gd name="connsiteY17" fmla="*/ 1206432 h 4248240"/>
                <a:gd name="connsiteX18" fmla="*/ 2475757 w 4246481"/>
                <a:gd name="connsiteY18" fmla="*/ 1186640 h 4248240"/>
                <a:gd name="connsiteX19" fmla="*/ 2536013 w 4246481"/>
                <a:gd name="connsiteY19" fmla="*/ 1147936 h 4248240"/>
                <a:gd name="connsiteX20" fmla="*/ 2556245 w 4246481"/>
                <a:gd name="connsiteY20" fmla="*/ 1158052 h 4248240"/>
                <a:gd name="connsiteX21" fmla="*/ 2527217 w 4246481"/>
                <a:gd name="connsiteY21" fmla="*/ 1370046 h 4248240"/>
                <a:gd name="connsiteX22" fmla="*/ 2515341 w 4246481"/>
                <a:gd name="connsiteY22" fmla="*/ 1392477 h 4248240"/>
                <a:gd name="connsiteX23" fmla="*/ 2503026 w 4246481"/>
                <a:gd name="connsiteY23" fmla="*/ 1414468 h 4248240"/>
                <a:gd name="connsiteX24" fmla="*/ 2531615 w 4246481"/>
                <a:gd name="connsiteY24" fmla="*/ 1404352 h 4248240"/>
                <a:gd name="connsiteX25" fmla="*/ 2572518 w 4246481"/>
                <a:gd name="connsiteY25" fmla="*/ 1380602 h 4248240"/>
                <a:gd name="connsiteX26" fmla="*/ 2606385 w 4246481"/>
                <a:gd name="connsiteY26" fmla="*/ 1401273 h 4248240"/>
                <a:gd name="connsiteX27" fmla="*/ 2576477 w 4246481"/>
                <a:gd name="connsiteY27" fmla="*/ 1534539 h 4248240"/>
                <a:gd name="connsiteX28" fmla="*/ 2518420 w 4246481"/>
                <a:gd name="connsiteY28" fmla="*/ 1658569 h 4248240"/>
                <a:gd name="connsiteX29" fmla="*/ 2517981 w 4246481"/>
                <a:gd name="connsiteY29" fmla="*/ 1665167 h 4248240"/>
                <a:gd name="connsiteX30" fmla="*/ 2545689 w 4246481"/>
                <a:gd name="connsiteY30" fmla="*/ 1653731 h 4248240"/>
                <a:gd name="connsiteX31" fmla="*/ 2598028 w 4246481"/>
                <a:gd name="connsiteY31" fmla="*/ 1623384 h 4248240"/>
                <a:gd name="connsiteX32" fmla="*/ 2619579 w 4246481"/>
                <a:gd name="connsiteY32" fmla="*/ 1632180 h 4248240"/>
                <a:gd name="connsiteX33" fmla="*/ 2620019 w 4246481"/>
                <a:gd name="connsiteY33" fmla="*/ 1694635 h 4248240"/>
                <a:gd name="connsiteX34" fmla="*/ 2525018 w 4246481"/>
                <a:gd name="connsiteY34" fmla="*/ 1871003 h 4248240"/>
                <a:gd name="connsiteX35" fmla="*/ 2518860 w 4246481"/>
                <a:gd name="connsiteY35" fmla="*/ 1881559 h 4248240"/>
                <a:gd name="connsiteX36" fmla="*/ 2550527 w 4246481"/>
                <a:gd name="connsiteY36" fmla="*/ 1877161 h 4248240"/>
                <a:gd name="connsiteX37" fmla="*/ 2583954 w 4246481"/>
                <a:gd name="connsiteY37" fmla="*/ 1869684 h 4248240"/>
                <a:gd name="connsiteX38" fmla="*/ 2607704 w 4246481"/>
                <a:gd name="connsiteY38" fmla="*/ 1891235 h 4248240"/>
                <a:gd name="connsiteX39" fmla="*/ 2595389 w 4246481"/>
                <a:gd name="connsiteY39" fmla="*/ 1944893 h 4248240"/>
                <a:gd name="connsiteX40" fmla="*/ 2528536 w 4246481"/>
                <a:gd name="connsiteY40" fmla="*/ 2085636 h 4248240"/>
                <a:gd name="connsiteX41" fmla="*/ 2521499 w 4246481"/>
                <a:gd name="connsiteY41" fmla="*/ 2097951 h 4248240"/>
                <a:gd name="connsiteX42" fmla="*/ 2523258 w 4246481"/>
                <a:gd name="connsiteY42" fmla="*/ 2100590 h 4248240"/>
                <a:gd name="connsiteX43" fmla="*/ 2543490 w 4246481"/>
                <a:gd name="connsiteY43" fmla="*/ 2093113 h 4248240"/>
                <a:gd name="connsiteX44" fmla="*/ 2571199 w 4246481"/>
                <a:gd name="connsiteY44" fmla="*/ 2077280 h 4248240"/>
                <a:gd name="connsiteX45" fmla="*/ 2599787 w 4246481"/>
                <a:gd name="connsiteY45" fmla="*/ 2094433 h 4248240"/>
                <a:gd name="connsiteX46" fmla="*/ 2582634 w 4246481"/>
                <a:gd name="connsiteY46" fmla="*/ 2179758 h 4248240"/>
                <a:gd name="connsiteX47" fmla="*/ 2502587 w 4246481"/>
                <a:gd name="connsiteY47" fmla="*/ 2319182 h 4248240"/>
                <a:gd name="connsiteX48" fmla="*/ 2495549 w 4246481"/>
                <a:gd name="connsiteY48" fmla="*/ 2328418 h 4248240"/>
                <a:gd name="connsiteX49" fmla="*/ 2518860 w 4246481"/>
                <a:gd name="connsiteY49" fmla="*/ 2330177 h 4248240"/>
                <a:gd name="connsiteX50" fmla="*/ 2546129 w 4246481"/>
                <a:gd name="connsiteY50" fmla="*/ 2334136 h 4248240"/>
                <a:gd name="connsiteX51" fmla="*/ 2489424 w 4246481"/>
                <a:gd name="connsiteY51" fmla="*/ 2530435 h 4248240"/>
                <a:gd name="connsiteX52" fmla="*/ 2566644 w 4246481"/>
                <a:gd name="connsiteY52" fmla="*/ 2509150 h 4248240"/>
                <a:gd name="connsiteX53" fmla="*/ 2646408 w 4246481"/>
                <a:gd name="connsiteY53" fmla="*/ 2347769 h 4248240"/>
                <a:gd name="connsiteX54" fmla="*/ 2667960 w 4246481"/>
                <a:gd name="connsiteY54" fmla="*/ 2336334 h 4248240"/>
                <a:gd name="connsiteX55" fmla="*/ 2681595 w 4246481"/>
                <a:gd name="connsiteY55" fmla="*/ 2357005 h 4248240"/>
                <a:gd name="connsiteX56" fmla="*/ 2691711 w 4246481"/>
                <a:gd name="connsiteY56" fmla="*/ 2392191 h 4248240"/>
                <a:gd name="connsiteX57" fmla="*/ 2695229 w 4246481"/>
                <a:gd name="connsiteY57" fmla="*/ 2391751 h 4248240"/>
                <a:gd name="connsiteX58" fmla="*/ 2705785 w 4246481"/>
                <a:gd name="connsiteY58" fmla="*/ 2359644 h 4248240"/>
                <a:gd name="connsiteX59" fmla="*/ 2756804 w 4246481"/>
                <a:gd name="connsiteY59" fmla="*/ 2245730 h 4248240"/>
                <a:gd name="connsiteX60" fmla="*/ 2780995 w 4246481"/>
                <a:gd name="connsiteY60" fmla="*/ 2215822 h 4248240"/>
                <a:gd name="connsiteX61" fmla="*/ 2801666 w 4246481"/>
                <a:gd name="connsiteY61" fmla="*/ 2218461 h 4248240"/>
                <a:gd name="connsiteX62" fmla="*/ 2824977 w 4246481"/>
                <a:gd name="connsiteY62" fmla="*/ 2257166 h 4248240"/>
                <a:gd name="connsiteX63" fmla="*/ 2834653 w 4246481"/>
                <a:gd name="connsiteY63" fmla="*/ 2269041 h 4248240"/>
                <a:gd name="connsiteX64" fmla="*/ 2848287 w 4246481"/>
                <a:gd name="connsiteY64" fmla="*/ 2194711 h 4248240"/>
                <a:gd name="connsiteX65" fmla="*/ 2919539 w 4246481"/>
                <a:gd name="connsiteY65" fmla="*/ 2072880 h 4248240"/>
                <a:gd name="connsiteX66" fmla="*/ 2937131 w 4246481"/>
                <a:gd name="connsiteY66" fmla="*/ 2062325 h 4248240"/>
                <a:gd name="connsiteX67" fmla="*/ 2951206 w 4246481"/>
                <a:gd name="connsiteY67" fmla="*/ 2069802 h 4248240"/>
                <a:gd name="connsiteX68" fmla="*/ 2962641 w 4246481"/>
                <a:gd name="connsiteY68" fmla="*/ 2123020 h 4248240"/>
                <a:gd name="connsiteX69" fmla="*/ 2972757 w 4246481"/>
                <a:gd name="connsiteY69" fmla="*/ 2145011 h 4248240"/>
                <a:gd name="connsiteX70" fmla="*/ 2975396 w 4246481"/>
                <a:gd name="connsiteY70" fmla="*/ 2138854 h 4248240"/>
                <a:gd name="connsiteX71" fmla="*/ 3078314 w 4246481"/>
                <a:gd name="connsiteY71" fmla="*/ 1948411 h 4248240"/>
                <a:gd name="connsiteX72" fmla="*/ 3093268 w 4246481"/>
                <a:gd name="connsiteY72" fmla="*/ 1933897 h 4248240"/>
                <a:gd name="connsiteX73" fmla="*/ 3115259 w 4246481"/>
                <a:gd name="connsiteY73" fmla="*/ 1939614 h 4248240"/>
                <a:gd name="connsiteX74" fmla="*/ 3123176 w 4246481"/>
                <a:gd name="connsiteY74" fmla="*/ 1971721 h 4248240"/>
                <a:gd name="connsiteX75" fmla="*/ 3135051 w 4246481"/>
                <a:gd name="connsiteY75" fmla="*/ 2013065 h 4248240"/>
                <a:gd name="connsiteX76" fmla="*/ 3139449 w 4246481"/>
                <a:gd name="connsiteY76" fmla="*/ 2010866 h 4248240"/>
                <a:gd name="connsiteX77" fmla="*/ 3237530 w 4246481"/>
                <a:gd name="connsiteY77" fmla="*/ 1859127 h 4248240"/>
                <a:gd name="connsiteX78" fmla="*/ 3270956 w 4246481"/>
                <a:gd name="connsiteY78" fmla="*/ 1832298 h 4248240"/>
                <a:gd name="connsiteX79" fmla="*/ 3284591 w 4246481"/>
                <a:gd name="connsiteY79" fmla="*/ 1828779 h 4248240"/>
                <a:gd name="connsiteX80" fmla="*/ 3301304 w 4246481"/>
                <a:gd name="connsiteY80" fmla="*/ 1933457 h 4248240"/>
                <a:gd name="connsiteX81" fmla="*/ 3435889 w 4246481"/>
                <a:gd name="connsiteY81" fmla="*/ 1754449 h 4248240"/>
                <a:gd name="connsiteX82" fmla="*/ 3451283 w 4246481"/>
                <a:gd name="connsiteY82" fmla="*/ 1743454 h 4248240"/>
                <a:gd name="connsiteX83" fmla="*/ 3474154 w 4246481"/>
                <a:gd name="connsiteY83" fmla="*/ 1752250 h 4248240"/>
                <a:gd name="connsiteX84" fmla="*/ 3481631 w 4246481"/>
                <a:gd name="connsiteY84" fmla="*/ 1805029 h 4248240"/>
                <a:gd name="connsiteX85" fmla="*/ 3483390 w 4246481"/>
                <a:gd name="connsiteY85" fmla="*/ 1819983 h 4248240"/>
                <a:gd name="connsiteX86" fmla="*/ 3674273 w 4246481"/>
                <a:gd name="connsiteY86" fmla="*/ 1672203 h 4248240"/>
                <a:gd name="connsiteX87" fmla="*/ 3682190 w 4246481"/>
                <a:gd name="connsiteY87" fmla="*/ 1718384 h 4248240"/>
                <a:gd name="connsiteX88" fmla="*/ 3855919 w 4246481"/>
                <a:gd name="connsiteY88" fmla="*/ 1624262 h 4248240"/>
                <a:gd name="connsiteX89" fmla="*/ 3851521 w 4246481"/>
                <a:gd name="connsiteY89" fmla="*/ 1666485 h 4248240"/>
                <a:gd name="connsiteX90" fmla="*/ 3856799 w 4246481"/>
                <a:gd name="connsiteY90" fmla="*/ 1664286 h 4248240"/>
                <a:gd name="connsiteX91" fmla="*/ 4189304 w 4246481"/>
                <a:gd name="connsiteY91" fmla="*/ 1469445 h 4248240"/>
                <a:gd name="connsiteX92" fmla="*/ 4233726 w 4246481"/>
                <a:gd name="connsiteY92" fmla="*/ 1452732 h 4248240"/>
                <a:gd name="connsiteX93" fmla="*/ 4244282 w 4246481"/>
                <a:gd name="connsiteY93" fmla="*/ 1450972 h 4248240"/>
                <a:gd name="connsiteX94" fmla="*/ 4246481 w 4246481"/>
                <a:gd name="connsiteY94" fmla="*/ 1453171 h 4248240"/>
                <a:gd name="connsiteX95" fmla="*/ 4218332 w 4246481"/>
                <a:gd name="connsiteY95" fmla="*/ 1507709 h 4248240"/>
                <a:gd name="connsiteX96" fmla="*/ 3991824 w 4246481"/>
                <a:gd name="connsiteY96" fmla="*/ 1816024 h 4248240"/>
                <a:gd name="connsiteX97" fmla="*/ 3988306 w 4246481"/>
                <a:gd name="connsiteY97" fmla="*/ 1821302 h 4248240"/>
                <a:gd name="connsiteX98" fmla="*/ 4033167 w 4246481"/>
                <a:gd name="connsiteY98" fmla="*/ 1821302 h 4248240"/>
                <a:gd name="connsiteX99" fmla="*/ 3920133 w 4246481"/>
                <a:gd name="connsiteY99" fmla="*/ 1984476 h 4248240"/>
                <a:gd name="connsiteX100" fmla="*/ 3965435 w 4246481"/>
                <a:gd name="connsiteY100" fmla="*/ 1995472 h 4248240"/>
                <a:gd name="connsiteX101" fmla="*/ 3798303 w 4246481"/>
                <a:gd name="connsiteY101" fmla="*/ 2169201 h 4248240"/>
                <a:gd name="connsiteX102" fmla="*/ 3810617 w 4246481"/>
                <a:gd name="connsiteY102" fmla="*/ 2171840 h 4248240"/>
                <a:gd name="connsiteX103" fmla="*/ 3870433 w 4246481"/>
                <a:gd name="connsiteY103" fmla="*/ 2187674 h 4248240"/>
                <a:gd name="connsiteX104" fmla="*/ 3875271 w 4246481"/>
                <a:gd name="connsiteY104" fmla="*/ 2203507 h 4248240"/>
                <a:gd name="connsiteX105" fmla="*/ 3833049 w 4246481"/>
                <a:gd name="connsiteY105" fmla="*/ 2247050 h 4248240"/>
                <a:gd name="connsiteX106" fmla="*/ 3727931 w 4246481"/>
                <a:gd name="connsiteY106" fmla="*/ 2317861 h 4248240"/>
                <a:gd name="connsiteX107" fmla="*/ 3670754 w 4246481"/>
                <a:gd name="connsiteY107" fmla="*/ 2339852 h 4248240"/>
                <a:gd name="connsiteX108" fmla="*/ 3683949 w 4246481"/>
                <a:gd name="connsiteY108" fmla="*/ 2344250 h 4248240"/>
                <a:gd name="connsiteX109" fmla="*/ 3755200 w 4246481"/>
                <a:gd name="connsiteY109" fmla="*/ 2364042 h 4248240"/>
                <a:gd name="connsiteX110" fmla="*/ 3760918 w 4246481"/>
                <a:gd name="connsiteY110" fmla="*/ 2383395 h 4248240"/>
                <a:gd name="connsiteX111" fmla="*/ 3620175 w 4246481"/>
                <a:gd name="connsiteY111" fmla="*/ 2481036 h 4248240"/>
                <a:gd name="connsiteX112" fmla="*/ 3570475 w 4246481"/>
                <a:gd name="connsiteY112" fmla="*/ 2494231 h 4248240"/>
                <a:gd name="connsiteX113" fmla="*/ 3585869 w 4246481"/>
                <a:gd name="connsiteY113" fmla="*/ 2503907 h 4248240"/>
                <a:gd name="connsiteX114" fmla="*/ 3618416 w 4246481"/>
                <a:gd name="connsiteY114" fmla="*/ 2514902 h 4248240"/>
                <a:gd name="connsiteX115" fmla="*/ 3634249 w 4246481"/>
                <a:gd name="connsiteY115" fmla="*/ 2520180 h 4248240"/>
                <a:gd name="connsiteX116" fmla="*/ 3639527 w 4246481"/>
                <a:gd name="connsiteY116" fmla="*/ 2550088 h 4248240"/>
                <a:gd name="connsiteX117" fmla="*/ 3557280 w 4246481"/>
                <a:gd name="connsiteY117" fmla="*/ 2599788 h 4248240"/>
                <a:gd name="connsiteX118" fmla="*/ 3427972 w 4246481"/>
                <a:gd name="connsiteY118" fmla="*/ 2642891 h 4248240"/>
                <a:gd name="connsiteX119" fmla="*/ 3419616 w 4246481"/>
                <a:gd name="connsiteY119" fmla="*/ 2645090 h 4248240"/>
                <a:gd name="connsiteX120" fmla="*/ 3436769 w 4246481"/>
                <a:gd name="connsiteY120" fmla="*/ 2655206 h 4248240"/>
                <a:gd name="connsiteX121" fmla="*/ 3492187 w 4246481"/>
                <a:gd name="connsiteY121" fmla="*/ 2673678 h 4248240"/>
                <a:gd name="connsiteX122" fmla="*/ 3497904 w 4246481"/>
                <a:gd name="connsiteY122" fmla="*/ 2693470 h 4248240"/>
                <a:gd name="connsiteX123" fmla="*/ 3453042 w 4246481"/>
                <a:gd name="connsiteY123" fmla="*/ 2732174 h 4248240"/>
                <a:gd name="connsiteX124" fmla="*/ 3296026 w 4246481"/>
                <a:gd name="connsiteY124" fmla="*/ 2769119 h 4248240"/>
                <a:gd name="connsiteX125" fmla="*/ 3287229 w 4246481"/>
                <a:gd name="connsiteY125" fmla="*/ 2768680 h 4248240"/>
                <a:gd name="connsiteX126" fmla="*/ 3283271 w 4246481"/>
                <a:gd name="connsiteY126" fmla="*/ 2770439 h 4248240"/>
                <a:gd name="connsiteX127" fmla="*/ 3299545 w 4246481"/>
                <a:gd name="connsiteY127" fmla="*/ 2784953 h 4248240"/>
                <a:gd name="connsiteX128" fmla="*/ 3328133 w 4246481"/>
                <a:gd name="connsiteY128" fmla="*/ 2806064 h 4248240"/>
                <a:gd name="connsiteX129" fmla="*/ 3328133 w 4246481"/>
                <a:gd name="connsiteY129" fmla="*/ 2832893 h 4248240"/>
                <a:gd name="connsiteX130" fmla="*/ 3274915 w 4246481"/>
                <a:gd name="connsiteY130" fmla="*/ 2861042 h 4248240"/>
                <a:gd name="connsiteX131" fmla="*/ 3158362 w 4246481"/>
                <a:gd name="connsiteY131" fmla="*/ 2894909 h 4248240"/>
                <a:gd name="connsiteX132" fmla="*/ 3148686 w 4246481"/>
                <a:gd name="connsiteY132" fmla="*/ 2899746 h 4248240"/>
                <a:gd name="connsiteX133" fmla="*/ 3166278 w 4246481"/>
                <a:gd name="connsiteY133" fmla="*/ 2908983 h 4248240"/>
                <a:gd name="connsiteX134" fmla="*/ 3189149 w 4246481"/>
                <a:gd name="connsiteY134" fmla="*/ 2916460 h 4248240"/>
                <a:gd name="connsiteX135" fmla="*/ 3194867 w 4246481"/>
                <a:gd name="connsiteY135" fmla="*/ 2945488 h 4248240"/>
                <a:gd name="connsiteX136" fmla="*/ 3146047 w 4246481"/>
                <a:gd name="connsiteY136" fmla="*/ 2976715 h 4248240"/>
                <a:gd name="connsiteX137" fmla="*/ 2990790 w 4246481"/>
                <a:gd name="connsiteY137" fmla="*/ 3011021 h 4248240"/>
                <a:gd name="connsiteX138" fmla="*/ 2999586 w 4246481"/>
                <a:gd name="connsiteY138" fmla="*/ 3024656 h 4248240"/>
                <a:gd name="connsiteX139" fmla="*/ 3014540 w 4246481"/>
                <a:gd name="connsiteY139" fmla="*/ 3046647 h 4248240"/>
                <a:gd name="connsiteX140" fmla="*/ 3007503 w 4246481"/>
                <a:gd name="connsiteY140" fmla="*/ 3068198 h 4248240"/>
                <a:gd name="connsiteX141" fmla="*/ 2959122 w 4246481"/>
                <a:gd name="connsiteY141" fmla="*/ 3086231 h 4248240"/>
                <a:gd name="connsiteX142" fmla="*/ 2887871 w 4246481"/>
                <a:gd name="connsiteY142" fmla="*/ 3106903 h 4248240"/>
                <a:gd name="connsiteX143" fmla="*/ 2851366 w 4246481"/>
                <a:gd name="connsiteY143" fmla="*/ 3139010 h 4248240"/>
                <a:gd name="connsiteX144" fmla="*/ 2867200 w 4246481"/>
                <a:gd name="connsiteY144" fmla="*/ 3141209 h 4248240"/>
                <a:gd name="connsiteX145" fmla="*/ 2957363 w 4246481"/>
                <a:gd name="connsiteY145" fmla="*/ 3105583 h 4248240"/>
                <a:gd name="connsiteX146" fmla="*/ 2967039 w 4246481"/>
                <a:gd name="connsiteY146" fmla="*/ 3104704 h 4248240"/>
                <a:gd name="connsiteX147" fmla="*/ 2977155 w 4246481"/>
                <a:gd name="connsiteY147" fmla="*/ 3118338 h 4248240"/>
                <a:gd name="connsiteX148" fmla="*/ 2971437 w 4246481"/>
                <a:gd name="connsiteY148" fmla="*/ 3156163 h 4248240"/>
                <a:gd name="connsiteX149" fmla="*/ 2980234 w 4246481"/>
                <a:gd name="connsiteY149" fmla="*/ 3148686 h 4248240"/>
                <a:gd name="connsiteX150" fmla="*/ 3085791 w 4246481"/>
                <a:gd name="connsiteY150" fmla="*/ 3098986 h 4248240"/>
                <a:gd name="connsiteX151" fmla="*/ 3109981 w 4246481"/>
                <a:gd name="connsiteY151" fmla="*/ 3100305 h 4248240"/>
                <a:gd name="connsiteX152" fmla="*/ 3116579 w 4246481"/>
                <a:gd name="connsiteY152" fmla="*/ 3115259 h 4248240"/>
                <a:gd name="connsiteX153" fmla="*/ 3100305 w 4246481"/>
                <a:gd name="connsiteY153" fmla="*/ 3142968 h 4248240"/>
                <a:gd name="connsiteX154" fmla="*/ 3093268 w 4246481"/>
                <a:gd name="connsiteY154" fmla="*/ 3159681 h 4248240"/>
                <a:gd name="connsiteX155" fmla="*/ 3102944 w 4246481"/>
                <a:gd name="connsiteY155" fmla="*/ 3154843 h 4248240"/>
                <a:gd name="connsiteX156" fmla="*/ 3238849 w 4246481"/>
                <a:gd name="connsiteY156" fmla="*/ 3111301 h 4248240"/>
                <a:gd name="connsiteX157" fmla="*/ 3259081 w 4246481"/>
                <a:gd name="connsiteY157" fmla="*/ 3114379 h 4248240"/>
                <a:gd name="connsiteX158" fmla="*/ 3253363 w 4246481"/>
                <a:gd name="connsiteY158" fmla="*/ 3134611 h 4248240"/>
                <a:gd name="connsiteX159" fmla="*/ 3237090 w 4246481"/>
                <a:gd name="connsiteY159" fmla="*/ 3168478 h 4248240"/>
                <a:gd name="connsiteX160" fmla="*/ 3312299 w 4246481"/>
                <a:gd name="connsiteY160" fmla="*/ 3143848 h 4248240"/>
                <a:gd name="connsiteX161" fmla="*/ 3392787 w 4246481"/>
                <a:gd name="connsiteY161" fmla="*/ 3145167 h 4248240"/>
                <a:gd name="connsiteX162" fmla="*/ 3354082 w 4246481"/>
                <a:gd name="connsiteY162" fmla="*/ 3204543 h 4248240"/>
                <a:gd name="connsiteX163" fmla="*/ 3523854 w 4246481"/>
                <a:gd name="connsiteY163" fmla="*/ 3183872 h 4248240"/>
                <a:gd name="connsiteX164" fmla="*/ 3526053 w 4246481"/>
                <a:gd name="connsiteY164" fmla="*/ 3187830 h 4248240"/>
                <a:gd name="connsiteX165" fmla="*/ 3495705 w 4246481"/>
                <a:gd name="connsiteY165" fmla="*/ 3233131 h 4248240"/>
                <a:gd name="connsiteX166" fmla="*/ 3654921 w 4246481"/>
                <a:gd name="connsiteY166" fmla="*/ 3247206 h 4248240"/>
                <a:gd name="connsiteX167" fmla="*/ 3636888 w 4246481"/>
                <a:gd name="connsiteY167" fmla="*/ 3275354 h 4248240"/>
                <a:gd name="connsiteX168" fmla="*/ 3765316 w 4246481"/>
                <a:gd name="connsiteY168" fmla="*/ 3307901 h 4248240"/>
                <a:gd name="connsiteX169" fmla="*/ 3745524 w 4246481"/>
                <a:gd name="connsiteY169" fmla="*/ 3326374 h 4248240"/>
                <a:gd name="connsiteX170" fmla="*/ 3891985 w 4246481"/>
                <a:gd name="connsiteY170" fmla="*/ 3356281 h 4248240"/>
                <a:gd name="connsiteX171" fmla="*/ 4033607 w 4246481"/>
                <a:gd name="connsiteY171" fmla="*/ 3400264 h 4248240"/>
                <a:gd name="connsiteX172" fmla="*/ 4034047 w 4246481"/>
                <a:gd name="connsiteY172" fmla="*/ 3403782 h 4248240"/>
                <a:gd name="connsiteX173" fmla="*/ 3996222 w 4246481"/>
                <a:gd name="connsiteY173" fmla="*/ 3417857 h 4248240"/>
                <a:gd name="connsiteX174" fmla="*/ 3747723 w 4246481"/>
                <a:gd name="connsiteY174" fmla="*/ 3464478 h 4248240"/>
                <a:gd name="connsiteX175" fmla="*/ 3742005 w 4246481"/>
                <a:gd name="connsiteY175" fmla="*/ 3465357 h 4248240"/>
                <a:gd name="connsiteX176" fmla="*/ 3762677 w 4246481"/>
                <a:gd name="connsiteY176" fmla="*/ 3485149 h 4248240"/>
                <a:gd name="connsiteX177" fmla="*/ 3633369 w 4246481"/>
                <a:gd name="connsiteY177" fmla="*/ 3513738 h 4248240"/>
                <a:gd name="connsiteX178" fmla="*/ 3650522 w 4246481"/>
                <a:gd name="connsiteY178" fmla="*/ 3542326 h 4248240"/>
                <a:gd name="connsiteX179" fmla="*/ 3489988 w 4246481"/>
                <a:gd name="connsiteY179" fmla="*/ 3551123 h 4248240"/>
                <a:gd name="connsiteX180" fmla="*/ 3511099 w 4246481"/>
                <a:gd name="connsiteY180" fmla="*/ 3583230 h 4248240"/>
                <a:gd name="connsiteX181" fmla="*/ 3501423 w 4246481"/>
                <a:gd name="connsiteY181" fmla="*/ 3603461 h 4248240"/>
                <a:gd name="connsiteX182" fmla="*/ 3347485 w 4246481"/>
                <a:gd name="connsiteY182" fmla="*/ 3573993 h 4248240"/>
                <a:gd name="connsiteX183" fmla="*/ 3383551 w 4246481"/>
                <a:gd name="connsiteY183" fmla="*/ 3633369 h 4248240"/>
                <a:gd name="connsiteX184" fmla="*/ 3380912 w 4246481"/>
                <a:gd name="connsiteY184" fmla="*/ 3637328 h 4248240"/>
                <a:gd name="connsiteX185" fmla="*/ 3228733 w 4246481"/>
                <a:gd name="connsiteY185" fmla="*/ 3606540 h 4248240"/>
                <a:gd name="connsiteX186" fmla="*/ 3238409 w 4246481"/>
                <a:gd name="connsiteY186" fmla="*/ 3628531 h 4248240"/>
                <a:gd name="connsiteX187" fmla="*/ 3250724 w 4246481"/>
                <a:gd name="connsiteY187" fmla="*/ 3651842 h 4248240"/>
                <a:gd name="connsiteX188" fmla="*/ 3242368 w 4246481"/>
                <a:gd name="connsiteY188" fmla="*/ 3664157 h 4248240"/>
                <a:gd name="connsiteX189" fmla="*/ 3211580 w 4246481"/>
                <a:gd name="connsiteY189" fmla="*/ 3661078 h 4248240"/>
                <a:gd name="connsiteX190" fmla="*/ 3089310 w 4246481"/>
                <a:gd name="connsiteY190" fmla="*/ 3611378 h 4248240"/>
                <a:gd name="connsiteX191" fmla="*/ 3086231 w 4246481"/>
                <a:gd name="connsiteY191" fmla="*/ 3613138 h 4248240"/>
                <a:gd name="connsiteX192" fmla="*/ 3113940 w 4246481"/>
                <a:gd name="connsiteY192" fmla="*/ 3666796 h 4248240"/>
                <a:gd name="connsiteX193" fmla="*/ 3089750 w 4246481"/>
                <a:gd name="connsiteY193" fmla="*/ 3671194 h 4248240"/>
                <a:gd name="connsiteX194" fmla="*/ 2986391 w 4246481"/>
                <a:gd name="connsiteY194" fmla="*/ 3628971 h 4248240"/>
                <a:gd name="connsiteX195" fmla="*/ 2963081 w 4246481"/>
                <a:gd name="connsiteY195" fmla="*/ 3610938 h 4248240"/>
                <a:gd name="connsiteX196" fmla="*/ 2967479 w 4246481"/>
                <a:gd name="connsiteY196" fmla="*/ 3639087 h 4248240"/>
                <a:gd name="connsiteX197" fmla="*/ 2948127 w 4246481"/>
                <a:gd name="connsiteY197" fmla="*/ 3658879 h 4248240"/>
                <a:gd name="connsiteX198" fmla="*/ 2849607 w 4246481"/>
                <a:gd name="connsiteY198" fmla="*/ 3614897 h 4248240"/>
                <a:gd name="connsiteX199" fmla="*/ 2840810 w 4246481"/>
                <a:gd name="connsiteY199" fmla="*/ 3609619 h 4248240"/>
                <a:gd name="connsiteX200" fmla="*/ 2835972 w 4246481"/>
                <a:gd name="connsiteY200" fmla="*/ 3609619 h 4248240"/>
                <a:gd name="connsiteX201" fmla="*/ 2847848 w 4246481"/>
                <a:gd name="connsiteY201" fmla="*/ 3632490 h 4248240"/>
                <a:gd name="connsiteX202" fmla="*/ 2835533 w 4246481"/>
                <a:gd name="connsiteY202" fmla="*/ 3652722 h 4248240"/>
                <a:gd name="connsiteX203" fmla="*/ 2785393 w 4246481"/>
                <a:gd name="connsiteY203" fmla="*/ 3639967 h 4248240"/>
                <a:gd name="connsiteX204" fmla="*/ 2715901 w 4246481"/>
                <a:gd name="connsiteY204" fmla="*/ 3597744 h 4248240"/>
                <a:gd name="connsiteX205" fmla="*/ 2708864 w 4246481"/>
                <a:gd name="connsiteY205" fmla="*/ 3592466 h 4248240"/>
                <a:gd name="connsiteX206" fmla="*/ 2705345 w 4246481"/>
                <a:gd name="connsiteY206" fmla="*/ 3618416 h 4248240"/>
                <a:gd name="connsiteX207" fmla="*/ 2693030 w 4246481"/>
                <a:gd name="connsiteY207" fmla="*/ 3627212 h 4248240"/>
                <a:gd name="connsiteX208" fmla="*/ 2656525 w 4246481"/>
                <a:gd name="connsiteY208" fmla="*/ 3641726 h 4248240"/>
                <a:gd name="connsiteX209" fmla="*/ 2692151 w 4246481"/>
                <a:gd name="connsiteY209" fmla="*/ 3644805 h 4248240"/>
                <a:gd name="connsiteX210" fmla="*/ 2748888 w 4246481"/>
                <a:gd name="connsiteY210" fmla="*/ 3669875 h 4248240"/>
                <a:gd name="connsiteX211" fmla="*/ 2757244 w 4246481"/>
                <a:gd name="connsiteY211" fmla="*/ 3682629 h 4248240"/>
                <a:gd name="connsiteX212" fmla="*/ 2745369 w 4246481"/>
                <a:gd name="connsiteY212" fmla="*/ 3689227 h 4248240"/>
                <a:gd name="connsiteX213" fmla="*/ 2723378 w 4246481"/>
                <a:gd name="connsiteY213" fmla="*/ 3697143 h 4248240"/>
                <a:gd name="connsiteX214" fmla="*/ 2798148 w 4246481"/>
                <a:gd name="connsiteY214" fmla="*/ 3727491 h 4248240"/>
                <a:gd name="connsiteX215" fmla="*/ 2820139 w 4246481"/>
                <a:gd name="connsiteY215" fmla="*/ 3741566 h 4248240"/>
                <a:gd name="connsiteX216" fmla="*/ 2817500 w 4246481"/>
                <a:gd name="connsiteY216" fmla="*/ 3756519 h 4248240"/>
                <a:gd name="connsiteX217" fmla="*/ 2791110 w 4246481"/>
                <a:gd name="connsiteY217" fmla="*/ 3767075 h 4248240"/>
                <a:gd name="connsiteX218" fmla="*/ 2883033 w 4246481"/>
                <a:gd name="connsiteY218" fmla="*/ 3825571 h 4248240"/>
                <a:gd name="connsiteX219" fmla="*/ 2836412 w 4246481"/>
                <a:gd name="connsiteY219" fmla="*/ 3839646 h 4248240"/>
                <a:gd name="connsiteX220" fmla="*/ 2934493 w 4246481"/>
                <a:gd name="connsiteY220" fmla="*/ 3908258 h 4248240"/>
                <a:gd name="connsiteX221" fmla="*/ 2896228 w 4246481"/>
                <a:gd name="connsiteY221" fmla="*/ 3918374 h 4248240"/>
                <a:gd name="connsiteX222" fmla="*/ 2971877 w 4246481"/>
                <a:gd name="connsiteY222" fmla="*/ 3997542 h 4248240"/>
                <a:gd name="connsiteX223" fmla="*/ 2950766 w 4246481"/>
                <a:gd name="connsiteY223" fmla="*/ 4003699 h 4248240"/>
                <a:gd name="connsiteX224" fmla="*/ 3000906 w 4246481"/>
                <a:gd name="connsiteY224" fmla="*/ 4078029 h 4248240"/>
                <a:gd name="connsiteX225" fmla="*/ 2981993 w 4246481"/>
                <a:gd name="connsiteY225" fmla="*/ 4078909 h 4248240"/>
                <a:gd name="connsiteX226" fmla="*/ 3098106 w 4246481"/>
                <a:gd name="connsiteY226" fmla="*/ 4248240 h 4248240"/>
                <a:gd name="connsiteX227" fmla="*/ 2918219 w 4246481"/>
                <a:gd name="connsiteY227" fmla="*/ 4150600 h 4248240"/>
                <a:gd name="connsiteX228" fmla="*/ 2919978 w 4246481"/>
                <a:gd name="connsiteY228" fmla="*/ 4169952 h 4248240"/>
                <a:gd name="connsiteX229" fmla="*/ 2840810 w 4246481"/>
                <a:gd name="connsiteY229" fmla="*/ 4127289 h 4248240"/>
                <a:gd name="connsiteX230" fmla="*/ 2837292 w 4246481"/>
                <a:gd name="connsiteY230" fmla="*/ 4148841 h 4248240"/>
                <a:gd name="connsiteX231" fmla="*/ 2751087 w 4246481"/>
                <a:gd name="connsiteY231" fmla="*/ 4081988 h 4248240"/>
                <a:gd name="connsiteX232" fmla="*/ 2744489 w 4246481"/>
                <a:gd name="connsiteY232" fmla="*/ 4121572 h 4248240"/>
                <a:gd name="connsiteX233" fmla="*/ 2666201 w 4246481"/>
                <a:gd name="connsiteY233" fmla="*/ 4029649 h 4248240"/>
                <a:gd name="connsiteX234" fmla="*/ 2657845 w 4246481"/>
                <a:gd name="connsiteY234" fmla="*/ 4078469 h 4248240"/>
                <a:gd name="connsiteX235" fmla="*/ 2590552 w 4246481"/>
                <a:gd name="connsiteY235" fmla="*/ 3990065 h 4248240"/>
                <a:gd name="connsiteX236" fmla="*/ 2579116 w 4246481"/>
                <a:gd name="connsiteY236" fmla="*/ 4029649 h 4248240"/>
                <a:gd name="connsiteX237" fmla="*/ 2575158 w 4246481"/>
                <a:gd name="connsiteY237" fmla="*/ 4030968 h 4248240"/>
                <a:gd name="connsiteX238" fmla="*/ 2513142 w 4246481"/>
                <a:gd name="connsiteY238" fmla="*/ 3931129 h 4248240"/>
                <a:gd name="connsiteX239" fmla="*/ 2506986 w 4246481"/>
                <a:gd name="connsiteY239" fmla="*/ 3957518 h 4248240"/>
                <a:gd name="connsiteX240" fmla="*/ 2490712 w 4246481"/>
                <a:gd name="connsiteY240" fmla="*/ 3962796 h 4248240"/>
                <a:gd name="connsiteX241" fmla="*/ 2454646 w 4246481"/>
                <a:gd name="connsiteY241" fmla="*/ 3894624 h 4248240"/>
                <a:gd name="connsiteX242" fmla="*/ 2451568 w 4246481"/>
                <a:gd name="connsiteY242" fmla="*/ 3871753 h 4248240"/>
                <a:gd name="connsiteX243" fmla="*/ 2439692 w 4246481"/>
                <a:gd name="connsiteY243" fmla="*/ 3891105 h 4248240"/>
                <a:gd name="connsiteX244" fmla="*/ 2421660 w 4246481"/>
                <a:gd name="connsiteY244" fmla="*/ 3892424 h 4248240"/>
                <a:gd name="connsiteX245" fmla="*/ 2399228 w 4246481"/>
                <a:gd name="connsiteY245" fmla="*/ 3849322 h 4248240"/>
                <a:gd name="connsiteX246" fmla="*/ 2386914 w 4246481"/>
                <a:gd name="connsiteY246" fmla="*/ 3815895 h 4248240"/>
                <a:gd name="connsiteX247" fmla="*/ 2380756 w 4246481"/>
                <a:gd name="connsiteY247" fmla="*/ 3836127 h 4248240"/>
                <a:gd name="connsiteX248" fmla="*/ 2367122 w 4246481"/>
                <a:gd name="connsiteY248" fmla="*/ 3839206 h 4248240"/>
                <a:gd name="connsiteX249" fmla="*/ 2353928 w 4246481"/>
                <a:gd name="connsiteY249" fmla="*/ 3822933 h 4248240"/>
                <a:gd name="connsiteX250" fmla="*/ 2328418 w 4246481"/>
                <a:gd name="connsiteY250" fmla="*/ 3750362 h 4248240"/>
                <a:gd name="connsiteX251" fmla="*/ 2322260 w 4246481"/>
                <a:gd name="connsiteY251" fmla="*/ 3755200 h 4248240"/>
                <a:gd name="connsiteX252" fmla="*/ 2296750 w 4246481"/>
                <a:gd name="connsiteY252" fmla="*/ 3749482 h 4248240"/>
                <a:gd name="connsiteX253" fmla="*/ 2280916 w 4246481"/>
                <a:gd name="connsiteY253" fmla="*/ 3709019 h 4248240"/>
                <a:gd name="connsiteX254" fmla="*/ 2270362 w 4246481"/>
                <a:gd name="connsiteY254" fmla="*/ 3685268 h 4248240"/>
                <a:gd name="connsiteX255" fmla="*/ 2267282 w 4246481"/>
                <a:gd name="connsiteY255" fmla="*/ 3686588 h 4248240"/>
                <a:gd name="connsiteX256" fmla="*/ 2255846 w 4246481"/>
                <a:gd name="connsiteY256" fmla="*/ 3696704 h 4248240"/>
                <a:gd name="connsiteX257" fmla="*/ 2243972 w 4246481"/>
                <a:gd name="connsiteY257" fmla="*/ 3683949 h 4248240"/>
                <a:gd name="connsiteX258" fmla="*/ 2228138 w 4246481"/>
                <a:gd name="connsiteY258" fmla="*/ 3606980 h 4248240"/>
                <a:gd name="connsiteX259" fmla="*/ 2225938 w 4246481"/>
                <a:gd name="connsiteY259" fmla="*/ 3592906 h 4248240"/>
                <a:gd name="connsiteX260" fmla="*/ 2214944 w 4246481"/>
                <a:gd name="connsiteY260" fmla="*/ 3606540 h 4248240"/>
                <a:gd name="connsiteX261" fmla="*/ 2204388 w 4246481"/>
                <a:gd name="connsiteY261" fmla="*/ 3606101 h 4248240"/>
                <a:gd name="connsiteX262" fmla="*/ 2190754 w 4246481"/>
                <a:gd name="connsiteY262" fmla="*/ 3579711 h 4248240"/>
                <a:gd name="connsiteX263" fmla="*/ 2143252 w 4246481"/>
                <a:gd name="connsiteY263" fmla="*/ 3418297 h 4248240"/>
                <a:gd name="connsiteX264" fmla="*/ 2139734 w 4246481"/>
                <a:gd name="connsiteY264" fmla="*/ 3412139 h 4248240"/>
                <a:gd name="connsiteX265" fmla="*/ 2135776 w 4246481"/>
                <a:gd name="connsiteY265" fmla="*/ 3445126 h 4248240"/>
                <a:gd name="connsiteX266" fmla="*/ 2120822 w 4246481"/>
                <a:gd name="connsiteY266" fmla="*/ 3767075 h 4248240"/>
                <a:gd name="connsiteX267" fmla="*/ 2137974 w 4246481"/>
                <a:gd name="connsiteY267" fmla="*/ 3936846 h 4248240"/>
                <a:gd name="connsiteX268" fmla="*/ 2145452 w 4246481"/>
                <a:gd name="connsiteY268" fmla="*/ 4173471 h 4248240"/>
                <a:gd name="connsiteX269" fmla="*/ 2134016 w 4246481"/>
                <a:gd name="connsiteY269" fmla="*/ 4184466 h 4248240"/>
                <a:gd name="connsiteX270" fmla="*/ 2104108 w 4246481"/>
                <a:gd name="connsiteY270" fmla="*/ 4184466 h 4248240"/>
                <a:gd name="connsiteX271" fmla="*/ 2103228 w 4246481"/>
                <a:gd name="connsiteY271" fmla="*/ 4177869 h 4248240"/>
                <a:gd name="connsiteX272" fmla="*/ 2086076 w 4246481"/>
                <a:gd name="connsiteY272" fmla="*/ 3859438 h 4248240"/>
                <a:gd name="connsiteX273" fmla="*/ 2090034 w 4246481"/>
                <a:gd name="connsiteY273" fmla="*/ 3478112 h 4248240"/>
                <a:gd name="connsiteX274" fmla="*/ 2094872 w 4246481"/>
                <a:gd name="connsiteY274" fmla="*/ 3433690 h 4248240"/>
                <a:gd name="connsiteX275" fmla="*/ 2092234 w 4246481"/>
                <a:gd name="connsiteY275" fmla="*/ 3432811 h 4248240"/>
                <a:gd name="connsiteX276" fmla="*/ 2073760 w 4246481"/>
                <a:gd name="connsiteY276" fmla="*/ 3496145 h 4248240"/>
                <a:gd name="connsiteX277" fmla="*/ 2051770 w 4246481"/>
                <a:gd name="connsiteY277" fmla="*/ 3585429 h 4248240"/>
                <a:gd name="connsiteX278" fmla="*/ 2050010 w 4246481"/>
                <a:gd name="connsiteY278" fmla="*/ 3590707 h 4248240"/>
                <a:gd name="connsiteX279" fmla="*/ 2039894 w 4246481"/>
                <a:gd name="connsiteY279" fmla="*/ 3608300 h 4248240"/>
                <a:gd name="connsiteX280" fmla="*/ 2027140 w 4246481"/>
                <a:gd name="connsiteY280" fmla="*/ 3595545 h 4248240"/>
                <a:gd name="connsiteX281" fmla="*/ 2023182 w 4246481"/>
                <a:gd name="connsiteY281" fmla="*/ 3592906 h 4248240"/>
                <a:gd name="connsiteX282" fmla="*/ 2016584 w 4246481"/>
                <a:gd name="connsiteY282" fmla="*/ 3638207 h 4248240"/>
                <a:gd name="connsiteX283" fmla="*/ 2006468 w 4246481"/>
                <a:gd name="connsiteY283" fmla="*/ 3679991 h 4248240"/>
                <a:gd name="connsiteX284" fmla="*/ 1980078 w 4246481"/>
                <a:gd name="connsiteY284" fmla="*/ 3683069 h 4248240"/>
                <a:gd name="connsiteX285" fmla="*/ 1972162 w 4246481"/>
                <a:gd name="connsiteY285" fmla="*/ 3697143 h 4248240"/>
                <a:gd name="connsiteX286" fmla="*/ 1953250 w 4246481"/>
                <a:gd name="connsiteY286" fmla="*/ 3744204 h 4248240"/>
                <a:gd name="connsiteX287" fmla="*/ 1925540 w 4246481"/>
                <a:gd name="connsiteY287" fmla="*/ 3751242 h 4248240"/>
                <a:gd name="connsiteX288" fmla="*/ 1923342 w 4246481"/>
                <a:gd name="connsiteY288" fmla="*/ 3749922 h 4248240"/>
                <a:gd name="connsiteX289" fmla="*/ 1901790 w 4246481"/>
                <a:gd name="connsiteY289" fmla="*/ 3808858 h 4248240"/>
                <a:gd name="connsiteX290" fmla="*/ 1883318 w 4246481"/>
                <a:gd name="connsiteY290" fmla="*/ 3835687 h 4248240"/>
                <a:gd name="connsiteX291" fmla="*/ 1868364 w 4246481"/>
                <a:gd name="connsiteY291" fmla="*/ 3831289 h 4248240"/>
                <a:gd name="connsiteX292" fmla="*/ 1862646 w 4246481"/>
                <a:gd name="connsiteY292" fmla="*/ 3812377 h 4248240"/>
                <a:gd name="connsiteX293" fmla="*/ 1841974 w 4246481"/>
                <a:gd name="connsiteY293" fmla="*/ 3861197 h 4248240"/>
                <a:gd name="connsiteX294" fmla="*/ 1823501 w 4246481"/>
                <a:gd name="connsiteY294" fmla="*/ 3892424 h 4248240"/>
                <a:gd name="connsiteX295" fmla="*/ 1807228 w 4246481"/>
                <a:gd name="connsiteY295" fmla="*/ 3891105 h 4248240"/>
                <a:gd name="connsiteX296" fmla="*/ 1795353 w 4246481"/>
                <a:gd name="connsiteY296" fmla="*/ 3871753 h 4248240"/>
                <a:gd name="connsiteX297" fmla="*/ 1789635 w 4246481"/>
                <a:gd name="connsiteY297" fmla="*/ 3905179 h 4248240"/>
                <a:gd name="connsiteX298" fmla="*/ 1756649 w 4246481"/>
                <a:gd name="connsiteY298" fmla="*/ 3962796 h 4248240"/>
                <a:gd name="connsiteX299" fmla="*/ 1740375 w 4246481"/>
                <a:gd name="connsiteY299" fmla="*/ 3957078 h 4248240"/>
                <a:gd name="connsiteX300" fmla="*/ 1734218 w 4246481"/>
                <a:gd name="connsiteY300" fmla="*/ 3929370 h 4248240"/>
                <a:gd name="connsiteX301" fmla="*/ 1707829 w 4246481"/>
                <a:gd name="connsiteY301" fmla="*/ 3984787 h 4248240"/>
                <a:gd name="connsiteX302" fmla="*/ 1669125 w 4246481"/>
                <a:gd name="connsiteY302" fmla="*/ 4031848 h 4248240"/>
                <a:gd name="connsiteX303" fmla="*/ 1657250 w 4246481"/>
                <a:gd name="connsiteY303" fmla="*/ 3989625 h 4248240"/>
                <a:gd name="connsiteX304" fmla="*/ 1589956 w 4246481"/>
                <a:gd name="connsiteY304" fmla="*/ 4078909 h 4248240"/>
                <a:gd name="connsiteX305" fmla="*/ 1581160 w 4246481"/>
                <a:gd name="connsiteY305" fmla="*/ 4030968 h 4248240"/>
                <a:gd name="connsiteX306" fmla="*/ 1503311 w 4246481"/>
                <a:gd name="connsiteY306" fmla="*/ 4121132 h 4248240"/>
                <a:gd name="connsiteX307" fmla="*/ 1497154 w 4246481"/>
                <a:gd name="connsiteY307" fmla="*/ 4082428 h 4248240"/>
                <a:gd name="connsiteX308" fmla="*/ 1410509 w 4246481"/>
                <a:gd name="connsiteY308" fmla="*/ 4149281 h 4248240"/>
                <a:gd name="connsiteX309" fmla="*/ 1407430 w 4246481"/>
                <a:gd name="connsiteY309" fmla="*/ 4127289 h 4248240"/>
                <a:gd name="connsiteX310" fmla="*/ 1328262 w 4246481"/>
                <a:gd name="connsiteY310" fmla="*/ 4169952 h 4248240"/>
                <a:gd name="connsiteX311" fmla="*/ 1330021 w 4246481"/>
                <a:gd name="connsiteY311" fmla="*/ 4150160 h 4248240"/>
                <a:gd name="connsiteX312" fmla="*/ 1149255 w 4246481"/>
                <a:gd name="connsiteY312" fmla="*/ 4248240 h 4248240"/>
                <a:gd name="connsiteX313" fmla="*/ 1266687 w 4246481"/>
                <a:gd name="connsiteY313" fmla="*/ 4078909 h 4248240"/>
                <a:gd name="connsiteX314" fmla="*/ 1245575 w 4246481"/>
                <a:gd name="connsiteY314" fmla="*/ 4078909 h 4248240"/>
                <a:gd name="connsiteX315" fmla="*/ 1297475 w 4246481"/>
                <a:gd name="connsiteY315" fmla="*/ 4003260 h 4248240"/>
                <a:gd name="connsiteX316" fmla="*/ 1275923 w 4246481"/>
                <a:gd name="connsiteY316" fmla="*/ 3997542 h 4248240"/>
                <a:gd name="connsiteX317" fmla="*/ 1352452 w 4246481"/>
                <a:gd name="connsiteY317" fmla="*/ 3917934 h 4248240"/>
                <a:gd name="connsiteX318" fmla="*/ 1314188 w 4246481"/>
                <a:gd name="connsiteY318" fmla="*/ 3907818 h 4248240"/>
                <a:gd name="connsiteX319" fmla="*/ 1412708 w 4246481"/>
                <a:gd name="connsiteY319" fmla="*/ 3839646 h 4248240"/>
                <a:gd name="connsiteX320" fmla="*/ 1366087 w 4246481"/>
                <a:gd name="connsiteY320" fmla="*/ 3825571 h 4248240"/>
                <a:gd name="connsiteX321" fmla="*/ 1461088 w 4246481"/>
                <a:gd name="connsiteY321" fmla="*/ 3767515 h 4248240"/>
                <a:gd name="connsiteX322" fmla="*/ 1421944 w 4246481"/>
                <a:gd name="connsiteY322" fmla="*/ 3751681 h 4248240"/>
                <a:gd name="connsiteX323" fmla="*/ 1421064 w 4246481"/>
                <a:gd name="connsiteY323" fmla="*/ 3747283 h 4248240"/>
                <a:gd name="connsiteX324" fmla="*/ 1528821 w 4246481"/>
                <a:gd name="connsiteY324" fmla="*/ 3698023 h 4248240"/>
                <a:gd name="connsiteX325" fmla="*/ 1487478 w 4246481"/>
                <a:gd name="connsiteY325" fmla="*/ 3682190 h 4248240"/>
                <a:gd name="connsiteX326" fmla="*/ 1503311 w 4246481"/>
                <a:gd name="connsiteY326" fmla="*/ 3664597 h 4248240"/>
                <a:gd name="connsiteX327" fmla="*/ 1577201 w 4246481"/>
                <a:gd name="connsiteY327" fmla="*/ 3641726 h 4248240"/>
                <a:gd name="connsiteX328" fmla="*/ 1588197 w 4246481"/>
                <a:gd name="connsiteY328" fmla="*/ 3641286 h 4248240"/>
                <a:gd name="connsiteX329" fmla="*/ 1589956 w 4246481"/>
                <a:gd name="connsiteY329" fmla="*/ 3639087 h 4248240"/>
                <a:gd name="connsiteX330" fmla="*/ 1568845 w 4246481"/>
                <a:gd name="connsiteY330" fmla="*/ 3623253 h 4248240"/>
                <a:gd name="connsiteX331" fmla="*/ 1557409 w 4246481"/>
                <a:gd name="connsiteY331" fmla="*/ 3625453 h 4248240"/>
                <a:gd name="connsiteX332" fmla="*/ 1540696 w 4246481"/>
                <a:gd name="connsiteY332" fmla="*/ 3615337 h 4248240"/>
                <a:gd name="connsiteX333" fmla="*/ 1538937 w 4246481"/>
                <a:gd name="connsiteY333" fmla="*/ 3603461 h 4248240"/>
                <a:gd name="connsiteX334" fmla="*/ 1537617 w 4246481"/>
                <a:gd name="connsiteY334" fmla="*/ 3590707 h 4248240"/>
                <a:gd name="connsiteX335" fmla="*/ 1528821 w 4246481"/>
                <a:gd name="connsiteY335" fmla="*/ 3597304 h 4248240"/>
                <a:gd name="connsiteX336" fmla="*/ 1421064 w 4246481"/>
                <a:gd name="connsiteY336" fmla="*/ 3650962 h 4248240"/>
                <a:gd name="connsiteX337" fmla="*/ 1413587 w 4246481"/>
                <a:gd name="connsiteY337" fmla="*/ 3652282 h 4248240"/>
                <a:gd name="connsiteX338" fmla="*/ 1396434 w 4246481"/>
                <a:gd name="connsiteY338" fmla="*/ 3647444 h 4248240"/>
                <a:gd name="connsiteX339" fmla="*/ 1399073 w 4246481"/>
                <a:gd name="connsiteY339" fmla="*/ 3630291 h 4248240"/>
                <a:gd name="connsiteX340" fmla="*/ 1409189 w 4246481"/>
                <a:gd name="connsiteY340" fmla="*/ 3609179 h 4248240"/>
                <a:gd name="connsiteX341" fmla="*/ 1406990 w 4246481"/>
                <a:gd name="connsiteY341" fmla="*/ 3607420 h 4248240"/>
                <a:gd name="connsiteX342" fmla="*/ 1361688 w 4246481"/>
                <a:gd name="connsiteY342" fmla="*/ 3632490 h 4248240"/>
                <a:gd name="connsiteX343" fmla="*/ 1301433 w 4246481"/>
                <a:gd name="connsiteY343" fmla="*/ 3656680 h 4248240"/>
                <a:gd name="connsiteX344" fmla="*/ 1288238 w 4246481"/>
                <a:gd name="connsiteY344" fmla="*/ 3658879 h 4248240"/>
                <a:gd name="connsiteX345" fmla="*/ 1276803 w 4246481"/>
                <a:gd name="connsiteY345" fmla="*/ 3646124 h 4248240"/>
                <a:gd name="connsiteX346" fmla="*/ 1280321 w 4246481"/>
                <a:gd name="connsiteY346" fmla="*/ 3608300 h 4248240"/>
                <a:gd name="connsiteX347" fmla="*/ 1263608 w 4246481"/>
                <a:gd name="connsiteY347" fmla="*/ 3623693 h 4248240"/>
                <a:gd name="connsiteX348" fmla="*/ 1169047 w 4246481"/>
                <a:gd name="connsiteY348" fmla="*/ 3668995 h 4248240"/>
                <a:gd name="connsiteX349" fmla="*/ 1141778 w 4246481"/>
                <a:gd name="connsiteY349" fmla="*/ 3668115 h 4248240"/>
                <a:gd name="connsiteX350" fmla="*/ 1136060 w 4246481"/>
                <a:gd name="connsiteY350" fmla="*/ 3655360 h 4248240"/>
                <a:gd name="connsiteX351" fmla="*/ 1151893 w 4246481"/>
                <a:gd name="connsiteY351" fmla="*/ 3627212 h 4248240"/>
                <a:gd name="connsiteX352" fmla="*/ 1159810 w 4246481"/>
                <a:gd name="connsiteY352" fmla="*/ 3608739 h 4248240"/>
                <a:gd name="connsiteX353" fmla="*/ 1150134 w 4246481"/>
                <a:gd name="connsiteY353" fmla="*/ 3614017 h 4248240"/>
                <a:gd name="connsiteX354" fmla="*/ 1020387 w 4246481"/>
                <a:gd name="connsiteY354" fmla="*/ 3661958 h 4248240"/>
                <a:gd name="connsiteX355" fmla="*/ 995317 w 4246481"/>
                <a:gd name="connsiteY355" fmla="*/ 3659759 h 4248240"/>
                <a:gd name="connsiteX356" fmla="*/ 1002794 w 4246481"/>
                <a:gd name="connsiteY356" fmla="*/ 3636448 h 4248240"/>
                <a:gd name="connsiteX357" fmla="*/ 1016868 w 4246481"/>
                <a:gd name="connsiteY357" fmla="*/ 3605221 h 4248240"/>
                <a:gd name="connsiteX358" fmla="*/ 864690 w 4246481"/>
                <a:gd name="connsiteY358" fmla="*/ 3636008 h 4248240"/>
                <a:gd name="connsiteX359" fmla="*/ 861611 w 4246481"/>
                <a:gd name="connsiteY359" fmla="*/ 3632050 h 4248240"/>
                <a:gd name="connsiteX360" fmla="*/ 897237 w 4246481"/>
                <a:gd name="connsiteY360" fmla="*/ 3573114 h 4248240"/>
                <a:gd name="connsiteX361" fmla="*/ 889320 w 4246481"/>
                <a:gd name="connsiteY361" fmla="*/ 3576192 h 4248240"/>
                <a:gd name="connsiteX362" fmla="*/ 739780 w 4246481"/>
                <a:gd name="connsiteY362" fmla="*/ 3601262 h 4248240"/>
                <a:gd name="connsiteX363" fmla="*/ 731864 w 4246481"/>
                <a:gd name="connsiteY363" fmla="*/ 3586309 h 4248240"/>
                <a:gd name="connsiteX364" fmla="*/ 755614 w 4246481"/>
                <a:gd name="connsiteY364" fmla="*/ 3549803 h 4248240"/>
                <a:gd name="connsiteX365" fmla="*/ 595079 w 4246481"/>
                <a:gd name="connsiteY365" fmla="*/ 3541447 h 4248240"/>
                <a:gd name="connsiteX366" fmla="*/ 612232 w 4246481"/>
                <a:gd name="connsiteY366" fmla="*/ 3512418 h 4248240"/>
                <a:gd name="connsiteX367" fmla="*/ 482924 w 4246481"/>
                <a:gd name="connsiteY367" fmla="*/ 3483390 h 4248240"/>
                <a:gd name="connsiteX368" fmla="*/ 503156 w 4246481"/>
                <a:gd name="connsiteY368" fmla="*/ 3464478 h 4248240"/>
                <a:gd name="connsiteX369" fmla="*/ 211994 w 4246481"/>
                <a:gd name="connsiteY369" fmla="*/ 3403342 h 4248240"/>
                <a:gd name="connsiteX370" fmla="*/ 211554 w 4246481"/>
                <a:gd name="connsiteY370" fmla="*/ 3398505 h 4248240"/>
                <a:gd name="connsiteX371" fmla="*/ 241902 w 4246481"/>
                <a:gd name="connsiteY371" fmla="*/ 3385310 h 4248240"/>
                <a:gd name="connsiteX372" fmla="*/ 425748 w 4246481"/>
                <a:gd name="connsiteY372" fmla="*/ 3338689 h 4248240"/>
                <a:gd name="connsiteX373" fmla="*/ 500517 w 4246481"/>
                <a:gd name="connsiteY373" fmla="*/ 3325054 h 4248240"/>
                <a:gd name="connsiteX374" fmla="*/ 479846 w 4246481"/>
                <a:gd name="connsiteY374" fmla="*/ 3305262 h 4248240"/>
                <a:gd name="connsiteX375" fmla="*/ 607834 w 4246481"/>
                <a:gd name="connsiteY375" fmla="*/ 3272715 h 4248240"/>
                <a:gd name="connsiteX376" fmla="*/ 589801 w 4246481"/>
                <a:gd name="connsiteY376" fmla="*/ 3245007 h 4248240"/>
                <a:gd name="connsiteX377" fmla="*/ 748577 w 4246481"/>
                <a:gd name="connsiteY377" fmla="*/ 3230932 h 4248240"/>
                <a:gd name="connsiteX378" fmla="*/ 718669 w 4246481"/>
                <a:gd name="connsiteY378" fmla="*/ 3185631 h 4248240"/>
                <a:gd name="connsiteX379" fmla="*/ 720868 w 4246481"/>
                <a:gd name="connsiteY379" fmla="*/ 3181672 h 4248240"/>
                <a:gd name="connsiteX380" fmla="*/ 890639 w 4246481"/>
                <a:gd name="connsiteY380" fmla="*/ 3202784 h 4248240"/>
                <a:gd name="connsiteX381" fmla="*/ 852375 w 4246481"/>
                <a:gd name="connsiteY381" fmla="*/ 3143408 h 4248240"/>
                <a:gd name="connsiteX382" fmla="*/ 934182 w 4246481"/>
                <a:gd name="connsiteY382" fmla="*/ 3142088 h 4248240"/>
                <a:gd name="connsiteX383" fmla="*/ 1006752 w 4246481"/>
                <a:gd name="connsiteY383" fmla="*/ 3168038 h 4248240"/>
                <a:gd name="connsiteX384" fmla="*/ 1008951 w 4246481"/>
                <a:gd name="connsiteY384" fmla="*/ 3165839 h 4248240"/>
                <a:gd name="connsiteX385" fmla="*/ 998835 w 4246481"/>
                <a:gd name="connsiteY385" fmla="*/ 3144288 h 4248240"/>
                <a:gd name="connsiteX386" fmla="*/ 986960 w 4246481"/>
                <a:gd name="connsiteY386" fmla="*/ 3124056 h 4248240"/>
                <a:gd name="connsiteX387" fmla="*/ 996196 w 4246481"/>
                <a:gd name="connsiteY387" fmla="*/ 3109102 h 4248240"/>
                <a:gd name="connsiteX388" fmla="*/ 1061290 w 4246481"/>
                <a:gd name="connsiteY388" fmla="*/ 3120097 h 4248240"/>
                <a:gd name="connsiteX389" fmla="*/ 1149255 w 4246481"/>
                <a:gd name="connsiteY389" fmla="*/ 3153524 h 4248240"/>
                <a:gd name="connsiteX390" fmla="*/ 1145296 w 4246481"/>
                <a:gd name="connsiteY390" fmla="*/ 3142968 h 4248240"/>
                <a:gd name="connsiteX391" fmla="*/ 1128143 w 4246481"/>
                <a:gd name="connsiteY391" fmla="*/ 3114379 h 4248240"/>
                <a:gd name="connsiteX392" fmla="*/ 1135620 w 4246481"/>
                <a:gd name="connsiteY392" fmla="*/ 3098546 h 4248240"/>
                <a:gd name="connsiteX393" fmla="*/ 1182681 w 4246481"/>
                <a:gd name="connsiteY393" fmla="*/ 3102064 h 4248240"/>
                <a:gd name="connsiteX394" fmla="*/ 1261849 w 4246481"/>
                <a:gd name="connsiteY394" fmla="*/ 3144727 h 4248240"/>
                <a:gd name="connsiteX395" fmla="*/ 1275483 w 4246481"/>
                <a:gd name="connsiteY395" fmla="*/ 3152644 h 4248240"/>
                <a:gd name="connsiteX396" fmla="*/ 1269326 w 4246481"/>
                <a:gd name="connsiteY396" fmla="*/ 3123176 h 4248240"/>
                <a:gd name="connsiteX397" fmla="*/ 1288678 w 4246481"/>
                <a:gd name="connsiteY397" fmla="*/ 3103824 h 4248240"/>
                <a:gd name="connsiteX398" fmla="*/ 1376642 w 4246481"/>
                <a:gd name="connsiteY398" fmla="*/ 3138570 h 4248240"/>
                <a:gd name="connsiteX399" fmla="*/ 1393356 w 4246481"/>
                <a:gd name="connsiteY399" fmla="*/ 3135491 h 4248240"/>
                <a:gd name="connsiteX400" fmla="*/ 1361688 w 4246481"/>
                <a:gd name="connsiteY400" fmla="*/ 3105583 h 4248240"/>
                <a:gd name="connsiteX401" fmla="*/ 1255252 w 4246481"/>
                <a:gd name="connsiteY401" fmla="*/ 3073036 h 4248240"/>
                <a:gd name="connsiteX402" fmla="*/ 1238099 w 4246481"/>
                <a:gd name="connsiteY402" fmla="*/ 3065999 h 4248240"/>
                <a:gd name="connsiteX403" fmla="*/ 1231061 w 4246481"/>
                <a:gd name="connsiteY403" fmla="*/ 3041809 h 4248240"/>
                <a:gd name="connsiteX404" fmla="*/ 1253492 w 4246481"/>
                <a:gd name="connsiteY404" fmla="*/ 3009702 h 4248240"/>
                <a:gd name="connsiteX405" fmla="*/ 1216987 w 4246481"/>
                <a:gd name="connsiteY405" fmla="*/ 3006623 h 4248240"/>
                <a:gd name="connsiteX406" fmla="*/ 1065249 w 4246481"/>
                <a:gd name="connsiteY406" fmla="*/ 2956044 h 4248240"/>
                <a:gd name="connsiteX407" fmla="*/ 1048095 w 4246481"/>
                <a:gd name="connsiteY407" fmla="*/ 2941970 h 4248240"/>
                <a:gd name="connsiteX408" fmla="*/ 1053813 w 4246481"/>
                <a:gd name="connsiteY408" fmla="*/ 2914261 h 4248240"/>
                <a:gd name="connsiteX409" fmla="*/ 1078883 w 4246481"/>
                <a:gd name="connsiteY409" fmla="*/ 2905904 h 4248240"/>
                <a:gd name="connsiteX410" fmla="*/ 1098235 w 4246481"/>
                <a:gd name="connsiteY410" fmla="*/ 2895788 h 4248240"/>
                <a:gd name="connsiteX411" fmla="*/ 1024785 w 4246481"/>
                <a:gd name="connsiteY411" fmla="*/ 2877755 h 4248240"/>
                <a:gd name="connsiteX412" fmla="*/ 926705 w 4246481"/>
                <a:gd name="connsiteY412" fmla="*/ 2839051 h 4248240"/>
                <a:gd name="connsiteX413" fmla="*/ 924945 w 4246481"/>
                <a:gd name="connsiteY413" fmla="*/ 2797708 h 4248240"/>
                <a:gd name="connsiteX414" fmla="*/ 954853 w 4246481"/>
                <a:gd name="connsiteY414" fmla="*/ 2774837 h 4248240"/>
                <a:gd name="connsiteX415" fmla="*/ 961451 w 4246481"/>
                <a:gd name="connsiteY415" fmla="*/ 2767360 h 4248240"/>
                <a:gd name="connsiteX416" fmla="*/ 946057 w 4246481"/>
                <a:gd name="connsiteY416" fmla="*/ 2767360 h 4248240"/>
                <a:gd name="connsiteX417" fmla="*/ 797397 w 4246481"/>
                <a:gd name="connsiteY417" fmla="*/ 2733494 h 4248240"/>
                <a:gd name="connsiteX418" fmla="*/ 749017 w 4246481"/>
                <a:gd name="connsiteY418" fmla="*/ 2694350 h 4248240"/>
                <a:gd name="connsiteX419" fmla="*/ 755174 w 4246481"/>
                <a:gd name="connsiteY419" fmla="*/ 2671039 h 4248240"/>
                <a:gd name="connsiteX420" fmla="*/ 805314 w 4246481"/>
                <a:gd name="connsiteY420" fmla="*/ 2654326 h 4248240"/>
                <a:gd name="connsiteX421" fmla="*/ 822907 w 4246481"/>
                <a:gd name="connsiteY421" fmla="*/ 2642891 h 4248240"/>
                <a:gd name="connsiteX422" fmla="*/ 777605 w 4246481"/>
                <a:gd name="connsiteY422" fmla="*/ 2631895 h 4248240"/>
                <a:gd name="connsiteX423" fmla="*/ 608274 w 4246481"/>
                <a:gd name="connsiteY423" fmla="*/ 2550528 h 4248240"/>
                <a:gd name="connsiteX424" fmla="*/ 595959 w 4246481"/>
                <a:gd name="connsiteY424" fmla="*/ 2532055 h 4248240"/>
                <a:gd name="connsiteX425" fmla="*/ 613551 w 4246481"/>
                <a:gd name="connsiteY425" fmla="*/ 2517981 h 4248240"/>
                <a:gd name="connsiteX426" fmla="*/ 650936 w 4246481"/>
                <a:gd name="connsiteY426" fmla="*/ 2505226 h 4248240"/>
                <a:gd name="connsiteX427" fmla="*/ 676006 w 4246481"/>
                <a:gd name="connsiteY427" fmla="*/ 2492032 h 4248240"/>
                <a:gd name="connsiteX428" fmla="*/ 489082 w 4246481"/>
                <a:gd name="connsiteY428" fmla="*/ 2388233 h 4248240"/>
                <a:gd name="connsiteX429" fmla="*/ 496119 w 4246481"/>
                <a:gd name="connsiteY429" fmla="*/ 2359644 h 4248240"/>
                <a:gd name="connsiteX430" fmla="*/ 562532 w 4246481"/>
                <a:gd name="connsiteY430" fmla="*/ 2341612 h 4248240"/>
                <a:gd name="connsiteX431" fmla="*/ 573528 w 4246481"/>
                <a:gd name="connsiteY431" fmla="*/ 2336773 h 4248240"/>
                <a:gd name="connsiteX432" fmla="*/ 489522 w 4246481"/>
                <a:gd name="connsiteY432" fmla="*/ 2301148 h 4248240"/>
                <a:gd name="connsiteX433" fmla="*/ 376488 w 4246481"/>
                <a:gd name="connsiteY433" fmla="*/ 2211424 h 4248240"/>
                <a:gd name="connsiteX434" fmla="*/ 384844 w 4246481"/>
                <a:gd name="connsiteY434" fmla="*/ 2181516 h 4248240"/>
                <a:gd name="connsiteX435" fmla="*/ 444220 w 4246481"/>
                <a:gd name="connsiteY435" fmla="*/ 2167002 h 4248240"/>
                <a:gd name="connsiteX436" fmla="*/ 318871 w 4246481"/>
                <a:gd name="connsiteY436" fmla="*/ 2051769 h 4248240"/>
                <a:gd name="connsiteX437" fmla="*/ 282366 w 4246481"/>
                <a:gd name="connsiteY437" fmla="*/ 2004268 h 4248240"/>
                <a:gd name="connsiteX438" fmla="*/ 277088 w 4246481"/>
                <a:gd name="connsiteY438" fmla="*/ 1994152 h 4248240"/>
                <a:gd name="connsiteX439" fmla="*/ 323709 w 4246481"/>
                <a:gd name="connsiteY439" fmla="*/ 1981837 h 4248240"/>
                <a:gd name="connsiteX440" fmla="*/ 210675 w 4246481"/>
                <a:gd name="connsiteY440" fmla="*/ 1819103 h 4248240"/>
                <a:gd name="connsiteX441" fmla="*/ 255976 w 4246481"/>
                <a:gd name="connsiteY441" fmla="*/ 1819103 h 4248240"/>
                <a:gd name="connsiteX442" fmla="*/ 208036 w 4246481"/>
                <a:gd name="connsiteY442" fmla="*/ 1762366 h 4248240"/>
                <a:gd name="connsiteX443" fmla="*/ 29908 w 4246481"/>
                <a:gd name="connsiteY443" fmla="*/ 1512547 h 4248240"/>
                <a:gd name="connsiteX444" fmla="*/ 0 w 4246481"/>
                <a:gd name="connsiteY444" fmla="*/ 1453611 h 4248240"/>
                <a:gd name="connsiteX445" fmla="*/ 0 w 4246481"/>
                <a:gd name="connsiteY445" fmla="*/ 1449213 h 4248240"/>
                <a:gd name="connsiteX446" fmla="*/ 113034 w 4246481"/>
                <a:gd name="connsiteY446" fmla="*/ 1495834 h 4248240"/>
                <a:gd name="connsiteX447" fmla="*/ 377807 w 4246481"/>
                <a:gd name="connsiteY447" fmla="*/ 1655489 h 4248240"/>
                <a:gd name="connsiteX448" fmla="*/ 393641 w 4246481"/>
                <a:gd name="connsiteY448" fmla="*/ 1666925 h 4248240"/>
                <a:gd name="connsiteX449" fmla="*/ 389682 w 4246481"/>
                <a:gd name="connsiteY449" fmla="*/ 1622503 h 4248240"/>
                <a:gd name="connsiteX450" fmla="*/ 563412 w 4246481"/>
                <a:gd name="connsiteY450" fmla="*/ 1717504 h 4248240"/>
                <a:gd name="connsiteX451" fmla="*/ 571768 w 4246481"/>
                <a:gd name="connsiteY451" fmla="*/ 1668244 h 4248240"/>
                <a:gd name="connsiteX452" fmla="*/ 762211 w 4246481"/>
                <a:gd name="connsiteY452" fmla="*/ 1816904 h 4248240"/>
                <a:gd name="connsiteX453" fmla="*/ 763971 w 4246481"/>
                <a:gd name="connsiteY453" fmla="*/ 1805029 h 4248240"/>
                <a:gd name="connsiteX454" fmla="*/ 769688 w 4246481"/>
                <a:gd name="connsiteY454" fmla="*/ 1762366 h 4248240"/>
                <a:gd name="connsiteX455" fmla="*/ 803994 w 4246481"/>
                <a:gd name="connsiteY455" fmla="*/ 1749172 h 4248240"/>
                <a:gd name="connsiteX456" fmla="*/ 854134 w 4246481"/>
                <a:gd name="connsiteY456" fmla="*/ 1794473 h 4248240"/>
                <a:gd name="connsiteX457" fmla="*/ 933302 w 4246481"/>
                <a:gd name="connsiteY457" fmla="*/ 1903989 h 4248240"/>
                <a:gd name="connsiteX458" fmla="*/ 945617 w 4246481"/>
                <a:gd name="connsiteY458" fmla="*/ 1929059 h 4248240"/>
                <a:gd name="connsiteX459" fmla="*/ 950455 w 4246481"/>
                <a:gd name="connsiteY459" fmla="*/ 1902230 h 4248240"/>
                <a:gd name="connsiteX460" fmla="*/ 961451 w 4246481"/>
                <a:gd name="connsiteY460" fmla="*/ 1837576 h 4248240"/>
                <a:gd name="connsiteX461" fmla="*/ 974645 w 4246481"/>
                <a:gd name="connsiteY461" fmla="*/ 1831418 h 4248240"/>
                <a:gd name="connsiteX462" fmla="*/ 1103953 w 4246481"/>
                <a:gd name="connsiteY462" fmla="*/ 1996791 h 4248240"/>
                <a:gd name="connsiteX463" fmla="*/ 1109671 w 4246481"/>
                <a:gd name="connsiteY463" fmla="*/ 2012625 h 4248240"/>
                <a:gd name="connsiteX464" fmla="*/ 1119347 w 4246481"/>
                <a:gd name="connsiteY464" fmla="*/ 1987115 h 4248240"/>
                <a:gd name="connsiteX465" fmla="*/ 1128583 w 4246481"/>
                <a:gd name="connsiteY465" fmla="*/ 1947091 h 4248240"/>
                <a:gd name="connsiteX466" fmla="*/ 1133421 w 4246481"/>
                <a:gd name="connsiteY466" fmla="*/ 1934776 h 4248240"/>
                <a:gd name="connsiteX467" fmla="*/ 1149694 w 4246481"/>
                <a:gd name="connsiteY467" fmla="*/ 1931258 h 4248240"/>
                <a:gd name="connsiteX468" fmla="*/ 1176963 w 4246481"/>
                <a:gd name="connsiteY468" fmla="*/ 1958527 h 4248240"/>
                <a:gd name="connsiteX469" fmla="*/ 1271525 w 4246481"/>
                <a:gd name="connsiteY469" fmla="*/ 2138854 h 4248240"/>
                <a:gd name="connsiteX470" fmla="*/ 1274164 w 4246481"/>
                <a:gd name="connsiteY470" fmla="*/ 2147210 h 4248240"/>
                <a:gd name="connsiteX471" fmla="*/ 1281201 w 4246481"/>
                <a:gd name="connsiteY471" fmla="*/ 2131377 h 4248240"/>
                <a:gd name="connsiteX472" fmla="*/ 1294836 w 4246481"/>
                <a:gd name="connsiteY472" fmla="*/ 2072001 h 4248240"/>
                <a:gd name="connsiteX473" fmla="*/ 1313748 w 4246481"/>
                <a:gd name="connsiteY473" fmla="*/ 2063644 h 4248240"/>
                <a:gd name="connsiteX474" fmla="*/ 1358170 w 4246481"/>
                <a:gd name="connsiteY474" fmla="*/ 2105867 h 4248240"/>
                <a:gd name="connsiteX475" fmla="*/ 1409629 w 4246481"/>
                <a:gd name="connsiteY475" fmla="*/ 2254527 h 4248240"/>
                <a:gd name="connsiteX476" fmla="*/ 1412708 w 4246481"/>
                <a:gd name="connsiteY476" fmla="*/ 2268601 h 4248240"/>
                <a:gd name="connsiteX477" fmla="*/ 1424583 w 4246481"/>
                <a:gd name="connsiteY477" fmla="*/ 2252768 h 4248240"/>
                <a:gd name="connsiteX478" fmla="*/ 1444815 w 4246481"/>
                <a:gd name="connsiteY478" fmla="*/ 2218461 h 4248240"/>
                <a:gd name="connsiteX479" fmla="*/ 1465926 w 4246481"/>
                <a:gd name="connsiteY479" fmla="*/ 2215383 h 4248240"/>
                <a:gd name="connsiteX480" fmla="*/ 1490996 w 4246481"/>
                <a:gd name="connsiteY480" fmla="*/ 2247490 h 4248240"/>
                <a:gd name="connsiteX481" fmla="*/ 1546414 w 4246481"/>
                <a:gd name="connsiteY481" fmla="*/ 2376357 h 4248240"/>
                <a:gd name="connsiteX482" fmla="*/ 1550812 w 4246481"/>
                <a:gd name="connsiteY482" fmla="*/ 2389112 h 4248240"/>
                <a:gd name="connsiteX483" fmla="*/ 1553011 w 4246481"/>
                <a:gd name="connsiteY483" fmla="*/ 2391751 h 4248240"/>
                <a:gd name="connsiteX484" fmla="*/ 1559608 w 4246481"/>
                <a:gd name="connsiteY484" fmla="*/ 2377677 h 4248240"/>
                <a:gd name="connsiteX485" fmla="*/ 1564006 w 4246481"/>
                <a:gd name="connsiteY485" fmla="*/ 2358325 h 4248240"/>
                <a:gd name="connsiteX486" fmla="*/ 1575882 w 4246481"/>
                <a:gd name="connsiteY486" fmla="*/ 2335014 h 4248240"/>
                <a:gd name="connsiteX487" fmla="*/ 1600952 w 4246481"/>
                <a:gd name="connsiteY487" fmla="*/ 2347769 h 4248240"/>
                <a:gd name="connsiteX488" fmla="*/ 1755296 w 4246481"/>
                <a:gd name="connsiteY488" fmla="*/ 2522520 h 4248240"/>
                <a:gd name="connsiteX489" fmla="*/ 1698591 w 4246481"/>
                <a:gd name="connsiteY489" fmla="*/ 2332376 h 4248240"/>
                <a:gd name="connsiteX490" fmla="*/ 1730259 w 4246481"/>
                <a:gd name="connsiteY490" fmla="*/ 2328858 h 4248240"/>
                <a:gd name="connsiteX491" fmla="*/ 1748731 w 4246481"/>
                <a:gd name="connsiteY491" fmla="*/ 2326659 h 4248240"/>
                <a:gd name="connsiteX492" fmla="*/ 1739935 w 4246481"/>
                <a:gd name="connsiteY492" fmla="*/ 2316103 h 4248240"/>
                <a:gd name="connsiteX493" fmla="*/ 1648012 w 4246481"/>
                <a:gd name="connsiteY493" fmla="*/ 2131818 h 4248240"/>
                <a:gd name="connsiteX494" fmla="*/ 1644493 w 4246481"/>
                <a:gd name="connsiteY494" fmla="*/ 2092234 h 4248240"/>
                <a:gd name="connsiteX495" fmla="*/ 1671762 w 4246481"/>
                <a:gd name="connsiteY495" fmla="*/ 2076400 h 4248240"/>
                <a:gd name="connsiteX496" fmla="*/ 1698591 w 4246481"/>
                <a:gd name="connsiteY496" fmla="*/ 2092234 h 4248240"/>
                <a:gd name="connsiteX497" fmla="*/ 1720582 w 4246481"/>
                <a:gd name="connsiteY497" fmla="*/ 2100590 h 4248240"/>
                <a:gd name="connsiteX498" fmla="*/ 1722782 w 4246481"/>
                <a:gd name="connsiteY498" fmla="*/ 2097951 h 4248240"/>
                <a:gd name="connsiteX499" fmla="*/ 1713985 w 4246481"/>
                <a:gd name="connsiteY499" fmla="*/ 2083437 h 4248240"/>
                <a:gd name="connsiteX500" fmla="*/ 1640975 w 4246481"/>
                <a:gd name="connsiteY500" fmla="*/ 1921583 h 4248240"/>
                <a:gd name="connsiteX501" fmla="*/ 1635697 w 4246481"/>
                <a:gd name="connsiteY501" fmla="*/ 1885517 h 4248240"/>
                <a:gd name="connsiteX502" fmla="*/ 1655049 w 4246481"/>
                <a:gd name="connsiteY502" fmla="*/ 1869244 h 4248240"/>
                <a:gd name="connsiteX503" fmla="*/ 1700351 w 4246481"/>
                <a:gd name="connsiteY503" fmla="*/ 1878920 h 4248240"/>
                <a:gd name="connsiteX504" fmla="*/ 1725421 w 4246481"/>
                <a:gd name="connsiteY504" fmla="*/ 1878920 h 4248240"/>
                <a:gd name="connsiteX505" fmla="*/ 1717943 w 4246481"/>
                <a:gd name="connsiteY505" fmla="*/ 1870563 h 4248240"/>
                <a:gd name="connsiteX506" fmla="*/ 1623382 w 4246481"/>
                <a:gd name="connsiteY506" fmla="*/ 1693755 h 4248240"/>
                <a:gd name="connsiteX507" fmla="*/ 1622502 w 4246481"/>
                <a:gd name="connsiteY507" fmla="*/ 1636578 h 4248240"/>
                <a:gd name="connsiteX508" fmla="*/ 1648012 w 4246481"/>
                <a:gd name="connsiteY508" fmla="*/ 1623823 h 4248240"/>
                <a:gd name="connsiteX509" fmla="*/ 1706508 w 4246481"/>
                <a:gd name="connsiteY509" fmla="*/ 1657690 h 4248240"/>
                <a:gd name="connsiteX510" fmla="*/ 1727180 w 4246481"/>
                <a:gd name="connsiteY510" fmla="*/ 1664727 h 4248240"/>
                <a:gd name="connsiteX511" fmla="*/ 1724101 w 4246481"/>
                <a:gd name="connsiteY511" fmla="*/ 1656810 h 4248240"/>
                <a:gd name="connsiteX512" fmla="*/ 1638336 w 4246481"/>
                <a:gd name="connsiteY512" fmla="*/ 1420186 h 4248240"/>
                <a:gd name="connsiteX513" fmla="*/ 1637456 w 4246481"/>
                <a:gd name="connsiteY513" fmla="*/ 1386759 h 4248240"/>
                <a:gd name="connsiteX514" fmla="*/ 1656808 w 4246481"/>
                <a:gd name="connsiteY514" fmla="*/ 1373565 h 4248240"/>
                <a:gd name="connsiteX515" fmla="*/ 1683637 w 4246481"/>
                <a:gd name="connsiteY515" fmla="*/ 1386759 h 4248240"/>
                <a:gd name="connsiteX516" fmla="*/ 1732018 w 4246481"/>
                <a:gd name="connsiteY516" fmla="*/ 1410949 h 4248240"/>
                <a:gd name="connsiteX517" fmla="*/ 1742134 w 4246481"/>
                <a:gd name="connsiteY517" fmla="*/ 1412709 h 4248240"/>
                <a:gd name="connsiteX518" fmla="*/ 1737735 w 4246481"/>
                <a:gd name="connsiteY518" fmla="*/ 1405672 h 4248240"/>
                <a:gd name="connsiteX519" fmla="*/ 1696392 w 4246481"/>
                <a:gd name="connsiteY519" fmla="*/ 1304073 h 4248240"/>
                <a:gd name="connsiteX520" fmla="*/ 1688475 w 4246481"/>
                <a:gd name="connsiteY520" fmla="*/ 1154533 h 4248240"/>
                <a:gd name="connsiteX521" fmla="*/ 1704749 w 4246481"/>
                <a:gd name="connsiteY521" fmla="*/ 1145297 h 4248240"/>
                <a:gd name="connsiteX522" fmla="*/ 1782157 w 4246481"/>
                <a:gd name="connsiteY522" fmla="*/ 1194557 h 4248240"/>
                <a:gd name="connsiteX523" fmla="*/ 1796672 w 4246481"/>
                <a:gd name="connsiteY523" fmla="*/ 1203354 h 4248240"/>
                <a:gd name="connsiteX524" fmla="*/ 1770282 w 4246481"/>
                <a:gd name="connsiteY524" fmla="*/ 1131663 h 4248240"/>
                <a:gd name="connsiteX525" fmla="*/ 1750930 w 4246481"/>
                <a:gd name="connsiteY525" fmla="*/ 940780 h 4248240"/>
                <a:gd name="connsiteX526" fmla="*/ 1755328 w 4246481"/>
                <a:gd name="connsiteY526" fmla="*/ 914830 h 4248240"/>
                <a:gd name="connsiteX527" fmla="*/ 1772042 w 4246481"/>
                <a:gd name="connsiteY527" fmla="*/ 907354 h 4248240"/>
                <a:gd name="connsiteX528" fmla="*/ 1834936 w 4246481"/>
                <a:gd name="connsiteY528" fmla="*/ 948697 h 4248240"/>
                <a:gd name="connsiteX529" fmla="*/ 1844612 w 4246481"/>
                <a:gd name="connsiteY529" fmla="*/ 955294 h 4248240"/>
                <a:gd name="connsiteX530" fmla="*/ 1863525 w 4246481"/>
                <a:gd name="connsiteY530" fmla="*/ 670288 h 4248240"/>
                <a:gd name="connsiteX531" fmla="*/ 1913664 w 4246481"/>
                <a:gd name="connsiteY531" fmla="*/ 703715 h 4248240"/>
                <a:gd name="connsiteX532" fmla="*/ 1922900 w 4246481"/>
                <a:gd name="connsiteY532" fmla="*/ 586283 h 4248240"/>
                <a:gd name="connsiteX533" fmla="*/ 1967323 w 4246481"/>
                <a:gd name="connsiteY533" fmla="*/ 477207 h 4248240"/>
                <a:gd name="connsiteX534" fmla="*/ 2001189 w 4246481"/>
                <a:gd name="connsiteY534" fmla="*/ 514592 h 4248240"/>
                <a:gd name="connsiteX535" fmla="*/ 2013504 w 4246481"/>
                <a:gd name="connsiteY535" fmla="*/ 424428 h 4248240"/>
                <a:gd name="connsiteX536" fmla="*/ 2093551 w 4246481"/>
                <a:gd name="connsiteY536" fmla="*/ 65533 h 4248240"/>
                <a:gd name="connsiteX537" fmla="*/ 2118622 w 4246481"/>
                <a:gd name="connsiteY537" fmla="*/ 0 h 4248240"/>
                <a:gd name="connsiteX0" fmla="*/ 2118622 w 4246481"/>
                <a:gd name="connsiteY0" fmla="*/ 0 h 4248240"/>
                <a:gd name="connsiteX1" fmla="*/ 2123020 w 4246481"/>
                <a:gd name="connsiteY1" fmla="*/ 440 h 4248240"/>
                <a:gd name="connsiteX2" fmla="*/ 2134456 w 4246481"/>
                <a:gd name="connsiteY2" fmla="*/ 22431 h 4248240"/>
                <a:gd name="connsiteX3" fmla="*/ 2168322 w 4246481"/>
                <a:gd name="connsiteY3" fmla="*/ 127548 h 4248240"/>
                <a:gd name="connsiteX4" fmla="*/ 2238694 w 4246481"/>
                <a:gd name="connsiteY4" fmla="*/ 482045 h 4248240"/>
                <a:gd name="connsiteX5" fmla="*/ 2242212 w 4246481"/>
                <a:gd name="connsiteY5" fmla="*/ 515911 h 4248240"/>
                <a:gd name="connsiteX6" fmla="*/ 2276958 w 4246481"/>
                <a:gd name="connsiteY6" fmla="*/ 478086 h 4248240"/>
                <a:gd name="connsiteX7" fmla="*/ 2290593 w 4246481"/>
                <a:gd name="connsiteY7" fmla="*/ 498758 h 4248240"/>
                <a:gd name="connsiteX8" fmla="*/ 2331496 w 4246481"/>
                <a:gd name="connsiteY8" fmla="*/ 696238 h 4248240"/>
                <a:gd name="connsiteX9" fmla="*/ 2330616 w 4246481"/>
                <a:gd name="connsiteY9" fmla="*/ 704595 h 4248240"/>
                <a:gd name="connsiteX10" fmla="*/ 2377677 w 4246481"/>
                <a:gd name="connsiteY10" fmla="*/ 673367 h 4248240"/>
                <a:gd name="connsiteX11" fmla="*/ 2398789 w 4246481"/>
                <a:gd name="connsiteY11" fmla="*/ 957053 h 4248240"/>
                <a:gd name="connsiteX12" fmla="*/ 2432215 w 4246481"/>
                <a:gd name="connsiteY12" fmla="*/ 932863 h 4248240"/>
                <a:gd name="connsiteX13" fmla="*/ 2470480 w 4246481"/>
                <a:gd name="connsiteY13" fmla="*/ 908673 h 4248240"/>
                <a:gd name="connsiteX14" fmla="*/ 2490712 w 4246481"/>
                <a:gd name="connsiteY14" fmla="*/ 918789 h 4248240"/>
                <a:gd name="connsiteX15" fmla="*/ 2494670 w 4246481"/>
                <a:gd name="connsiteY15" fmla="*/ 966290 h 4248240"/>
                <a:gd name="connsiteX16" fmla="*/ 2460364 w 4246481"/>
                <a:gd name="connsiteY16" fmla="*/ 1172566 h 4248240"/>
                <a:gd name="connsiteX17" fmla="*/ 2444091 w 4246481"/>
                <a:gd name="connsiteY17" fmla="*/ 1206432 h 4248240"/>
                <a:gd name="connsiteX18" fmla="*/ 2475757 w 4246481"/>
                <a:gd name="connsiteY18" fmla="*/ 1186640 h 4248240"/>
                <a:gd name="connsiteX19" fmla="*/ 2536013 w 4246481"/>
                <a:gd name="connsiteY19" fmla="*/ 1147936 h 4248240"/>
                <a:gd name="connsiteX20" fmla="*/ 2556245 w 4246481"/>
                <a:gd name="connsiteY20" fmla="*/ 1158052 h 4248240"/>
                <a:gd name="connsiteX21" fmla="*/ 2527217 w 4246481"/>
                <a:gd name="connsiteY21" fmla="*/ 1370046 h 4248240"/>
                <a:gd name="connsiteX22" fmla="*/ 2515341 w 4246481"/>
                <a:gd name="connsiteY22" fmla="*/ 1392477 h 4248240"/>
                <a:gd name="connsiteX23" fmla="*/ 2503026 w 4246481"/>
                <a:gd name="connsiteY23" fmla="*/ 1414468 h 4248240"/>
                <a:gd name="connsiteX24" fmla="*/ 2531615 w 4246481"/>
                <a:gd name="connsiteY24" fmla="*/ 1404352 h 4248240"/>
                <a:gd name="connsiteX25" fmla="*/ 2572518 w 4246481"/>
                <a:gd name="connsiteY25" fmla="*/ 1380602 h 4248240"/>
                <a:gd name="connsiteX26" fmla="*/ 2606385 w 4246481"/>
                <a:gd name="connsiteY26" fmla="*/ 1401273 h 4248240"/>
                <a:gd name="connsiteX27" fmla="*/ 2576477 w 4246481"/>
                <a:gd name="connsiteY27" fmla="*/ 1534539 h 4248240"/>
                <a:gd name="connsiteX28" fmla="*/ 2518420 w 4246481"/>
                <a:gd name="connsiteY28" fmla="*/ 1658569 h 4248240"/>
                <a:gd name="connsiteX29" fmla="*/ 2517981 w 4246481"/>
                <a:gd name="connsiteY29" fmla="*/ 1665167 h 4248240"/>
                <a:gd name="connsiteX30" fmla="*/ 2545689 w 4246481"/>
                <a:gd name="connsiteY30" fmla="*/ 1653731 h 4248240"/>
                <a:gd name="connsiteX31" fmla="*/ 2598028 w 4246481"/>
                <a:gd name="connsiteY31" fmla="*/ 1623384 h 4248240"/>
                <a:gd name="connsiteX32" fmla="*/ 2619579 w 4246481"/>
                <a:gd name="connsiteY32" fmla="*/ 1632180 h 4248240"/>
                <a:gd name="connsiteX33" fmla="*/ 2620019 w 4246481"/>
                <a:gd name="connsiteY33" fmla="*/ 1694635 h 4248240"/>
                <a:gd name="connsiteX34" fmla="*/ 2525018 w 4246481"/>
                <a:gd name="connsiteY34" fmla="*/ 1871003 h 4248240"/>
                <a:gd name="connsiteX35" fmla="*/ 2518860 w 4246481"/>
                <a:gd name="connsiteY35" fmla="*/ 1881559 h 4248240"/>
                <a:gd name="connsiteX36" fmla="*/ 2550527 w 4246481"/>
                <a:gd name="connsiteY36" fmla="*/ 1877161 h 4248240"/>
                <a:gd name="connsiteX37" fmla="*/ 2583954 w 4246481"/>
                <a:gd name="connsiteY37" fmla="*/ 1869684 h 4248240"/>
                <a:gd name="connsiteX38" fmla="*/ 2607704 w 4246481"/>
                <a:gd name="connsiteY38" fmla="*/ 1891235 h 4248240"/>
                <a:gd name="connsiteX39" fmla="*/ 2595389 w 4246481"/>
                <a:gd name="connsiteY39" fmla="*/ 1944893 h 4248240"/>
                <a:gd name="connsiteX40" fmla="*/ 2528536 w 4246481"/>
                <a:gd name="connsiteY40" fmla="*/ 2085636 h 4248240"/>
                <a:gd name="connsiteX41" fmla="*/ 2521499 w 4246481"/>
                <a:gd name="connsiteY41" fmla="*/ 2097951 h 4248240"/>
                <a:gd name="connsiteX42" fmla="*/ 2523258 w 4246481"/>
                <a:gd name="connsiteY42" fmla="*/ 2100590 h 4248240"/>
                <a:gd name="connsiteX43" fmla="*/ 2543490 w 4246481"/>
                <a:gd name="connsiteY43" fmla="*/ 2093113 h 4248240"/>
                <a:gd name="connsiteX44" fmla="*/ 2571199 w 4246481"/>
                <a:gd name="connsiteY44" fmla="*/ 2077280 h 4248240"/>
                <a:gd name="connsiteX45" fmla="*/ 2599787 w 4246481"/>
                <a:gd name="connsiteY45" fmla="*/ 2094433 h 4248240"/>
                <a:gd name="connsiteX46" fmla="*/ 2582634 w 4246481"/>
                <a:gd name="connsiteY46" fmla="*/ 2179758 h 4248240"/>
                <a:gd name="connsiteX47" fmla="*/ 2502587 w 4246481"/>
                <a:gd name="connsiteY47" fmla="*/ 2319182 h 4248240"/>
                <a:gd name="connsiteX48" fmla="*/ 2495549 w 4246481"/>
                <a:gd name="connsiteY48" fmla="*/ 2328418 h 4248240"/>
                <a:gd name="connsiteX49" fmla="*/ 2518860 w 4246481"/>
                <a:gd name="connsiteY49" fmla="*/ 2330177 h 4248240"/>
                <a:gd name="connsiteX50" fmla="*/ 2546129 w 4246481"/>
                <a:gd name="connsiteY50" fmla="*/ 2334136 h 4248240"/>
                <a:gd name="connsiteX51" fmla="*/ 2517999 w 4246481"/>
                <a:gd name="connsiteY51" fmla="*/ 2513290 h 4248240"/>
                <a:gd name="connsiteX52" fmla="*/ 2566644 w 4246481"/>
                <a:gd name="connsiteY52" fmla="*/ 2509150 h 4248240"/>
                <a:gd name="connsiteX53" fmla="*/ 2646408 w 4246481"/>
                <a:gd name="connsiteY53" fmla="*/ 2347769 h 4248240"/>
                <a:gd name="connsiteX54" fmla="*/ 2667960 w 4246481"/>
                <a:gd name="connsiteY54" fmla="*/ 2336334 h 4248240"/>
                <a:gd name="connsiteX55" fmla="*/ 2681595 w 4246481"/>
                <a:gd name="connsiteY55" fmla="*/ 2357005 h 4248240"/>
                <a:gd name="connsiteX56" fmla="*/ 2691711 w 4246481"/>
                <a:gd name="connsiteY56" fmla="*/ 2392191 h 4248240"/>
                <a:gd name="connsiteX57" fmla="*/ 2695229 w 4246481"/>
                <a:gd name="connsiteY57" fmla="*/ 2391751 h 4248240"/>
                <a:gd name="connsiteX58" fmla="*/ 2705785 w 4246481"/>
                <a:gd name="connsiteY58" fmla="*/ 2359644 h 4248240"/>
                <a:gd name="connsiteX59" fmla="*/ 2756804 w 4246481"/>
                <a:gd name="connsiteY59" fmla="*/ 2245730 h 4248240"/>
                <a:gd name="connsiteX60" fmla="*/ 2780995 w 4246481"/>
                <a:gd name="connsiteY60" fmla="*/ 2215822 h 4248240"/>
                <a:gd name="connsiteX61" fmla="*/ 2801666 w 4246481"/>
                <a:gd name="connsiteY61" fmla="*/ 2218461 h 4248240"/>
                <a:gd name="connsiteX62" fmla="*/ 2824977 w 4246481"/>
                <a:gd name="connsiteY62" fmla="*/ 2257166 h 4248240"/>
                <a:gd name="connsiteX63" fmla="*/ 2834653 w 4246481"/>
                <a:gd name="connsiteY63" fmla="*/ 2269041 h 4248240"/>
                <a:gd name="connsiteX64" fmla="*/ 2848287 w 4246481"/>
                <a:gd name="connsiteY64" fmla="*/ 2194711 h 4248240"/>
                <a:gd name="connsiteX65" fmla="*/ 2919539 w 4246481"/>
                <a:gd name="connsiteY65" fmla="*/ 2072880 h 4248240"/>
                <a:gd name="connsiteX66" fmla="*/ 2937131 w 4246481"/>
                <a:gd name="connsiteY66" fmla="*/ 2062325 h 4248240"/>
                <a:gd name="connsiteX67" fmla="*/ 2951206 w 4246481"/>
                <a:gd name="connsiteY67" fmla="*/ 2069802 h 4248240"/>
                <a:gd name="connsiteX68" fmla="*/ 2962641 w 4246481"/>
                <a:gd name="connsiteY68" fmla="*/ 2123020 h 4248240"/>
                <a:gd name="connsiteX69" fmla="*/ 2972757 w 4246481"/>
                <a:gd name="connsiteY69" fmla="*/ 2145011 h 4248240"/>
                <a:gd name="connsiteX70" fmla="*/ 2975396 w 4246481"/>
                <a:gd name="connsiteY70" fmla="*/ 2138854 h 4248240"/>
                <a:gd name="connsiteX71" fmla="*/ 3078314 w 4246481"/>
                <a:gd name="connsiteY71" fmla="*/ 1948411 h 4248240"/>
                <a:gd name="connsiteX72" fmla="*/ 3093268 w 4246481"/>
                <a:gd name="connsiteY72" fmla="*/ 1933897 h 4248240"/>
                <a:gd name="connsiteX73" fmla="*/ 3115259 w 4246481"/>
                <a:gd name="connsiteY73" fmla="*/ 1939614 h 4248240"/>
                <a:gd name="connsiteX74" fmla="*/ 3123176 w 4246481"/>
                <a:gd name="connsiteY74" fmla="*/ 1971721 h 4248240"/>
                <a:gd name="connsiteX75" fmla="*/ 3135051 w 4246481"/>
                <a:gd name="connsiteY75" fmla="*/ 2013065 h 4248240"/>
                <a:gd name="connsiteX76" fmla="*/ 3139449 w 4246481"/>
                <a:gd name="connsiteY76" fmla="*/ 2010866 h 4248240"/>
                <a:gd name="connsiteX77" fmla="*/ 3237530 w 4246481"/>
                <a:gd name="connsiteY77" fmla="*/ 1859127 h 4248240"/>
                <a:gd name="connsiteX78" fmla="*/ 3270956 w 4246481"/>
                <a:gd name="connsiteY78" fmla="*/ 1832298 h 4248240"/>
                <a:gd name="connsiteX79" fmla="*/ 3284591 w 4246481"/>
                <a:gd name="connsiteY79" fmla="*/ 1828779 h 4248240"/>
                <a:gd name="connsiteX80" fmla="*/ 3301304 w 4246481"/>
                <a:gd name="connsiteY80" fmla="*/ 1933457 h 4248240"/>
                <a:gd name="connsiteX81" fmla="*/ 3435889 w 4246481"/>
                <a:gd name="connsiteY81" fmla="*/ 1754449 h 4248240"/>
                <a:gd name="connsiteX82" fmla="*/ 3451283 w 4246481"/>
                <a:gd name="connsiteY82" fmla="*/ 1743454 h 4248240"/>
                <a:gd name="connsiteX83" fmla="*/ 3474154 w 4246481"/>
                <a:gd name="connsiteY83" fmla="*/ 1752250 h 4248240"/>
                <a:gd name="connsiteX84" fmla="*/ 3481631 w 4246481"/>
                <a:gd name="connsiteY84" fmla="*/ 1805029 h 4248240"/>
                <a:gd name="connsiteX85" fmla="*/ 3483390 w 4246481"/>
                <a:gd name="connsiteY85" fmla="*/ 1819983 h 4248240"/>
                <a:gd name="connsiteX86" fmla="*/ 3674273 w 4246481"/>
                <a:gd name="connsiteY86" fmla="*/ 1672203 h 4248240"/>
                <a:gd name="connsiteX87" fmla="*/ 3682190 w 4246481"/>
                <a:gd name="connsiteY87" fmla="*/ 1718384 h 4248240"/>
                <a:gd name="connsiteX88" fmla="*/ 3855919 w 4246481"/>
                <a:gd name="connsiteY88" fmla="*/ 1624262 h 4248240"/>
                <a:gd name="connsiteX89" fmla="*/ 3851521 w 4246481"/>
                <a:gd name="connsiteY89" fmla="*/ 1666485 h 4248240"/>
                <a:gd name="connsiteX90" fmla="*/ 3856799 w 4246481"/>
                <a:gd name="connsiteY90" fmla="*/ 1664286 h 4248240"/>
                <a:gd name="connsiteX91" fmla="*/ 4189304 w 4246481"/>
                <a:gd name="connsiteY91" fmla="*/ 1469445 h 4248240"/>
                <a:gd name="connsiteX92" fmla="*/ 4233726 w 4246481"/>
                <a:gd name="connsiteY92" fmla="*/ 1452732 h 4248240"/>
                <a:gd name="connsiteX93" fmla="*/ 4244282 w 4246481"/>
                <a:gd name="connsiteY93" fmla="*/ 1450972 h 4248240"/>
                <a:gd name="connsiteX94" fmla="*/ 4246481 w 4246481"/>
                <a:gd name="connsiteY94" fmla="*/ 1453171 h 4248240"/>
                <a:gd name="connsiteX95" fmla="*/ 4218332 w 4246481"/>
                <a:gd name="connsiteY95" fmla="*/ 1507709 h 4248240"/>
                <a:gd name="connsiteX96" fmla="*/ 3991824 w 4246481"/>
                <a:gd name="connsiteY96" fmla="*/ 1816024 h 4248240"/>
                <a:gd name="connsiteX97" fmla="*/ 3988306 w 4246481"/>
                <a:gd name="connsiteY97" fmla="*/ 1821302 h 4248240"/>
                <a:gd name="connsiteX98" fmla="*/ 4033167 w 4246481"/>
                <a:gd name="connsiteY98" fmla="*/ 1821302 h 4248240"/>
                <a:gd name="connsiteX99" fmla="*/ 3920133 w 4246481"/>
                <a:gd name="connsiteY99" fmla="*/ 1984476 h 4248240"/>
                <a:gd name="connsiteX100" fmla="*/ 3965435 w 4246481"/>
                <a:gd name="connsiteY100" fmla="*/ 1995472 h 4248240"/>
                <a:gd name="connsiteX101" fmla="*/ 3798303 w 4246481"/>
                <a:gd name="connsiteY101" fmla="*/ 2169201 h 4248240"/>
                <a:gd name="connsiteX102" fmla="*/ 3810617 w 4246481"/>
                <a:gd name="connsiteY102" fmla="*/ 2171840 h 4248240"/>
                <a:gd name="connsiteX103" fmla="*/ 3870433 w 4246481"/>
                <a:gd name="connsiteY103" fmla="*/ 2187674 h 4248240"/>
                <a:gd name="connsiteX104" fmla="*/ 3875271 w 4246481"/>
                <a:gd name="connsiteY104" fmla="*/ 2203507 h 4248240"/>
                <a:gd name="connsiteX105" fmla="*/ 3833049 w 4246481"/>
                <a:gd name="connsiteY105" fmla="*/ 2247050 h 4248240"/>
                <a:gd name="connsiteX106" fmla="*/ 3727931 w 4246481"/>
                <a:gd name="connsiteY106" fmla="*/ 2317861 h 4248240"/>
                <a:gd name="connsiteX107" fmla="*/ 3670754 w 4246481"/>
                <a:gd name="connsiteY107" fmla="*/ 2339852 h 4248240"/>
                <a:gd name="connsiteX108" fmla="*/ 3683949 w 4246481"/>
                <a:gd name="connsiteY108" fmla="*/ 2344250 h 4248240"/>
                <a:gd name="connsiteX109" fmla="*/ 3755200 w 4246481"/>
                <a:gd name="connsiteY109" fmla="*/ 2364042 h 4248240"/>
                <a:gd name="connsiteX110" fmla="*/ 3760918 w 4246481"/>
                <a:gd name="connsiteY110" fmla="*/ 2383395 h 4248240"/>
                <a:gd name="connsiteX111" fmla="*/ 3620175 w 4246481"/>
                <a:gd name="connsiteY111" fmla="*/ 2481036 h 4248240"/>
                <a:gd name="connsiteX112" fmla="*/ 3570475 w 4246481"/>
                <a:gd name="connsiteY112" fmla="*/ 2494231 h 4248240"/>
                <a:gd name="connsiteX113" fmla="*/ 3585869 w 4246481"/>
                <a:gd name="connsiteY113" fmla="*/ 2503907 h 4248240"/>
                <a:gd name="connsiteX114" fmla="*/ 3618416 w 4246481"/>
                <a:gd name="connsiteY114" fmla="*/ 2514902 h 4248240"/>
                <a:gd name="connsiteX115" fmla="*/ 3634249 w 4246481"/>
                <a:gd name="connsiteY115" fmla="*/ 2520180 h 4248240"/>
                <a:gd name="connsiteX116" fmla="*/ 3639527 w 4246481"/>
                <a:gd name="connsiteY116" fmla="*/ 2550088 h 4248240"/>
                <a:gd name="connsiteX117" fmla="*/ 3557280 w 4246481"/>
                <a:gd name="connsiteY117" fmla="*/ 2599788 h 4248240"/>
                <a:gd name="connsiteX118" fmla="*/ 3427972 w 4246481"/>
                <a:gd name="connsiteY118" fmla="*/ 2642891 h 4248240"/>
                <a:gd name="connsiteX119" fmla="*/ 3419616 w 4246481"/>
                <a:gd name="connsiteY119" fmla="*/ 2645090 h 4248240"/>
                <a:gd name="connsiteX120" fmla="*/ 3436769 w 4246481"/>
                <a:gd name="connsiteY120" fmla="*/ 2655206 h 4248240"/>
                <a:gd name="connsiteX121" fmla="*/ 3492187 w 4246481"/>
                <a:gd name="connsiteY121" fmla="*/ 2673678 h 4248240"/>
                <a:gd name="connsiteX122" fmla="*/ 3497904 w 4246481"/>
                <a:gd name="connsiteY122" fmla="*/ 2693470 h 4248240"/>
                <a:gd name="connsiteX123" fmla="*/ 3453042 w 4246481"/>
                <a:gd name="connsiteY123" fmla="*/ 2732174 h 4248240"/>
                <a:gd name="connsiteX124" fmla="*/ 3296026 w 4246481"/>
                <a:gd name="connsiteY124" fmla="*/ 2769119 h 4248240"/>
                <a:gd name="connsiteX125" fmla="*/ 3287229 w 4246481"/>
                <a:gd name="connsiteY125" fmla="*/ 2768680 h 4248240"/>
                <a:gd name="connsiteX126" fmla="*/ 3283271 w 4246481"/>
                <a:gd name="connsiteY126" fmla="*/ 2770439 h 4248240"/>
                <a:gd name="connsiteX127" fmla="*/ 3299545 w 4246481"/>
                <a:gd name="connsiteY127" fmla="*/ 2784953 h 4248240"/>
                <a:gd name="connsiteX128" fmla="*/ 3328133 w 4246481"/>
                <a:gd name="connsiteY128" fmla="*/ 2806064 h 4248240"/>
                <a:gd name="connsiteX129" fmla="*/ 3328133 w 4246481"/>
                <a:gd name="connsiteY129" fmla="*/ 2832893 h 4248240"/>
                <a:gd name="connsiteX130" fmla="*/ 3274915 w 4246481"/>
                <a:gd name="connsiteY130" fmla="*/ 2861042 h 4248240"/>
                <a:gd name="connsiteX131" fmla="*/ 3158362 w 4246481"/>
                <a:gd name="connsiteY131" fmla="*/ 2894909 h 4248240"/>
                <a:gd name="connsiteX132" fmla="*/ 3148686 w 4246481"/>
                <a:gd name="connsiteY132" fmla="*/ 2899746 h 4248240"/>
                <a:gd name="connsiteX133" fmla="*/ 3166278 w 4246481"/>
                <a:gd name="connsiteY133" fmla="*/ 2908983 h 4248240"/>
                <a:gd name="connsiteX134" fmla="*/ 3189149 w 4246481"/>
                <a:gd name="connsiteY134" fmla="*/ 2916460 h 4248240"/>
                <a:gd name="connsiteX135" fmla="*/ 3194867 w 4246481"/>
                <a:gd name="connsiteY135" fmla="*/ 2945488 h 4248240"/>
                <a:gd name="connsiteX136" fmla="*/ 3146047 w 4246481"/>
                <a:gd name="connsiteY136" fmla="*/ 2976715 h 4248240"/>
                <a:gd name="connsiteX137" fmla="*/ 2990790 w 4246481"/>
                <a:gd name="connsiteY137" fmla="*/ 3011021 h 4248240"/>
                <a:gd name="connsiteX138" fmla="*/ 2999586 w 4246481"/>
                <a:gd name="connsiteY138" fmla="*/ 3024656 h 4248240"/>
                <a:gd name="connsiteX139" fmla="*/ 3014540 w 4246481"/>
                <a:gd name="connsiteY139" fmla="*/ 3046647 h 4248240"/>
                <a:gd name="connsiteX140" fmla="*/ 3007503 w 4246481"/>
                <a:gd name="connsiteY140" fmla="*/ 3068198 h 4248240"/>
                <a:gd name="connsiteX141" fmla="*/ 2959122 w 4246481"/>
                <a:gd name="connsiteY141" fmla="*/ 3086231 h 4248240"/>
                <a:gd name="connsiteX142" fmla="*/ 2887871 w 4246481"/>
                <a:gd name="connsiteY142" fmla="*/ 3106903 h 4248240"/>
                <a:gd name="connsiteX143" fmla="*/ 2851366 w 4246481"/>
                <a:gd name="connsiteY143" fmla="*/ 3139010 h 4248240"/>
                <a:gd name="connsiteX144" fmla="*/ 2867200 w 4246481"/>
                <a:gd name="connsiteY144" fmla="*/ 3141209 h 4248240"/>
                <a:gd name="connsiteX145" fmla="*/ 2957363 w 4246481"/>
                <a:gd name="connsiteY145" fmla="*/ 3105583 h 4248240"/>
                <a:gd name="connsiteX146" fmla="*/ 2967039 w 4246481"/>
                <a:gd name="connsiteY146" fmla="*/ 3104704 h 4248240"/>
                <a:gd name="connsiteX147" fmla="*/ 2977155 w 4246481"/>
                <a:gd name="connsiteY147" fmla="*/ 3118338 h 4248240"/>
                <a:gd name="connsiteX148" fmla="*/ 2971437 w 4246481"/>
                <a:gd name="connsiteY148" fmla="*/ 3156163 h 4248240"/>
                <a:gd name="connsiteX149" fmla="*/ 2980234 w 4246481"/>
                <a:gd name="connsiteY149" fmla="*/ 3148686 h 4248240"/>
                <a:gd name="connsiteX150" fmla="*/ 3085791 w 4246481"/>
                <a:gd name="connsiteY150" fmla="*/ 3098986 h 4248240"/>
                <a:gd name="connsiteX151" fmla="*/ 3109981 w 4246481"/>
                <a:gd name="connsiteY151" fmla="*/ 3100305 h 4248240"/>
                <a:gd name="connsiteX152" fmla="*/ 3116579 w 4246481"/>
                <a:gd name="connsiteY152" fmla="*/ 3115259 h 4248240"/>
                <a:gd name="connsiteX153" fmla="*/ 3100305 w 4246481"/>
                <a:gd name="connsiteY153" fmla="*/ 3142968 h 4248240"/>
                <a:gd name="connsiteX154" fmla="*/ 3093268 w 4246481"/>
                <a:gd name="connsiteY154" fmla="*/ 3159681 h 4248240"/>
                <a:gd name="connsiteX155" fmla="*/ 3102944 w 4246481"/>
                <a:gd name="connsiteY155" fmla="*/ 3154843 h 4248240"/>
                <a:gd name="connsiteX156" fmla="*/ 3238849 w 4246481"/>
                <a:gd name="connsiteY156" fmla="*/ 3111301 h 4248240"/>
                <a:gd name="connsiteX157" fmla="*/ 3259081 w 4246481"/>
                <a:gd name="connsiteY157" fmla="*/ 3114379 h 4248240"/>
                <a:gd name="connsiteX158" fmla="*/ 3253363 w 4246481"/>
                <a:gd name="connsiteY158" fmla="*/ 3134611 h 4248240"/>
                <a:gd name="connsiteX159" fmla="*/ 3237090 w 4246481"/>
                <a:gd name="connsiteY159" fmla="*/ 3168478 h 4248240"/>
                <a:gd name="connsiteX160" fmla="*/ 3312299 w 4246481"/>
                <a:gd name="connsiteY160" fmla="*/ 3143848 h 4248240"/>
                <a:gd name="connsiteX161" fmla="*/ 3392787 w 4246481"/>
                <a:gd name="connsiteY161" fmla="*/ 3145167 h 4248240"/>
                <a:gd name="connsiteX162" fmla="*/ 3354082 w 4246481"/>
                <a:gd name="connsiteY162" fmla="*/ 3204543 h 4248240"/>
                <a:gd name="connsiteX163" fmla="*/ 3523854 w 4246481"/>
                <a:gd name="connsiteY163" fmla="*/ 3183872 h 4248240"/>
                <a:gd name="connsiteX164" fmla="*/ 3526053 w 4246481"/>
                <a:gd name="connsiteY164" fmla="*/ 3187830 h 4248240"/>
                <a:gd name="connsiteX165" fmla="*/ 3495705 w 4246481"/>
                <a:gd name="connsiteY165" fmla="*/ 3233131 h 4248240"/>
                <a:gd name="connsiteX166" fmla="*/ 3654921 w 4246481"/>
                <a:gd name="connsiteY166" fmla="*/ 3247206 h 4248240"/>
                <a:gd name="connsiteX167" fmla="*/ 3636888 w 4246481"/>
                <a:gd name="connsiteY167" fmla="*/ 3275354 h 4248240"/>
                <a:gd name="connsiteX168" fmla="*/ 3765316 w 4246481"/>
                <a:gd name="connsiteY168" fmla="*/ 3307901 h 4248240"/>
                <a:gd name="connsiteX169" fmla="*/ 3745524 w 4246481"/>
                <a:gd name="connsiteY169" fmla="*/ 3326374 h 4248240"/>
                <a:gd name="connsiteX170" fmla="*/ 3891985 w 4246481"/>
                <a:gd name="connsiteY170" fmla="*/ 3356281 h 4248240"/>
                <a:gd name="connsiteX171" fmla="*/ 4033607 w 4246481"/>
                <a:gd name="connsiteY171" fmla="*/ 3400264 h 4248240"/>
                <a:gd name="connsiteX172" fmla="*/ 4034047 w 4246481"/>
                <a:gd name="connsiteY172" fmla="*/ 3403782 h 4248240"/>
                <a:gd name="connsiteX173" fmla="*/ 3996222 w 4246481"/>
                <a:gd name="connsiteY173" fmla="*/ 3417857 h 4248240"/>
                <a:gd name="connsiteX174" fmla="*/ 3747723 w 4246481"/>
                <a:gd name="connsiteY174" fmla="*/ 3464478 h 4248240"/>
                <a:gd name="connsiteX175" fmla="*/ 3742005 w 4246481"/>
                <a:gd name="connsiteY175" fmla="*/ 3465357 h 4248240"/>
                <a:gd name="connsiteX176" fmla="*/ 3762677 w 4246481"/>
                <a:gd name="connsiteY176" fmla="*/ 3485149 h 4248240"/>
                <a:gd name="connsiteX177" fmla="*/ 3633369 w 4246481"/>
                <a:gd name="connsiteY177" fmla="*/ 3513738 h 4248240"/>
                <a:gd name="connsiteX178" fmla="*/ 3650522 w 4246481"/>
                <a:gd name="connsiteY178" fmla="*/ 3542326 h 4248240"/>
                <a:gd name="connsiteX179" fmla="*/ 3489988 w 4246481"/>
                <a:gd name="connsiteY179" fmla="*/ 3551123 h 4248240"/>
                <a:gd name="connsiteX180" fmla="*/ 3511099 w 4246481"/>
                <a:gd name="connsiteY180" fmla="*/ 3583230 h 4248240"/>
                <a:gd name="connsiteX181" fmla="*/ 3501423 w 4246481"/>
                <a:gd name="connsiteY181" fmla="*/ 3603461 h 4248240"/>
                <a:gd name="connsiteX182" fmla="*/ 3347485 w 4246481"/>
                <a:gd name="connsiteY182" fmla="*/ 3573993 h 4248240"/>
                <a:gd name="connsiteX183" fmla="*/ 3383551 w 4246481"/>
                <a:gd name="connsiteY183" fmla="*/ 3633369 h 4248240"/>
                <a:gd name="connsiteX184" fmla="*/ 3380912 w 4246481"/>
                <a:gd name="connsiteY184" fmla="*/ 3637328 h 4248240"/>
                <a:gd name="connsiteX185" fmla="*/ 3228733 w 4246481"/>
                <a:gd name="connsiteY185" fmla="*/ 3606540 h 4248240"/>
                <a:gd name="connsiteX186" fmla="*/ 3238409 w 4246481"/>
                <a:gd name="connsiteY186" fmla="*/ 3628531 h 4248240"/>
                <a:gd name="connsiteX187" fmla="*/ 3250724 w 4246481"/>
                <a:gd name="connsiteY187" fmla="*/ 3651842 h 4248240"/>
                <a:gd name="connsiteX188" fmla="*/ 3242368 w 4246481"/>
                <a:gd name="connsiteY188" fmla="*/ 3664157 h 4248240"/>
                <a:gd name="connsiteX189" fmla="*/ 3211580 w 4246481"/>
                <a:gd name="connsiteY189" fmla="*/ 3661078 h 4248240"/>
                <a:gd name="connsiteX190" fmla="*/ 3089310 w 4246481"/>
                <a:gd name="connsiteY190" fmla="*/ 3611378 h 4248240"/>
                <a:gd name="connsiteX191" fmla="*/ 3086231 w 4246481"/>
                <a:gd name="connsiteY191" fmla="*/ 3613138 h 4248240"/>
                <a:gd name="connsiteX192" fmla="*/ 3113940 w 4246481"/>
                <a:gd name="connsiteY192" fmla="*/ 3666796 h 4248240"/>
                <a:gd name="connsiteX193" fmla="*/ 3089750 w 4246481"/>
                <a:gd name="connsiteY193" fmla="*/ 3671194 h 4248240"/>
                <a:gd name="connsiteX194" fmla="*/ 2986391 w 4246481"/>
                <a:gd name="connsiteY194" fmla="*/ 3628971 h 4248240"/>
                <a:gd name="connsiteX195" fmla="*/ 2963081 w 4246481"/>
                <a:gd name="connsiteY195" fmla="*/ 3610938 h 4248240"/>
                <a:gd name="connsiteX196" fmla="*/ 2967479 w 4246481"/>
                <a:gd name="connsiteY196" fmla="*/ 3639087 h 4248240"/>
                <a:gd name="connsiteX197" fmla="*/ 2948127 w 4246481"/>
                <a:gd name="connsiteY197" fmla="*/ 3658879 h 4248240"/>
                <a:gd name="connsiteX198" fmla="*/ 2849607 w 4246481"/>
                <a:gd name="connsiteY198" fmla="*/ 3614897 h 4248240"/>
                <a:gd name="connsiteX199" fmla="*/ 2840810 w 4246481"/>
                <a:gd name="connsiteY199" fmla="*/ 3609619 h 4248240"/>
                <a:gd name="connsiteX200" fmla="*/ 2835972 w 4246481"/>
                <a:gd name="connsiteY200" fmla="*/ 3609619 h 4248240"/>
                <a:gd name="connsiteX201" fmla="*/ 2847848 w 4246481"/>
                <a:gd name="connsiteY201" fmla="*/ 3632490 h 4248240"/>
                <a:gd name="connsiteX202" fmla="*/ 2835533 w 4246481"/>
                <a:gd name="connsiteY202" fmla="*/ 3652722 h 4248240"/>
                <a:gd name="connsiteX203" fmla="*/ 2785393 w 4246481"/>
                <a:gd name="connsiteY203" fmla="*/ 3639967 h 4248240"/>
                <a:gd name="connsiteX204" fmla="*/ 2715901 w 4246481"/>
                <a:gd name="connsiteY204" fmla="*/ 3597744 h 4248240"/>
                <a:gd name="connsiteX205" fmla="*/ 2708864 w 4246481"/>
                <a:gd name="connsiteY205" fmla="*/ 3592466 h 4248240"/>
                <a:gd name="connsiteX206" fmla="*/ 2705345 w 4246481"/>
                <a:gd name="connsiteY206" fmla="*/ 3618416 h 4248240"/>
                <a:gd name="connsiteX207" fmla="*/ 2693030 w 4246481"/>
                <a:gd name="connsiteY207" fmla="*/ 3627212 h 4248240"/>
                <a:gd name="connsiteX208" fmla="*/ 2656525 w 4246481"/>
                <a:gd name="connsiteY208" fmla="*/ 3641726 h 4248240"/>
                <a:gd name="connsiteX209" fmla="*/ 2692151 w 4246481"/>
                <a:gd name="connsiteY209" fmla="*/ 3644805 h 4248240"/>
                <a:gd name="connsiteX210" fmla="*/ 2748888 w 4246481"/>
                <a:gd name="connsiteY210" fmla="*/ 3669875 h 4248240"/>
                <a:gd name="connsiteX211" fmla="*/ 2757244 w 4246481"/>
                <a:gd name="connsiteY211" fmla="*/ 3682629 h 4248240"/>
                <a:gd name="connsiteX212" fmla="*/ 2745369 w 4246481"/>
                <a:gd name="connsiteY212" fmla="*/ 3689227 h 4248240"/>
                <a:gd name="connsiteX213" fmla="*/ 2723378 w 4246481"/>
                <a:gd name="connsiteY213" fmla="*/ 3697143 h 4248240"/>
                <a:gd name="connsiteX214" fmla="*/ 2798148 w 4246481"/>
                <a:gd name="connsiteY214" fmla="*/ 3727491 h 4248240"/>
                <a:gd name="connsiteX215" fmla="*/ 2820139 w 4246481"/>
                <a:gd name="connsiteY215" fmla="*/ 3741566 h 4248240"/>
                <a:gd name="connsiteX216" fmla="*/ 2817500 w 4246481"/>
                <a:gd name="connsiteY216" fmla="*/ 3756519 h 4248240"/>
                <a:gd name="connsiteX217" fmla="*/ 2791110 w 4246481"/>
                <a:gd name="connsiteY217" fmla="*/ 3767075 h 4248240"/>
                <a:gd name="connsiteX218" fmla="*/ 2883033 w 4246481"/>
                <a:gd name="connsiteY218" fmla="*/ 3825571 h 4248240"/>
                <a:gd name="connsiteX219" fmla="*/ 2836412 w 4246481"/>
                <a:gd name="connsiteY219" fmla="*/ 3839646 h 4248240"/>
                <a:gd name="connsiteX220" fmla="*/ 2934493 w 4246481"/>
                <a:gd name="connsiteY220" fmla="*/ 3908258 h 4248240"/>
                <a:gd name="connsiteX221" fmla="*/ 2896228 w 4246481"/>
                <a:gd name="connsiteY221" fmla="*/ 3918374 h 4248240"/>
                <a:gd name="connsiteX222" fmla="*/ 2971877 w 4246481"/>
                <a:gd name="connsiteY222" fmla="*/ 3997542 h 4248240"/>
                <a:gd name="connsiteX223" fmla="*/ 2950766 w 4246481"/>
                <a:gd name="connsiteY223" fmla="*/ 4003699 h 4248240"/>
                <a:gd name="connsiteX224" fmla="*/ 3000906 w 4246481"/>
                <a:gd name="connsiteY224" fmla="*/ 4078029 h 4248240"/>
                <a:gd name="connsiteX225" fmla="*/ 2981993 w 4246481"/>
                <a:gd name="connsiteY225" fmla="*/ 4078909 h 4248240"/>
                <a:gd name="connsiteX226" fmla="*/ 3098106 w 4246481"/>
                <a:gd name="connsiteY226" fmla="*/ 4248240 h 4248240"/>
                <a:gd name="connsiteX227" fmla="*/ 2918219 w 4246481"/>
                <a:gd name="connsiteY227" fmla="*/ 4150600 h 4248240"/>
                <a:gd name="connsiteX228" fmla="*/ 2919978 w 4246481"/>
                <a:gd name="connsiteY228" fmla="*/ 4169952 h 4248240"/>
                <a:gd name="connsiteX229" fmla="*/ 2840810 w 4246481"/>
                <a:gd name="connsiteY229" fmla="*/ 4127289 h 4248240"/>
                <a:gd name="connsiteX230" fmla="*/ 2837292 w 4246481"/>
                <a:gd name="connsiteY230" fmla="*/ 4148841 h 4248240"/>
                <a:gd name="connsiteX231" fmla="*/ 2751087 w 4246481"/>
                <a:gd name="connsiteY231" fmla="*/ 4081988 h 4248240"/>
                <a:gd name="connsiteX232" fmla="*/ 2744489 w 4246481"/>
                <a:gd name="connsiteY232" fmla="*/ 4121572 h 4248240"/>
                <a:gd name="connsiteX233" fmla="*/ 2666201 w 4246481"/>
                <a:gd name="connsiteY233" fmla="*/ 4029649 h 4248240"/>
                <a:gd name="connsiteX234" fmla="*/ 2657845 w 4246481"/>
                <a:gd name="connsiteY234" fmla="*/ 4078469 h 4248240"/>
                <a:gd name="connsiteX235" fmla="*/ 2590552 w 4246481"/>
                <a:gd name="connsiteY235" fmla="*/ 3990065 h 4248240"/>
                <a:gd name="connsiteX236" fmla="*/ 2579116 w 4246481"/>
                <a:gd name="connsiteY236" fmla="*/ 4029649 h 4248240"/>
                <a:gd name="connsiteX237" fmla="*/ 2575158 w 4246481"/>
                <a:gd name="connsiteY237" fmla="*/ 4030968 h 4248240"/>
                <a:gd name="connsiteX238" fmla="*/ 2513142 w 4246481"/>
                <a:gd name="connsiteY238" fmla="*/ 3931129 h 4248240"/>
                <a:gd name="connsiteX239" fmla="*/ 2506986 w 4246481"/>
                <a:gd name="connsiteY239" fmla="*/ 3957518 h 4248240"/>
                <a:gd name="connsiteX240" fmla="*/ 2490712 w 4246481"/>
                <a:gd name="connsiteY240" fmla="*/ 3962796 h 4248240"/>
                <a:gd name="connsiteX241" fmla="*/ 2454646 w 4246481"/>
                <a:gd name="connsiteY241" fmla="*/ 3894624 h 4248240"/>
                <a:gd name="connsiteX242" fmla="*/ 2451568 w 4246481"/>
                <a:gd name="connsiteY242" fmla="*/ 3871753 h 4248240"/>
                <a:gd name="connsiteX243" fmla="*/ 2439692 w 4246481"/>
                <a:gd name="connsiteY243" fmla="*/ 3891105 h 4248240"/>
                <a:gd name="connsiteX244" fmla="*/ 2421660 w 4246481"/>
                <a:gd name="connsiteY244" fmla="*/ 3892424 h 4248240"/>
                <a:gd name="connsiteX245" fmla="*/ 2399228 w 4246481"/>
                <a:gd name="connsiteY245" fmla="*/ 3849322 h 4248240"/>
                <a:gd name="connsiteX246" fmla="*/ 2386914 w 4246481"/>
                <a:gd name="connsiteY246" fmla="*/ 3815895 h 4248240"/>
                <a:gd name="connsiteX247" fmla="*/ 2380756 w 4246481"/>
                <a:gd name="connsiteY247" fmla="*/ 3836127 h 4248240"/>
                <a:gd name="connsiteX248" fmla="*/ 2367122 w 4246481"/>
                <a:gd name="connsiteY248" fmla="*/ 3839206 h 4248240"/>
                <a:gd name="connsiteX249" fmla="*/ 2353928 w 4246481"/>
                <a:gd name="connsiteY249" fmla="*/ 3822933 h 4248240"/>
                <a:gd name="connsiteX250" fmla="*/ 2328418 w 4246481"/>
                <a:gd name="connsiteY250" fmla="*/ 3750362 h 4248240"/>
                <a:gd name="connsiteX251" fmla="*/ 2322260 w 4246481"/>
                <a:gd name="connsiteY251" fmla="*/ 3755200 h 4248240"/>
                <a:gd name="connsiteX252" fmla="*/ 2296750 w 4246481"/>
                <a:gd name="connsiteY252" fmla="*/ 3749482 h 4248240"/>
                <a:gd name="connsiteX253" fmla="*/ 2280916 w 4246481"/>
                <a:gd name="connsiteY253" fmla="*/ 3709019 h 4248240"/>
                <a:gd name="connsiteX254" fmla="*/ 2270362 w 4246481"/>
                <a:gd name="connsiteY254" fmla="*/ 3685268 h 4248240"/>
                <a:gd name="connsiteX255" fmla="*/ 2267282 w 4246481"/>
                <a:gd name="connsiteY255" fmla="*/ 3686588 h 4248240"/>
                <a:gd name="connsiteX256" fmla="*/ 2255846 w 4246481"/>
                <a:gd name="connsiteY256" fmla="*/ 3696704 h 4248240"/>
                <a:gd name="connsiteX257" fmla="*/ 2243972 w 4246481"/>
                <a:gd name="connsiteY257" fmla="*/ 3683949 h 4248240"/>
                <a:gd name="connsiteX258" fmla="*/ 2228138 w 4246481"/>
                <a:gd name="connsiteY258" fmla="*/ 3606980 h 4248240"/>
                <a:gd name="connsiteX259" fmla="*/ 2225938 w 4246481"/>
                <a:gd name="connsiteY259" fmla="*/ 3592906 h 4248240"/>
                <a:gd name="connsiteX260" fmla="*/ 2214944 w 4246481"/>
                <a:gd name="connsiteY260" fmla="*/ 3606540 h 4248240"/>
                <a:gd name="connsiteX261" fmla="*/ 2204388 w 4246481"/>
                <a:gd name="connsiteY261" fmla="*/ 3606101 h 4248240"/>
                <a:gd name="connsiteX262" fmla="*/ 2190754 w 4246481"/>
                <a:gd name="connsiteY262" fmla="*/ 3579711 h 4248240"/>
                <a:gd name="connsiteX263" fmla="*/ 2143252 w 4246481"/>
                <a:gd name="connsiteY263" fmla="*/ 3418297 h 4248240"/>
                <a:gd name="connsiteX264" fmla="*/ 2139734 w 4246481"/>
                <a:gd name="connsiteY264" fmla="*/ 3412139 h 4248240"/>
                <a:gd name="connsiteX265" fmla="*/ 2135776 w 4246481"/>
                <a:gd name="connsiteY265" fmla="*/ 3445126 h 4248240"/>
                <a:gd name="connsiteX266" fmla="*/ 2120822 w 4246481"/>
                <a:gd name="connsiteY266" fmla="*/ 3767075 h 4248240"/>
                <a:gd name="connsiteX267" fmla="*/ 2137974 w 4246481"/>
                <a:gd name="connsiteY267" fmla="*/ 3936846 h 4248240"/>
                <a:gd name="connsiteX268" fmla="*/ 2145452 w 4246481"/>
                <a:gd name="connsiteY268" fmla="*/ 4173471 h 4248240"/>
                <a:gd name="connsiteX269" fmla="*/ 2134016 w 4246481"/>
                <a:gd name="connsiteY269" fmla="*/ 4184466 h 4248240"/>
                <a:gd name="connsiteX270" fmla="*/ 2104108 w 4246481"/>
                <a:gd name="connsiteY270" fmla="*/ 4184466 h 4248240"/>
                <a:gd name="connsiteX271" fmla="*/ 2103228 w 4246481"/>
                <a:gd name="connsiteY271" fmla="*/ 4177869 h 4248240"/>
                <a:gd name="connsiteX272" fmla="*/ 2086076 w 4246481"/>
                <a:gd name="connsiteY272" fmla="*/ 3859438 h 4248240"/>
                <a:gd name="connsiteX273" fmla="*/ 2090034 w 4246481"/>
                <a:gd name="connsiteY273" fmla="*/ 3478112 h 4248240"/>
                <a:gd name="connsiteX274" fmla="*/ 2094872 w 4246481"/>
                <a:gd name="connsiteY274" fmla="*/ 3433690 h 4248240"/>
                <a:gd name="connsiteX275" fmla="*/ 2092234 w 4246481"/>
                <a:gd name="connsiteY275" fmla="*/ 3432811 h 4248240"/>
                <a:gd name="connsiteX276" fmla="*/ 2073760 w 4246481"/>
                <a:gd name="connsiteY276" fmla="*/ 3496145 h 4248240"/>
                <a:gd name="connsiteX277" fmla="*/ 2051770 w 4246481"/>
                <a:gd name="connsiteY277" fmla="*/ 3585429 h 4248240"/>
                <a:gd name="connsiteX278" fmla="*/ 2050010 w 4246481"/>
                <a:gd name="connsiteY278" fmla="*/ 3590707 h 4248240"/>
                <a:gd name="connsiteX279" fmla="*/ 2039894 w 4246481"/>
                <a:gd name="connsiteY279" fmla="*/ 3608300 h 4248240"/>
                <a:gd name="connsiteX280" fmla="*/ 2027140 w 4246481"/>
                <a:gd name="connsiteY280" fmla="*/ 3595545 h 4248240"/>
                <a:gd name="connsiteX281" fmla="*/ 2023182 w 4246481"/>
                <a:gd name="connsiteY281" fmla="*/ 3592906 h 4248240"/>
                <a:gd name="connsiteX282" fmla="*/ 2016584 w 4246481"/>
                <a:gd name="connsiteY282" fmla="*/ 3638207 h 4248240"/>
                <a:gd name="connsiteX283" fmla="*/ 2006468 w 4246481"/>
                <a:gd name="connsiteY283" fmla="*/ 3679991 h 4248240"/>
                <a:gd name="connsiteX284" fmla="*/ 1980078 w 4246481"/>
                <a:gd name="connsiteY284" fmla="*/ 3683069 h 4248240"/>
                <a:gd name="connsiteX285" fmla="*/ 1972162 w 4246481"/>
                <a:gd name="connsiteY285" fmla="*/ 3697143 h 4248240"/>
                <a:gd name="connsiteX286" fmla="*/ 1953250 w 4246481"/>
                <a:gd name="connsiteY286" fmla="*/ 3744204 h 4248240"/>
                <a:gd name="connsiteX287" fmla="*/ 1925540 w 4246481"/>
                <a:gd name="connsiteY287" fmla="*/ 3751242 h 4248240"/>
                <a:gd name="connsiteX288" fmla="*/ 1923342 w 4246481"/>
                <a:gd name="connsiteY288" fmla="*/ 3749922 h 4248240"/>
                <a:gd name="connsiteX289" fmla="*/ 1901790 w 4246481"/>
                <a:gd name="connsiteY289" fmla="*/ 3808858 h 4248240"/>
                <a:gd name="connsiteX290" fmla="*/ 1883318 w 4246481"/>
                <a:gd name="connsiteY290" fmla="*/ 3835687 h 4248240"/>
                <a:gd name="connsiteX291" fmla="*/ 1868364 w 4246481"/>
                <a:gd name="connsiteY291" fmla="*/ 3831289 h 4248240"/>
                <a:gd name="connsiteX292" fmla="*/ 1862646 w 4246481"/>
                <a:gd name="connsiteY292" fmla="*/ 3812377 h 4248240"/>
                <a:gd name="connsiteX293" fmla="*/ 1841974 w 4246481"/>
                <a:gd name="connsiteY293" fmla="*/ 3861197 h 4248240"/>
                <a:gd name="connsiteX294" fmla="*/ 1823501 w 4246481"/>
                <a:gd name="connsiteY294" fmla="*/ 3892424 h 4248240"/>
                <a:gd name="connsiteX295" fmla="*/ 1807228 w 4246481"/>
                <a:gd name="connsiteY295" fmla="*/ 3891105 h 4248240"/>
                <a:gd name="connsiteX296" fmla="*/ 1795353 w 4246481"/>
                <a:gd name="connsiteY296" fmla="*/ 3871753 h 4248240"/>
                <a:gd name="connsiteX297" fmla="*/ 1789635 w 4246481"/>
                <a:gd name="connsiteY297" fmla="*/ 3905179 h 4248240"/>
                <a:gd name="connsiteX298" fmla="*/ 1756649 w 4246481"/>
                <a:gd name="connsiteY298" fmla="*/ 3962796 h 4248240"/>
                <a:gd name="connsiteX299" fmla="*/ 1740375 w 4246481"/>
                <a:gd name="connsiteY299" fmla="*/ 3957078 h 4248240"/>
                <a:gd name="connsiteX300" fmla="*/ 1734218 w 4246481"/>
                <a:gd name="connsiteY300" fmla="*/ 3929370 h 4248240"/>
                <a:gd name="connsiteX301" fmla="*/ 1707829 w 4246481"/>
                <a:gd name="connsiteY301" fmla="*/ 3984787 h 4248240"/>
                <a:gd name="connsiteX302" fmla="*/ 1669125 w 4246481"/>
                <a:gd name="connsiteY302" fmla="*/ 4031848 h 4248240"/>
                <a:gd name="connsiteX303" fmla="*/ 1657250 w 4246481"/>
                <a:gd name="connsiteY303" fmla="*/ 3989625 h 4248240"/>
                <a:gd name="connsiteX304" fmla="*/ 1589956 w 4246481"/>
                <a:gd name="connsiteY304" fmla="*/ 4078909 h 4248240"/>
                <a:gd name="connsiteX305" fmla="*/ 1581160 w 4246481"/>
                <a:gd name="connsiteY305" fmla="*/ 4030968 h 4248240"/>
                <a:gd name="connsiteX306" fmla="*/ 1503311 w 4246481"/>
                <a:gd name="connsiteY306" fmla="*/ 4121132 h 4248240"/>
                <a:gd name="connsiteX307" fmla="*/ 1497154 w 4246481"/>
                <a:gd name="connsiteY307" fmla="*/ 4082428 h 4248240"/>
                <a:gd name="connsiteX308" fmla="*/ 1410509 w 4246481"/>
                <a:gd name="connsiteY308" fmla="*/ 4149281 h 4248240"/>
                <a:gd name="connsiteX309" fmla="*/ 1407430 w 4246481"/>
                <a:gd name="connsiteY309" fmla="*/ 4127289 h 4248240"/>
                <a:gd name="connsiteX310" fmla="*/ 1328262 w 4246481"/>
                <a:gd name="connsiteY310" fmla="*/ 4169952 h 4248240"/>
                <a:gd name="connsiteX311" fmla="*/ 1330021 w 4246481"/>
                <a:gd name="connsiteY311" fmla="*/ 4150160 h 4248240"/>
                <a:gd name="connsiteX312" fmla="*/ 1149255 w 4246481"/>
                <a:gd name="connsiteY312" fmla="*/ 4248240 h 4248240"/>
                <a:gd name="connsiteX313" fmla="*/ 1266687 w 4246481"/>
                <a:gd name="connsiteY313" fmla="*/ 4078909 h 4248240"/>
                <a:gd name="connsiteX314" fmla="*/ 1245575 w 4246481"/>
                <a:gd name="connsiteY314" fmla="*/ 4078909 h 4248240"/>
                <a:gd name="connsiteX315" fmla="*/ 1297475 w 4246481"/>
                <a:gd name="connsiteY315" fmla="*/ 4003260 h 4248240"/>
                <a:gd name="connsiteX316" fmla="*/ 1275923 w 4246481"/>
                <a:gd name="connsiteY316" fmla="*/ 3997542 h 4248240"/>
                <a:gd name="connsiteX317" fmla="*/ 1352452 w 4246481"/>
                <a:gd name="connsiteY317" fmla="*/ 3917934 h 4248240"/>
                <a:gd name="connsiteX318" fmla="*/ 1314188 w 4246481"/>
                <a:gd name="connsiteY318" fmla="*/ 3907818 h 4248240"/>
                <a:gd name="connsiteX319" fmla="*/ 1412708 w 4246481"/>
                <a:gd name="connsiteY319" fmla="*/ 3839646 h 4248240"/>
                <a:gd name="connsiteX320" fmla="*/ 1366087 w 4246481"/>
                <a:gd name="connsiteY320" fmla="*/ 3825571 h 4248240"/>
                <a:gd name="connsiteX321" fmla="*/ 1461088 w 4246481"/>
                <a:gd name="connsiteY321" fmla="*/ 3767515 h 4248240"/>
                <a:gd name="connsiteX322" fmla="*/ 1421944 w 4246481"/>
                <a:gd name="connsiteY322" fmla="*/ 3751681 h 4248240"/>
                <a:gd name="connsiteX323" fmla="*/ 1421064 w 4246481"/>
                <a:gd name="connsiteY323" fmla="*/ 3747283 h 4248240"/>
                <a:gd name="connsiteX324" fmla="*/ 1528821 w 4246481"/>
                <a:gd name="connsiteY324" fmla="*/ 3698023 h 4248240"/>
                <a:gd name="connsiteX325" fmla="*/ 1487478 w 4246481"/>
                <a:gd name="connsiteY325" fmla="*/ 3682190 h 4248240"/>
                <a:gd name="connsiteX326" fmla="*/ 1503311 w 4246481"/>
                <a:gd name="connsiteY326" fmla="*/ 3664597 h 4248240"/>
                <a:gd name="connsiteX327" fmla="*/ 1577201 w 4246481"/>
                <a:gd name="connsiteY327" fmla="*/ 3641726 h 4248240"/>
                <a:gd name="connsiteX328" fmla="*/ 1588197 w 4246481"/>
                <a:gd name="connsiteY328" fmla="*/ 3641286 h 4248240"/>
                <a:gd name="connsiteX329" fmla="*/ 1589956 w 4246481"/>
                <a:gd name="connsiteY329" fmla="*/ 3639087 h 4248240"/>
                <a:gd name="connsiteX330" fmla="*/ 1568845 w 4246481"/>
                <a:gd name="connsiteY330" fmla="*/ 3623253 h 4248240"/>
                <a:gd name="connsiteX331" fmla="*/ 1557409 w 4246481"/>
                <a:gd name="connsiteY331" fmla="*/ 3625453 h 4248240"/>
                <a:gd name="connsiteX332" fmla="*/ 1540696 w 4246481"/>
                <a:gd name="connsiteY332" fmla="*/ 3615337 h 4248240"/>
                <a:gd name="connsiteX333" fmla="*/ 1538937 w 4246481"/>
                <a:gd name="connsiteY333" fmla="*/ 3603461 h 4248240"/>
                <a:gd name="connsiteX334" fmla="*/ 1537617 w 4246481"/>
                <a:gd name="connsiteY334" fmla="*/ 3590707 h 4248240"/>
                <a:gd name="connsiteX335" fmla="*/ 1528821 w 4246481"/>
                <a:gd name="connsiteY335" fmla="*/ 3597304 h 4248240"/>
                <a:gd name="connsiteX336" fmla="*/ 1421064 w 4246481"/>
                <a:gd name="connsiteY336" fmla="*/ 3650962 h 4248240"/>
                <a:gd name="connsiteX337" fmla="*/ 1413587 w 4246481"/>
                <a:gd name="connsiteY337" fmla="*/ 3652282 h 4248240"/>
                <a:gd name="connsiteX338" fmla="*/ 1396434 w 4246481"/>
                <a:gd name="connsiteY338" fmla="*/ 3647444 h 4248240"/>
                <a:gd name="connsiteX339" fmla="*/ 1399073 w 4246481"/>
                <a:gd name="connsiteY339" fmla="*/ 3630291 h 4248240"/>
                <a:gd name="connsiteX340" fmla="*/ 1409189 w 4246481"/>
                <a:gd name="connsiteY340" fmla="*/ 3609179 h 4248240"/>
                <a:gd name="connsiteX341" fmla="*/ 1406990 w 4246481"/>
                <a:gd name="connsiteY341" fmla="*/ 3607420 h 4248240"/>
                <a:gd name="connsiteX342" fmla="*/ 1361688 w 4246481"/>
                <a:gd name="connsiteY342" fmla="*/ 3632490 h 4248240"/>
                <a:gd name="connsiteX343" fmla="*/ 1301433 w 4246481"/>
                <a:gd name="connsiteY343" fmla="*/ 3656680 h 4248240"/>
                <a:gd name="connsiteX344" fmla="*/ 1288238 w 4246481"/>
                <a:gd name="connsiteY344" fmla="*/ 3658879 h 4248240"/>
                <a:gd name="connsiteX345" fmla="*/ 1276803 w 4246481"/>
                <a:gd name="connsiteY345" fmla="*/ 3646124 h 4248240"/>
                <a:gd name="connsiteX346" fmla="*/ 1280321 w 4246481"/>
                <a:gd name="connsiteY346" fmla="*/ 3608300 h 4248240"/>
                <a:gd name="connsiteX347" fmla="*/ 1263608 w 4246481"/>
                <a:gd name="connsiteY347" fmla="*/ 3623693 h 4248240"/>
                <a:gd name="connsiteX348" fmla="*/ 1169047 w 4246481"/>
                <a:gd name="connsiteY348" fmla="*/ 3668995 h 4248240"/>
                <a:gd name="connsiteX349" fmla="*/ 1141778 w 4246481"/>
                <a:gd name="connsiteY349" fmla="*/ 3668115 h 4248240"/>
                <a:gd name="connsiteX350" fmla="*/ 1136060 w 4246481"/>
                <a:gd name="connsiteY350" fmla="*/ 3655360 h 4248240"/>
                <a:gd name="connsiteX351" fmla="*/ 1151893 w 4246481"/>
                <a:gd name="connsiteY351" fmla="*/ 3627212 h 4248240"/>
                <a:gd name="connsiteX352" fmla="*/ 1159810 w 4246481"/>
                <a:gd name="connsiteY352" fmla="*/ 3608739 h 4248240"/>
                <a:gd name="connsiteX353" fmla="*/ 1150134 w 4246481"/>
                <a:gd name="connsiteY353" fmla="*/ 3614017 h 4248240"/>
                <a:gd name="connsiteX354" fmla="*/ 1020387 w 4246481"/>
                <a:gd name="connsiteY354" fmla="*/ 3661958 h 4248240"/>
                <a:gd name="connsiteX355" fmla="*/ 995317 w 4246481"/>
                <a:gd name="connsiteY355" fmla="*/ 3659759 h 4248240"/>
                <a:gd name="connsiteX356" fmla="*/ 1002794 w 4246481"/>
                <a:gd name="connsiteY356" fmla="*/ 3636448 h 4248240"/>
                <a:gd name="connsiteX357" fmla="*/ 1016868 w 4246481"/>
                <a:gd name="connsiteY357" fmla="*/ 3605221 h 4248240"/>
                <a:gd name="connsiteX358" fmla="*/ 864690 w 4246481"/>
                <a:gd name="connsiteY358" fmla="*/ 3636008 h 4248240"/>
                <a:gd name="connsiteX359" fmla="*/ 861611 w 4246481"/>
                <a:gd name="connsiteY359" fmla="*/ 3632050 h 4248240"/>
                <a:gd name="connsiteX360" fmla="*/ 897237 w 4246481"/>
                <a:gd name="connsiteY360" fmla="*/ 3573114 h 4248240"/>
                <a:gd name="connsiteX361" fmla="*/ 889320 w 4246481"/>
                <a:gd name="connsiteY361" fmla="*/ 3576192 h 4248240"/>
                <a:gd name="connsiteX362" fmla="*/ 739780 w 4246481"/>
                <a:gd name="connsiteY362" fmla="*/ 3601262 h 4248240"/>
                <a:gd name="connsiteX363" fmla="*/ 731864 w 4246481"/>
                <a:gd name="connsiteY363" fmla="*/ 3586309 h 4248240"/>
                <a:gd name="connsiteX364" fmla="*/ 755614 w 4246481"/>
                <a:gd name="connsiteY364" fmla="*/ 3549803 h 4248240"/>
                <a:gd name="connsiteX365" fmla="*/ 595079 w 4246481"/>
                <a:gd name="connsiteY365" fmla="*/ 3541447 h 4248240"/>
                <a:gd name="connsiteX366" fmla="*/ 612232 w 4246481"/>
                <a:gd name="connsiteY366" fmla="*/ 3512418 h 4248240"/>
                <a:gd name="connsiteX367" fmla="*/ 482924 w 4246481"/>
                <a:gd name="connsiteY367" fmla="*/ 3483390 h 4248240"/>
                <a:gd name="connsiteX368" fmla="*/ 503156 w 4246481"/>
                <a:gd name="connsiteY368" fmla="*/ 3464478 h 4248240"/>
                <a:gd name="connsiteX369" fmla="*/ 211994 w 4246481"/>
                <a:gd name="connsiteY369" fmla="*/ 3403342 h 4248240"/>
                <a:gd name="connsiteX370" fmla="*/ 211554 w 4246481"/>
                <a:gd name="connsiteY370" fmla="*/ 3398505 h 4248240"/>
                <a:gd name="connsiteX371" fmla="*/ 241902 w 4246481"/>
                <a:gd name="connsiteY371" fmla="*/ 3385310 h 4248240"/>
                <a:gd name="connsiteX372" fmla="*/ 425748 w 4246481"/>
                <a:gd name="connsiteY372" fmla="*/ 3338689 h 4248240"/>
                <a:gd name="connsiteX373" fmla="*/ 500517 w 4246481"/>
                <a:gd name="connsiteY373" fmla="*/ 3325054 h 4248240"/>
                <a:gd name="connsiteX374" fmla="*/ 479846 w 4246481"/>
                <a:gd name="connsiteY374" fmla="*/ 3305262 h 4248240"/>
                <a:gd name="connsiteX375" fmla="*/ 607834 w 4246481"/>
                <a:gd name="connsiteY375" fmla="*/ 3272715 h 4248240"/>
                <a:gd name="connsiteX376" fmla="*/ 589801 w 4246481"/>
                <a:gd name="connsiteY376" fmla="*/ 3245007 h 4248240"/>
                <a:gd name="connsiteX377" fmla="*/ 748577 w 4246481"/>
                <a:gd name="connsiteY377" fmla="*/ 3230932 h 4248240"/>
                <a:gd name="connsiteX378" fmla="*/ 718669 w 4246481"/>
                <a:gd name="connsiteY378" fmla="*/ 3185631 h 4248240"/>
                <a:gd name="connsiteX379" fmla="*/ 720868 w 4246481"/>
                <a:gd name="connsiteY379" fmla="*/ 3181672 h 4248240"/>
                <a:gd name="connsiteX380" fmla="*/ 890639 w 4246481"/>
                <a:gd name="connsiteY380" fmla="*/ 3202784 h 4248240"/>
                <a:gd name="connsiteX381" fmla="*/ 852375 w 4246481"/>
                <a:gd name="connsiteY381" fmla="*/ 3143408 h 4248240"/>
                <a:gd name="connsiteX382" fmla="*/ 934182 w 4246481"/>
                <a:gd name="connsiteY382" fmla="*/ 3142088 h 4248240"/>
                <a:gd name="connsiteX383" fmla="*/ 1006752 w 4246481"/>
                <a:gd name="connsiteY383" fmla="*/ 3168038 h 4248240"/>
                <a:gd name="connsiteX384" fmla="*/ 1008951 w 4246481"/>
                <a:gd name="connsiteY384" fmla="*/ 3165839 h 4248240"/>
                <a:gd name="connsiteX385" fmla="*/ 998835 w 4246481"/>
                <a:gd name="connsiteY385" fmla="*/ 3144288 h 4248240"/>
                <a:gd name="connsiteX386" fmla="*/ 986960 w 4246481"/>
                <a:gd name="connsiteY386" fmla="*/ 3124056 h 4248240"/>
                <a:gd name="connsiteX387" fmla="*/ 996196 w 4246481"/>
                <a:gd name="connsiteY387" fmla="*/ 3109102 h 4248240"/>
                <a:gd name="connsiteX388" fmla="*/ 1061290 w 4246481"/>
                <a:gd name="connsiteY388" fmla="*/ 3120097 h 4248240"/>
                <a:gd name="connsiteX389" fmla="*/ 1149255 w 4246481"/>
                <a:gd name="connsiteY389" fmla="*/ 3153524 h 4248240"/>
                <a:gd name="connsiteX390" fmla="*/ 1145296 w 4246481"/>
                <a:gd name="connsiteY390" fmla="*/ 3142968 h 4248240"/>
                <a:gd name="connsiteX391" fmla="*/ 1128143 w 4246481"/>
                <a:gd name="connsiteY391" fmla="*/ 3114379 h 4248240"/>
                <a:gd name="connsiteX392" fmla="*/ 1135620 w 4246481"/>
                <a:gd name="connsiteY392" fmla="*/ 3098546 h 4248240"/>
                <a:gd name="connsiteX393" fmla="*/ 1182681 w 4246481"/>
                <a:gd name="connsiteY393" fmla="*/ 3102064 h 4248240"/>
                <a:gd name="connsiteX394" fmla="*/ 1261849 w 4246481"/>
                <a:gd name="connsiteY394" fmla="*/ 3144727 h 4248240"/>
                <a:gd name="connsiteX395" fmla="*/ 1275483 w 4246481"/>
                <a:gd name="connsiteY395" fmla="*/ 3152644 h 4248240"/>
                <a:gd name="connsiteX396" fmla="*/ 1269326 w 4246481"/>
                <a:gd name="connsiteY396" fmla="*/ 3123176 h 4248240"/>
                <a:gd name="connsiteX397" fmla="*/ 1288678 w 4246481"/>
                <a:gd name="connsiteY397" fmla="*/ 3103824 h 4248240"/>
                <a:gd name="connsiteX398" fmla="*/ 1376642 w 4246481"/>
                <a:gd name="connsiteY398" fmla="*/ 3138570 h 4248240"/>
                <a:gd name="connsiteX399" fmla="*/ 1393356 w 4246481"/>
                <a:gd name="connsiteY399" fmla="*/ 3135491 h 4248240"/>
                <a:gd name="connsiteX400" fmla="*/ 1361688 w 4246481"/>
                <a:gd name="connsiteY400" fmla="*/ 3105583 h 4248240"/>
                <a:gd name="connsiteX401" fmla="*/ 1255252 w 4246481"/>
                <a:gd name="connsiteY401" fmla="*/ 3073036 h 4248240"/>
                <a:gd name="connsiteX402" fmla="*/ 1238099 w 4246481"/>
                <a:gd name="connsiteY402" fmla="*/ 3065999 h 4248240"/>
                <a:gd name="connsiteX403" fmla="*/ 1231061 w 4246481"/>
                <a:gd name="connsiteY403" fmla="*/ 3041809 h 4248240"/>
                <a:gd name="connsiteX404" fmla="*/ 1253492 w 4246481"/>
                <a:gd name="connsiteY404" fmla="*/ 3009702 h 4248240"/>
                <a:gd name="connsiteX405" fmla="*/ 1216987 w 4246481"/>
                <a:gd name="connsiteY405" fmla="*/ 3006623 h 4248240"/>
                <a:gd name="connsiteX406" fmla="*/ 1065249 w 4246481"/>
                <a:gd name="connsiteY406" fmla="*/ 2956044 h 4248240"/>
                <a:gd name="connsiteX407" fmla="*/ 1048095 w 4246481"/>
                <a:gd name="connsiteY407" fmla="*/ 2941970 h 4248240"/>
                <a:gd name="connsiteX408" fmla="*/ 1053813 w 4246481"/>
                <a:gd name="connsiteY408" fmla="*/ 2914261 h 4248240"/>
                <a:gd name="connsiteX409" fmla="*/ 1078883 w 4246481"/>
                <a:gd name="connsiteY409" fmla="*/ 2905904 h 4248240"/>
                <a:gd name="connsiteX410" fmla="*/ 1098235 w 4246481"/>
                <a:gd name="connsiteY410" fmla="*/ 2895788 h 4248240"/>
                <a:gd name="connsiteX411" fmla="*/ 1024785 w 4246481"/>
                <a:gd name="connsiteY411" fmla="*/ 2877755 h 4248240"/>
                <a:gd name="connsiteX412" fmla="*/ 926705 w 4246481"/>
                <a:gd name="connsiteY412" fmla="*/ 2839051 h 4248240"/>
                <a:gd name="connsiteX413" fmla="*/ 924945 w 4246481"/>
                <a:gd name="connsiteY413" fmla="*/ 2797708 h 4248240"/>
                <a:gd name="connsiteX414" fmla="*/ 954853 w 4246481"/>
                <a:gd name="connsiteY414" fmla="*/ 2774837 h 4248240"/>
                <a:gd name="connsiteX415" fmla="*/ 961451 w 4246481"/>
                <a:gd name="connsiteY415" fmla="*/ 2767360 h 4248240"/>
                <a:gd name="connsiteX416" fmla="*/ 946057 w 4246481"/>
                <a:gd name="connsiteY416" fmla="*/ 2767360 h 4248240"/>
                <a:gd name="connsiteX417" fmla="*/ 797397 w 4246481"/>
                <a:gd name="connsiteY417" fmla="*/ 2733494 h 4248240"/>
                <a:gd name="connsiteX418" fmla="*/ 749017 w 4246481"/>
                <a:gd name="connsiteY418" fmla="*/ 2694350 h 4248240"/>
                <a:gd name="connsiteX419" fmla="*/ 755174 w 4246481"/>
                <a:gd name="connsiteY419" fmla="*/ 2671039 h 4248240"/>
                <a:gd name="connsiteX420" fmla="*/ 805314 w 4246481"/>
                <a:gd name="connsiteY420" fmla="*/ 2654326 h 4248240"/>
                <a:gd name="connsiteX421" fmla="*/ 822907 w 4246481"/>
                <a:gd name="connsiteY421" fmla="*/ 2642891 h 4248240"/>
                <a:gd name="connsiteX422" fmla="*/ 777605 w 4246481"/>
                <a:gd name="connsiteY422" fmla="*/ 2631895 h 4248240"/>
                <a:gd name="connsiteX423" fmla="*/ 608274 w 4246481"/>
                <a:gd name="connsiteY423" fmla="*/ 2550528 h 4248240"/>
                <a:gd name="connsiteX424" fmla="*/ 595959 w 4246481"/>
                <a:gd name="connsiteY424" fmla="*/ 2532055 h 4248240"/>
                <a:gd name="connsiteX425" fmla="*/ 613551 w 4246481"/>
                <a:gd name="connsiteY425" fmla="*/ 2517981 h 4248240"/>
                <a:gd name="connsiteX426" fmla="*/ 650936 w 4246481"/>
                <a:gd name="connsiteY426" fmla="*/ 2505226 h 4248240"/>
                <a:gd name="connsiteX427" fmla="*/ 676006 w 4246481"/>
                <a:gd name="connsiteY427" fmla="*/ 2492032 h 4248240"/>
                <a:gd name="connsiteX428" fmla="*/ 489082 w 4246481"/>
                <a:gd name="connsiteY428" fmla="*/ 2388233 h 4248240"/>
                <a:gd name="connsiteX429" fmla="*/ 496119 w 4246481"/>
                <a:gd name="connsiteY429" fmla="*/ 2359644 h 4248240"/>
                <a:gd name="connsiteX430" fmla="*/ 562532 w 4246481"/>
                <a:gd name="connsiteY430" fmla="*/ 2341612 h 4248240"/>
                <a:gd name="connsiteX431" fmla="*/ 573528 w 4246481"/>
                <a:gd name="connsiteY431" fmla="*/ 2336773 h 4248240"/>
                <a:gd name="connsiteX432" fmla="*/ 489522 w 4246481"/>
                <a:gd name="connsiteY432" fmla="*/ 2301148 h 4248240"/>
                <a:gd name="connsiteX433" fmla="*/ 376488 w 4246481"/>
                <a:gd name="connsiteY433" fmla="*/ 2211424 h 4248240"/>
                <a:gd name="connsiteX434" fmla="*/ 384844 w 4246481"/>
                <a:gd name="connsiteY434" fmla="*/ 2181516 h 4248240"/>
                <a:gd name="connsiteX435" fmla="*/ 444220 w 4246481"/>
                <a:gd name="connsiteY435" fmla="*/ 2167002 h 4248240"/>
                <a:gd name="connsiteX436" fmla="*/ 318871 w 4246481"/>
                <a:gd name="connsiteY436" fmla="*/ 2051769 h 4248240"/>
                <a:gd name="connsiteX437" fmla="*/ 282366 w 4246481"/>
                <a:gd name="connsiteY437" fmla="*/ 2004268 h 4248240"/>
                <a:gd name="connsiteX438" fmla="*/ 277088 w 4246481"/>
                <a:gd name="connsiteY438" fmla="*/ 1994152 h 4248240"/>
                <a:gd name="connsiteX439" fmla="*/ 323709 w 4246481"/>
                <a:gd name="connsiteY439" fmla="*/ 1981837 h 4248240"/>
                <a:gd name="connsiteX440" fmla="*/ 210675 w 4246481"/>
                <a:gd name="connsiteY440" fmla="*/ 1819103 h 4248240"/>
                <a:gd name="connsiteX441" fmla="*/ 255976 w 4246481"/>
                <a:gd name="connsiteY441" fmla="*/ 1819103 h 4248240"/>
                <a:gd name="connsiteX442" fmla="*/ 208036 w 4246481"/>
                <a:gd name="connsiteY442" fmla="*/ 1762366 h 4248240"/>
                <a:gd name="connsiteX443" fmla="*/ 29908 w 4246481"/>
                <a:gd name="connsiteY443" fmla="*/ 1512547 h 4248240"/>
                <a:gd name="connsiteX444" fmla="*/ 0 w 4246481"/>
                <a:gd name="connsiteY444" fmla="*/ 1453611 h 4248240"/>
                <a:gd name="connsiteX445" fmla="*/ 0 w 4246481"/>
                <a:gd name="connsiteY445" fmla="*/ 1449213 h 4248240"/>
                <a:gd name="connsiteX446" fmla="*/ 113034 w 4246481"/>
                <a:gd name="connsiteY446" fmla="*/ 1495834 h 4248240"/>
                <a:gd name="connsiteX447" fmla="*/ 377807 w 4246481"/>
                <a:gd name="connsiteY447" fmla="*/ 1655489 h 4248240"/>
                <a:gd name="connsiteX448" fmla="*/ 393641 w 4246481"/>
                <a:gd name="connsiteY448" fmla="*/ 1666925 h 4248240"/>
                <a:gd name="connsiteX449" fmla="*/ 389682 w 4246481"/>
                <a:gd name="connsiteY449" fmla="*/ 1622503 h 4248240"/>
                <a:gd name="connsiteX450" fmla="*/ 563412 w 4246481"/>
                <a:gd name="connsiteY450" fmla="*/ 1717504 h 4248240"/>
                <a:gd name="connsiteX451" fmla="*/ 571768 w 4246481"/>
                <a:gd name="connsiteY451" fmla="*/ 1668244 h 4248240"/>
                <a:gd name="connsiteX452" fmla="*/ 762211 w 4246481"/>
                <a:gd name="connsiteY452" fmla="*/ 1816904 h 4248240"/>
                <a:gd name="connsiteX453" fmla="*/ 763971 w 4246481"/>
                <a:gd name="connsiteY453" fmla="*/ 1805029 h 4248240"/>
                <a:gd name="connsiteX454" fmla="*/ 769688 w 4246481"/>
                <a:gd name="connsiteY454" fmla="*/ 1762366 h 4248240"/>
                <a:gd name="connsiteX455" fmla="*/ 803994 w 4246481"/>
                <a:gd name="connsiteY455" fmla="*/ 1749172 h 4248240"/>
                <a:gd name="connsiteX456" fmla="*/ 854134 w 4246481"/>
                <a:gd name="connsiteY456" fmla="*/ 1794473 h 4248240"/>
                <a:gd name="connsiteX457" fmla="*/ 933302 w 4246481"/>
                <a:gd name="connsiteY457" fmla="*/ 1903989 h 4248240"/>
                <a:gd name="connsiteX458" fmla="*/ 945617 w 4246481"/>
                <a:gd name="connsiteY458" fmla="*/ 1929059 h 4248240"/>
                <a:gd name="connsiteX459" fmla="*/ 950455 w 4246481"/>
                <a:gd name="connsiteY459" fmla="*/ 1902230 h 4248240"/>
                <a:gd name="connsiteX460" fmla="*/ 961451 w 4246481"/>
                <a:gd name="connsiteY460" fmla="*/ 1837576 h 4248240"/>
                <a:gd name="connsiteX461" fmla="*/ 974645 w 4246481"/>
                <a:gd name="connsiteY461" fmla="*/ 1831418 h 4248240"/>
                <a:gd name="connsiteX462" fmla="*/ 1103953 w 4246481"/>
                <a:gd name="connsiteY462" fmla="*/ 1996791 h 4248240"/>
                <a:gd name="connsiteX463" fmla="*/ 1109671 w 4246481"/>
                <a:gd name="connsiteY463" fmla="*/ 2012625 h 4248240"/>
                <a:gd name="connsiteX464" fmla="*/ 1119347 w 4246481"/>
                <a:gd name="connsiteY464" fmla="*/ 1987115 h 4248240"/>
                <a:gd name="connsiteX465" fmla="*/ 1128583 w 4246481"/>
                <a:gd name="connsiteY465" fmla="*/ 1947091 h 4248240"/>
                <a:gd name="connsiteX466" fmla="*/ 1133421 w 4246481"/>
                <a:gd name="connsiteY466" fmla="*/ 1934776 h 4248240"/>
                <a:gd name="connsiteX467" fmla="*/ 1149694 w 4246481"/>
                <a:gd name="connsiteY467" fmla="*/ 1931258 h 4248240"/>
                <a:gd name="connsiteX468" fmla="*/ 1176963 w 4246481"/>
                <a:gd name="connsiteY468" fmla="*/ 1958527 h 4248240"/>
                <a:gd name="connsiteX469" fmla="*/ 1271525 w 4246481"/>
                <a:gd name="connsiteY469" fmla="*/ 2138854 h 4248240"/>
                <a:gd name="connsiteX470" fmla="*/ 1274164 w 4246481"/>
                <a:gd name="connsiteY470" fmla="*/ 2147210 h 4248240"/>
                <a:gd name="connsiteX471" fmla="*/ 1281201 w 4246481"/>
                <a:gd name="connsiteY471" fmla="*/ 2131377 h 4248240"/>
                <a:gd name="connsiteX472" fmla="*/ 1294836 w 4246481"/>
                <a:gd name="connsiteY472" fmla="*/ 2072001 h 4248240"/>
                <a:gd name="connsiteX473" fmla="*/ 1313748 w 4246481"/>
                <a:gd name="connsiteY473" fmla="*/ 2063644 h 4248240"/>
                <a:gd name="connsiteX474" fmla="*/ 1358170 w 4246481"/>
                <a:gd name="connsiteY474" fmla="*/ 2105867 h 4248240"/>
                <a:gd name="connsiteX475" fmla="*/ 1409629 w 4246481"/>
                <a:gd name="connsiteY475" fmla="*/ 2254527 h 4248240"/>
                <a:gd name="connsiteX476" fmla="*/ 1412708 w 4246481"/>
                <a:gd name="connsiteY476" fmla="*/ 2268601 h 4248240"/>
                <a:gd name="connsiteX477" fmla="*/ 1424583 w 4246481"/>
                <a:gd name="connsiteY477" fmla="*/ 2252768 h 4248240"/>
                <a:gd name="connsiteX478" fmla="*/ 1444815 w 4246481"/>
                <a:gd name="connsiteY478" fmla="*/ 2218461 h 4248240"/>
                <a:gd name="connsiteX479" fmla="*/ 1465926 w 4246481"/>
                <a:gd name="connsiteY479" fmla="*/ 2215383 h 4248240"/>
                <a:gd name="connsiteX480" fmla="*/ 1490996 w 4246481"/>
                <a:gd name="connsiteY480" fmla="*/ 2247490 h 4248240"/>
                <a:gd name="connsiteX481" fmla="*/ 1546414 w 4246481"/>
                <a:gd name="connsiteY481" fmla="*/ 2376357 h 4248240"/>
                <a:gd name="connsiteX482" fmla="*/ 1550812 w 4246481"/>
                <a:gd name="connsiteY482" fmla="*/ 2389112 h 4248240"/>
                <a:gd name="connsiteX483" fmla="*/ 1553011 w 4246481"/>
                <a:gd name="connsiteY483" fmla="*/ 2391751 h 4248240"/>
                <a:gd name="connsiteX484" fmla="*/ 1559608 w 4246481"/>
                <a:gd name="connsiteY484" fmla="*/ 2377677 h 4248240"/>
                <a:gd name="connsiteX485" fmla="*/ 1564006 w 4246481"/>
                <a:gd name="connsiteY485" fmla="*/ 2358325 h 4248240"/>
                <a:gd name="connsiteX486" fmla="*/ 1575882 w 4246481"/>
                <a:gd name="connsiteY486" fmla="*/ 2335014 h 4248240"/>
                <a:gd name="connsiteX487" fmla="*/ 1600952 w 4246481"/>
                <a:gd name="connsiteY487" fmla="*/ 2347769 h 4248240"/>
                <a:gd name="connsiteX488" fmla="*/ 1755296 w 4246481"/>
                <a:gd name="connsiteY488" fmla="*/ 2522520 h 4248240"/>
                <a:gd name="connsiteX489" fmla="*/ 1698591 w 4246481"/>
                <a:gd name="connsiteY489" fmla="*/ 2332376 h 4248240"/>
                <a:gd name="connsiteX490" fmla="*/ 1730259 w 4246481"/>
                <a:gd name="connsiteY490" fmla="*/ 2328858 h 4248240"/>
                <a:gd name="connsiteX491" fmla="*/ 1748731 w 4246481"/>
                <a:gd name="connsiteY491" fmla="*/ 2326659 h 4248240"/>
                <a:gd name="connsiteX492" fmla="*/ 1739935 w 4246481"/>
                <a:gd name="connsiteY492" fmla="*/ 2316103 h 4248240"/>
                <a:gd name="connsiteX493" fmla="*/ 1648012 w 4246481"/>
                <a:gd name="connsiteY493" fmla="*/ 2131818 h 4248240"/>
                <a:gd name="connsiteX494" fmla="*/ 1644493 w 4246481"/>
                <a:gd name="connsiteY494" fmla="*/ 2092234 h 4248240"/>
                <a:gd name="connsiteX495" fmla="*/ 1671762 w 4246481"/>
                <a:gd name="connsiteY495" fmla="*/ 2076400 h 4248240"/>
                <a:gd name="connsiteX496" fmla="*/ 1698591 w 4246481"/>
                <a:gd name="connsiteY496" fmla="*/ 2092234 h 4248240"/>
                <a:gd name="connsiteX497" fmla="*/ 1720582 w 4246481"/>
                <a:gd name="connsiteY497" fmla="*/ 2100590 h 4248240"/>
                <a:gd name="connsiteX498" fmla="*/ 1722782 w 4246481"/>
                <a:gd name="connsiteY498" fmla="*/ 2097951 h 4248240"/>
                <a:gd name="connsiteX499" fmla="*/ 1713985 w 4246481"/>
                <a:gd name="connsiteY499" fmla="*/ 2083437 h 4248240"/>
                <a:gd name="connsiteX500" fmla="*/ 1640975 w 4246481"/>
                <a:gd name="connsiteY500" fmla="*/ 1921583 h 4248240"/>
                <a:gd name="connsiteX501" fmla="*/ 1635697 w 4246481"/>
                <a:gd name="connsiteY501" fmla="*/ 1885517 h 4248240"/>
                <a:gd name="connsiteX502" fmla="*/ 1655049 w 4246481"/>
                <a:gd name="connsiteY502" fmla="*/ 1869244 h 4248240"/>
                <a:gd name="connsiteX503" fmla="*/ 1700351 w 4246481"/>
                <a:gd name="connsiteY503" fmla="*/ 1878920 h 4248240"/>
                <a:gd name="connsiteX504" fmla="*/ 1725421 w 4246481"/>
                <a:gd name="connsiteY504" fmla="*/ 1878920 h 4248240"/>
                <a:gd name="connsiteX505" fmla="*/ 1717943 w 4246481"/>
                <a:gd name="connsiteY505" fmla="*/ 1870563 h 4248240"/>
                <a:gd name="connsiteX506" fmla="*/ 1623382 w 4246481"/>
                <a:gd name="connsiteY506" fmla="*/ 1693755 h 4248240"/>
                <a:gd name="connsiteX507" fmla="*/ 1622502 w 4246481"/>
                <a:gd name="connsiteY507" fmla="*/ 1636578 h 4248240"/>
                <a:gd name="connsiteX508" fmla="*/ 1648012 w 4246481"/>
                <a:gd name="connsiteY508" fmla="*/ 1623823 h 4248240"/>
                <a:gd name="connsiteX509" fmla="*/ 1706508 w 4246481"/>
                <a:gd name="connsiteY509" fmla="*/ 1657690 h 4248240"/>
                <a:gd name="connsiteX510" fmla="*/ 1727180 w 4246481"/>
                <a:gd name="connsiteY510" fmla="*/ 1664727 h 4248240"/>
                <a:gd name="connsiteX511" fmla="*/ 1724101 w 4246481"/>
                <a:gd name="connsiteY511" fmla="*/ 1656810 h 4248240"/>
                <a:gd name="connsiteX512" fmla="*/ 1638336 w 4246481"/>
                <a:gd name="connsiteY512" fmla="*/ 1420186 h 4248240"/>
                <a:gd name="connsiteX513" fmla="*/ 1637456 w 4246481"/>
                <a:gd name="connsiteY513" fmla="*/ 1386759 h 4248240"/>
                <a:gd name="connsiteX514" fmla="*/ 1656808 w 4246481"/>
                <a:gd name="connsiteY514" fmla="*/ 1373565 h 4248240"/>
                <a:gd name="connsiteX515" fmla="*/ 1683637 w 4246481"/>
                <a:gd name="connsiteY515" fmla="*/ 1386759 h 4248240"/>
                <a:gd name="connsiteX516" fmla="*/ 1732018 w 4246481"/>
                <a:gd name="connsiteY516" fmla="*/ 1410949 h 4248240"/>
                <a:gd name="connsiteX517" fmla="*/ 1742134 w 4246481"/>
                <a:gd name="connsiteY517" fmla="*/ 1412709 h 4248240"/>
                <a:gd name="connsiteX518" fmla="*/ 1737735 w 4246481"/>
                <a:gd name="connsiteY518" fmla="*/ 1405672 h 4248240"/>
                <a:gd name="connsiteX519" fmla="*/ 1696392 w 4246481"/>
                <a:gd name="connsiteY519" fmla="*/ 1304073 h 4248240"/>
                <a:gd name="connsiteX520" fmla="*/ 1688475 w 4246481"/>
                <a:gd name="connsiteY520" fmla="*/ 1154533 h 4248240"/>
                <a:gd name="connsiteX521" fmla="*/ 1704749 w 4246481"/>
                <a:gd name="connsiteY521" fmla="*/ 1145297 h 4248240"/>
                <a:gd name="connsiteX522" fmla="*/ 1782157 w 4246481"/>
                <a:gd name="connsiteY522" fmla="*/ 1194557 h 4248240"/>
                <a:gd name="connsiteX523" fmla="*/ 1796672 w 4246481"/>
                <a:gd name="connsiteY523" fmla="*/ 1203354 h 4248240"/>
                <a:gd name="connsiteX524" fmla="*/ 1770282 w 4246481"/>
                <a:gd name="connsiteY524" fmla="*/ 1131663 h 4248240"/>
                <a:gd name="connsiteX525" fmla="*/ 1750930 w 4246481"/>
                <a:gd name="connsiteY525" fmla="*/ 940780 h 4248240"/>
                <a:gd name="connsiteX526" fmla="*/ 1755328 w 4246481"/>
                <a:gd name="connsiteY526" fmla="*/ 914830 h 4248240"/>
                <a:gd name="connsiteX527" fmla="*/ 1772042 w 4246481"/>
                <a:gd name="connsiteY527" fmla="*/ 907354 h 4248240"/>
                <a:gd name="connsiteX528" fmla="*/ 1834936 w 4246481"/>
                <a:gd name="connsiteY528" fmla="*/ 948697 h 4248240"/>
                <a:gd name="connsiteX529" fmla="*/ 1844612 w 4246481"/>
                <a:gd name="connsiteY529" fmla="*/ 955294 h 4248240"/>
                <a:gd name="connsiteX530" fmla="*/ 1863525 w 4246481"/>
                <a:gd name="connsiteY530" fmla="*/ 670288 h 4248240"/>
                <a:gd name="connsiteX531" fmla="*/ 1913664 w 4246481"/>
                <a:gd name="connsiteY531" fmla="*/ 703715 h 4248240"/>
                <a:gd name="connsiteX532" fmla="*/ 1922900 w 4246481"/>
                <a:gd name="connsiteY532" fmla="*/ 586283 h 4248240"/>
                <a:gd name="connsiteX533" fmla="*/ 1967323 w 4246481"/>
                <a:gd name="connsiteY533" fmla="*/ 477207 h 4248240"/>
                <a:gd name="connsiteX534" fmla="*/ 2001189 w 4246481"/>
                <a:gd name="connsiteY534" fmla="*/ 514592 h 4248240"/>
                <a:gd name="connsiteX535" fmla="*/ 2013504 w 4246481"/>
                <a:gd name="connsiteY535" fmla="*/ 424428 h 4248240"/>
                <a:gd name="connsiteX536" fmla="*/ 2093551 w 4246481"/>
                <a:gd name="connsiteY536" fmla="*/ 65533 h 4248240"/>
                <a:gd name="connsiteX537" fmla="*/ 2118622 w 4246481"/>
                <a:gd name="connsiteY537" fmla="*/ 0 h 4248240"/>
                <a:gd name="connsiteX0" fmla="*/ 2118622 w 4246481"/>
                <a:gd name="connsiteY0" fmla="*/ 0 h 4248240"/>
                <a:gd name="connsiteX1" fmla="*/ 2123020 w 4246481"/>
                <a:gd name="connsiteY1" fmla="*/ 440 h 4248240"/>
                <a:gd name="connsiteX2" fmla="*/ 2134456 w 4246481"/>
                <a:gd name="connsiteY2" fmla="*/ 22431 h 4248240"/>
                <a:gd name="connsiteX3" fmla="*/ 2168322 w 4246481"/>
                <a:gd name="connsiteY3" fmla="*/ 127548 h 4248240"/>
                <a:gd name="connsiteX4" fmla="*/ 2238694 w 4246481"/>
                <a:gd name="connsiteY4" fmla="*/ 482045 h 4248240"/>
                <a:gd name="connsiteX5" fmla="*/ 2242212 w 4246481"/>
                <a:gd name="connsiteY5" fmla="*/ 515911 h 4248240"/>
                <a:gd name="connsiteX6" fmla="*/ 2276958 w 4246481"/>
                <a:gd name="connsiteY6" fmla="*/ 478086 h 4248240"/>
                <a:gd name="connsiteX7" fmla="*/ 2290593 w 4246481"/>
                <a:gd name="connsiteY7" fmla="*/ 498758 h 4248240"/>
                <a:gd name="connsiteX8" fmla="*/ 2331496 w 4246481"/>
                <a:gd name="connsiteY8" fmla="*/ 696238 h 4248240"/>
                <a:gd name="connsiteX9" fmla="*/ 2330616 w 4246481"/>
                <a:gd name="connsiteY9" fmla="*/ 704595 h 4248240"/>
                <a:gd name="connsiteX10" fmla="*/ 2377677 w 4246481"/>
                <a:gd name="connsiteY10" fmla="*/ 673367 h 4248240"/>
                <a:gd name="connsiteX11" fmla="*/ 2398789 w 4246481"/>
                <a:gd name="connsiteY11" fmla="*/ 957053 h 4248240"/>
                <a:gd name="connsiteX12" fmla="*/ 2432215 w 4246481"/>
                <a:gd name="connsiteY12" fmla="*/ 932863 h 4248240"/>
                <a:gd name="connsiteX13" fmla="*/ 2470480 w 4246481"/>
                <a:gd name="connsiteY13" fmla="*/ 908673 h 4248240"/>
                <a:gd name="connsiteX14" fmla="*/ 2490712 w 4246481"/>
                <a:gd name="connsiteY14" fmla="*/ 918789 h 4248240"/>
                <a:gd name="connsiteX15" fmla="*/ 2494670 w 4246481"/>
                <a:gd name="connsiteY15" fmla="*/ 966290 h 4248240"/>
                <a:gd name="connsiteX16" fmla="*/ 2460364 w 4246481"/>
                <a:gd name="connsiteY16" fmla="*/ 1172566 h 4248240"/>
                <a:gd name="connsiteX17" fmla="*/ 2444091 w 4246481"/>
                <a:gd name="connsiteY17" fmla="*/ 1206432 h 4248240"/>
                <a:gd name="connsiteX18" fmla="*/ 2475757 w 4246481"/>
                <a:gd name="connsiteY18" fmla="*/ 1186640 h 4248240"/>
                <a:gd name="connsiteX19" fmla="*/ 2536013 w 4246481"/>
                <a:gd name="connsiteY19" fmla="*/ 1147936 h 4248240"/>
                <a:gd name="connsiteX20" fmla="*/ 2556245 w 4246481"/>
                <a:gd name="connsiteY20" fmla="*/ 1158052 h 4248240"/>
                <a:gd name="connsiteX21" fmla="*/ 2527217 w 4246481"/>
                <a:gd name="connsiteY21" fmla="*/ 1370046 h 4248240"/>
                <a:gd name="connsiteX22" fmla="*/ 2515341 w 4246481"/>
                <a:gd name="connsiteY22" fmla="*/ 1392477 h 4248240"/>
                <a:gd name="connsiteX23" fmla="*/ 2503026 w 4246481"/>
                <a:gd name="connsiteY23" fmla="*/ 1414468 h 4248240"/>
                <a:gd name="connsiteX24" fmla="*/ 2531615 w 4246481"/>
                <a:gd name="connsiteY24" fmla="*/ 1404352 h 4248240"/>
                <a:gd name="connsiteX25" fmla="*/ 2572518 w 4246481"/>
                <a:gd name="connsiteY25" fmla="*/ 1380602 h 4248240"/>
                <a:gd name="connsiteX26" fmla="*/ 2606385 w 4246481"/>
                <a:gd name="connsiteY26" fmla="*/ 1401273 h 4248240"/>
                <a:gd name="connsiteX27" fmla="*/ 2576477 w 4246481"/>
                <a:gd name="connsiteY27" fmla="*/ 1534539 h 4248240"/>
                <a:gd name="connsiteX28" fmla="*/ 2518420 w 4246481"/>
                <a:gd name="connsiteY28" fmla="*/ 1658569 h 4248240"/>
                <a:gd name="connsiteX29" fmla="*/ 2517981 w 4246481"/>
                <a:gd name="connsiteY29" fmla="*/ 1665167 h 4248240"/>
                <a:gd name="connsiteX30" fmla="*/ 2545689 w 4246481"/>
                <a:gd name="connsiteY30" fmla="*/ 1653731 h 4248240"/>
                <a:gd name="connsiteX31" fmla="*/ 2598028 w 4246481"/>
                <a:gd name="connsiteY31" fmla="*/ 1623384 h 4248240"/>
                <a:gd name="connsiteX32" fmla="*/ 2619579 w 4246481"/>
                <a:gd name="connsiteY32" fmla="*/ 1632180 h 4248240"/>
                <a:gd name="connsiteX33" fmla="*/ 2620019 w 4246481"/>
                <a:gd name="connsiteY33" fmla="*/ 1694635 h 4248240"/>
                <a:gd name="connsiteX34" fmla="*/ 2525018 w 4246481"/>
                <a:gd name="connsiteY34" fmla="*/ 1871003 h 4248240"/>
                <a:gd name="connsiteX35" fmla="*/ 2518860 w 4246481"/>
                <a:gd name="connsiteY35" fmla="*/ 1881559 h 4248240"/>
                <a:gd name="connsiteX36" fmla="*/ 2550527 w 4246481"/>
                <a:gd name="connsiteY36" fmla="*/ 1877161 h 4248240"/>
                <a:gd name="connsiteX37" fmla="*/ 2583954 w 4246481"/>
                <a:gd name="connsiteY37" fmla="*/ 1869684 h 4248240"/>
                <a:gd name="connsiteX38" fmla="*/ 2607704 w 4246481"/>
                <a:gd name="connsiteY38" fmla="*/ 1891235 h 4248240"/>
                <a:gd name="connsiteX39" fmla="*/ 2595389 w 4246481"/>
                <a:gd name="connsiteY39" fmla="*/ 1944893 h 4248240"/>
                <a:gd name="connsiteX40" fmla="*/ 2528536 w 4246481"/>
                <a:gd name="connsiteY40" fmla="*/ 2085636 h 4248240"/>
                <a:gd name="connsiteX41" fmla="*/ 2521499 w 4246481"/>
                <a:gd name="connsiteY41" fmla="*/ 2097951 h 4248240"/>
                <a:gd name="connsiteX42" fmla="*/ 2523258 w 4246481"/>
                <a:gd name="connsiteY42" fmla="*/ 2100590 h 4248240"/>
                <a:gd name="connsiteX43" fmla="*/ 2543490 w 4246481"/>
                <a:gd name="connsiteY43" fmla="*/ 2093113 h 4248240"/>
                <a:gd name="connsiteX44" fmla="*/ 2571199 w 4246481"/>
                <a:gd name="connsiteY44" fmla="*/ 2077280 h 4248240"/>
                <a:gd name="connsiteX45" fmla="*/ 2599787 w 4246481"/>
                <a:gd name="connsiteY45" fmla="*/ 2094433 h 4248240"/>
                <a:gd name="connsiteX46" fmla="*/ 2582634 w 4246481"/>
                <a:gd name="connsiteY46" fmla="*/ 2179758 h 4248240"/>
                <a:gd name="connsiteX47" fmla="*/ 2502587 w 4246481"/>
                <a:gd name="connsiteY47" fmla="*/ 2319182 h 4248240"/>
                <a:gd name="connsiteX48" fmla="*/ 2495549 w 4246481"/>
                <a:gd name="connsiteY48" fmla="*/ 2328418 h 4248240"/>
                <a:gd name="connsiteX49" fmla="*/ 2518860 w 4246481"/>
                <a:gd name="connsiteY49" fmla="*/ 2330177 h 4248240"/>
                <a:gd name="connsiteX50" fmla="*/ 2546129 w 4246481"/>
                <a:gd name="connsiteY50" fmla="*/ 2334136 h 4248240"/>
                <a:gd name="connsiteX51" fmla="*/ 2517999 w 4246481"/>
                <a:gd name="connsiteY51" fmla="*/ 2513290 h 4248240"/>
                <a:gd name="connsiteX52" fmla="*/ 2646408 w 4246481"/>
                <a:gd name="connsiteY52" fmla="*/ 2347769 h 4248240"/>
                <a:gd name="connsiteX53" fmla="*/ 2667960 w 4246481"/>
                <a:gd name="connsiteY53" fmla="*/ 2336334 h 4248240"/>
                <a:gd name="connsiteX54" fmla="*/ 2681595 w 4246481"/>
                <a:gd name="connsiteY54" fmla="*/ 2357005 h 4248240"/>
                <a:gd name="connsiteX55" fmla="*/ 2691711 w 4246481"/>
                <a:gd name="connsiteY55" fmla="*/ 2392191 h 4248240"/>
                <a:gd name="connsiteX56" fmla="*/ 2695229 w 4246481"/>
                <a:gd name="connsiteY56" fmla="*/ 2391751 h 4248240"/>
                <a:gd name="connsiteX57" fmla="*/ 2705785 w 4246481"/>
                <a:gd name="connsiteY57" fmla="*/ 2359644 h 4248240"/>
                <a:gd name="connsiteX58" fmla="*/ 2756804 w 4246481"/>
                <a:gd name="connsiteY58" fmla="*/ 2245730 h 4248240"/>
                <a:gd name="connsiteX59" fmla="*/ 2780995 w 4246481"/>
                <a:gd name="connsiteY59" fmla="*/ 2215822 h 4248240"/>
                <a:gd name="connsiteX60" fmla="*/ 2801666 w 4246481"/>
                <a:gd name="connsiteY60" fmla="*/ 2218461 h 4248240"/>
                <a:gd name="connsiteX61" fmla="*/ 2824977 w 4246481"/>
                <a:gd name="connsiteY61" fmla="*/ 2257166 h 4248240"/>
                <a:gd name="connsiteX62" fmla="*/ 2834653 w 4246481"/>
                <a:gd name="connsiteY62" fmla="*/ 2269041 h 4248240"/>
                <a:gd name="connsiteX63" fmla="*/ 2848287 w 4246481"/>
                <a:gd name="connsiteY63" fmla="*/ 2194711 h 4248240"/>
                <a:gd name="connsiteX64" fmla="*/ 2919539 w 4246481"/>
                <a:gd name="connsiteY64" fmla="*/ 2072880 h 4248240"/>
                <a:gd name="connsiteX65" fmla="*/ 2937131 w 4246481"/>
                <a:gd name="connsiteY65" fmla="*/ 2062325 h 4248240"/>
                <a:gd name="connsiteX66" fmla="*/ 2951206 w 4246481"/>
                <a:gd name="connsiteY66" fmla="*/ 2069802 h 4248240"/>
                <a:gd name="connsiteX67" fmla="*/ 2962641 w 4246481"/>
                <a:gd name="connsiteY67" fmla="*/ 2123020 h 4248240"/>
                <a:gd name="connsiteX68" fmla="*/ 2972757 w 4246481"/>
                <a:gd name="connsiteY68" fmla="*/ 2145011 h 4248240"/>
                <a:gd name="connsiteX69" fmla="*/ 2975396 w 4246481"/>
                <a:gd name="connsiteY69" fmla="*/ 2138854 h 4248240"/>
                <a:gd name="connsiteX70" fmla="*/ 3078314 w 4246481"/>
                <a:gd name="connsiteY70" fmla="*/ 1948411 h 4248240"/>
                <a:gd name="connsiteX71" fmla="*/ 3093268 w 4246481"/>
                <a:gd name="connsiteY71" fmla="*/ 1933897 h 4248240"/>
                <a:gd name="connsiteX72" fmla="*/ 3115259 w 4246481"/>
                <a:gd name="connsiteY72" fmla="*/ 1939614 h 4248240"/>
                <a:gd name="connsiteX73" fmla="*/ 3123176 w 4246481"/>
                <a:gd name="connsiteY73" fmla="*/ 1971721 h 4248240"/>
                <a:gd name="connsiteX74" fmla="*/ 3135051 w 4246481"/>
                <a:gd name="connsiteY74" fmla="*/ 2013065 h 4248240"/>
                <a:gd name="connsiteX75" fmla="*/ 3139449 w 4246481"/>
                <a:gd name="connsiteY75" fmla="*/ 2010866 h 4248240"/>
                <a:gd name="connsiteX76" fmla="*/ 3237530 w 4246481"/>
                <a:gd name="connsiteY76" fmla="*/ 1859127 h 4248240"/>
                <a:gd name="connsiteX77" fmla="*/ 3270956 w 4246481"/>
                <a:gd name="connsiteY77" fmla="*/ 1832298 h 4248240"/>
                <a:gd name="connsiteX78" fmla="*/ 3284591 w 4246481"/>
                <a:gd name="connsiteY78" fmla="*/ 1828779 h 4248240"/>
                <a:gd name="connsiteX79" fmla="*/ 3301304 w 4246481"/>
                <a:gd name="connsiteY79" fmla="*/ 1933457 h 4248240"/>
                <a:gd name="connsiteX80" fmla="*/ 3435889 w 4246481"/>
                <a:gd name="connsiteY80" fmla="*/ 1754449 h 4248240"/>
                <a:gd name="connsiteX81" fmla="*/ 3451283 w 4246481"/>
                <a:gd name="connsiteY81" fmla="*/ 1743454 h 4248240"/>
                <a:gd name="connsiteX82" fmla="*/ 3474154 w 4246481"/>
                <a:gd name="connsiteY82" fmla="*/ 1752250 h 4248240"/>
                <a:gd name="connsiteX83" fmla="*/ 3481631 w 4246481"/>
                <a:gd name="connsiteY83" fmla="*/ 1805029 h 4248240"/>
                <a:gd name="connsiteX84" fmla="*/ 3483390 w 4246481"/>
                <a:gd name="connsiteY84" fmla="*/ 1819983 h 4248240"/>
                <a:gd name="connsiteX85" fmla="*/ 3674273 w 4246481"/>
                <a:gd name="connsiteY85" fmla="*/ 1672203 h 4248240"/>
                <a:gd name="connsiteX86" fmla="*/ 3682190 w 4246481"/>
                <a:gd name="connsiteY86" fmla="*/ 1718384 h 4248240"/>
                <a:gd name="connsiteX87" fmla="*/ 3855919 w 4246481"/>
                <a:gd name="connsiteY87" fmla="*/ 1624262 h 4248240"/>
                <a:gd name="connsiteX88" fmla="*/ 3851521 w 4246481"/>
                <a:gd name="connsiteY88" fmla="*/ 1666485 h 4248240"/>
                <a:gd name="connsiteX89" fmla="*/ 3856799 w 4246481"/>
                <a:gd name="connsiteY89" fmla="*/ 1664286 h 4248240"/>
                <a:gd name="connsiteX90" fmla="*/ 4189304 w 4246481"/>
                <a:gd name="connsiteY90" fmla="*/ 1469445 h 4248240"/>
                <a:gd name="connsiteX91" fmla="*/ 4233726 w 4246481"/>
                <a:gd name="connsiteY91" fmla="*/ 1452732 h 4248240"/>
                <a:gd name="connsiteX92" fmla="*/ 4244282 w 4246481"/>
                <a:gd name="connsiteY92" fmla="*/ 1450972 h 4248240"/>
                <a:gd name="connsiteX93" fmla="*/ 4246481 w 4246481"/>
                <a:gd name="connsiteY93" fmla="*/ 1453171 h 4248240"/>
                <a:gd name="connsiteX94" fmla="*/ 4218332 w 4246481"/>
                <a:gd name="connsiteY94" fmla="*/ 1507709 h 4248240"/>
                <a:gd name="connsiteX95" fmla="*/ 3991824 w 4246481"/>
                <a:gd name="connsiteY95" fmla="*/ 1816024 h 4248240"/>
                <a:gd name="connsiteX96" fmla="*/ 3988306 w 4246481"/>
                <a:gd name="connsiteY96" fmla="*/ 1821302 h 4248240"/>
                <a:gd name="connsiteX97" fmla="*/ 4033167 w 4246481"/>
                <a:gd name="connsiteY97" fmla="*/ 1821302 h 4248240"/>
                <a:gd name="connsiteX98" fmla="*/ 3920133 w 4246481"/>
                <a:gd name="connsiteY98" fmla="*/ 1984476 h 4248240"/>
                <a:gd name="connsiteX99" fmla="*/ 3965435 w 4246481"/>
                <a:gd name="connsiteY99" fmla="*/ 1995472 h 4248240"/>
                <a:gd name="connsiteX100" fmla="*/ 3798303 w 4246481"/>
                <a:gd name="connsiteY100" fmla="*/ 2169201 h 4248240"/>
                <a:gd name="connsiteX101" fmla="*/ 3810617 w 4246481"/>
                <a:gd name="connsiteY101" fmla="*/ 2171840 h 4248240"/>
                <a:gd name="connsiteX102" fmla="*/ 3870433 w 4246481"/>
                <a:gd name="connsiteY102" fmla="*/ 2187674 h 4248240"/>
                <a:gd name="connsiteX103" fmla="*/ 3875271 w 4246481"/>
                <a:gd name="connsiteY103" fmla="*/ 2203507 h 4248240"/>
                <a:gd name="connsiteX104" fmla="*/ 3833049 w 4246481"/>
                <a:gd name="connsiteY104" fmla="*/ 2247050 h 4248240"/>
                <a:gd name="connsiteX105" fmla="*/ 3727931 w 4246481"/>
                <a:gd name="connsiteY105" fmla="*/ 2317861 h 4248240"/>
                <a:gd name="connsiteX106" fmla="*/ 3670754 w 4246481"/>
                <a:gd name="connsiteY106" fmla="*/ 2339852 h 4248240"/>
                <a:gd name="connsiteX107" fmla="*/ 3683949 w 4246481"/>
                <a:gd name="connsiteY107" fmla="*/ 2344250 h 4248240"/>
                <a:gd name="connsiteX108" fmla="*/ 3755200 w 4246481"/>
                <a:gd name="connsiteY108" fmla="*/ 2364042 h 4248240"/>
                <a:gd name="connsiteX109" fmla="*/ 3760918 w 4246481"/>
                <a:gd name="connsiteY109" fmla="*/ 2383395 h 4248240"/>
                <a:gd name="connsiteX110" fmla="*/ 3620175 w 4246481"/>
                <a:gd name="connsiteY110" fmla="*/ 2481036 h 4248240"/>
                <a:gd name="connsiteX111" fmla="*/ 3570475 w 4246481"/>
                <a:gd name="connsiteY111" fmla="*/ 2494231 h 4248240"/>
                <a:gd name="connsiteX112" fmla="*/ 3585869 w 4246481"/>
                <a:gd name="connsiteY112" fmla="*/ 2503907 h 4248240"/>
                <a:gd name="connsiteX113" fmla="*/ 3618416 w 4246481"/>
                <a:gd name="connsiteY113" fmla="*/ 2514902 h 4248240"/>
                <a:gd name="connsiteX114" fmla="*/ 3634249 w 4246481"/>
                <a:gd name="connsiteY114" fmla="*/ 2520180 h 4248240"/>
                <a:gd name="connsiteX115" fmla="*/ 3639527 w 4246481"/>
                <a:gd name="connsiteY115" fmla="*/ 2550088 h 4248240"/>
                <a:gd name="connsiteX116" fmla="*/ 3557280 w 4246481"/>
                <a:gd name="connsiteY116" fmla="*/ 2599788 h 4248240"/>
                <a:gd name="connsiteX117" fmla="*/ 3427972 w 4246481"/>
                <a:gd name="connsiteY117" fmla="*/ 2642891 h 4248240"/>
                <a:gd name="connsiteX118" fmla="*/ 3419616 w 4246481"/>
                <a:gd name="connsiteY118" fmla="*/ 2645090 h 4248240"/>
                <a:gd name="connsiteX119" fmla="*/ 3436769 w 4246481"/>
                <a:gd name="connsiteY119" fmla="*/ 2655206 h 4248240"/>
                <a:gd name="connsiteX120" fmla="*/ 3492187 w 4246481"/>
                <a:gd name="connsiteY120" fmla="*/ 2673678 h 4248240"/>
                <a:gd name="connsiteX121" fmla="*/ 3497904 w 4246481"/>
                <a:gd name="connsiteY121" fmla="*/ 2693470 h 4248240"/>
                <a:gd name="connsiteX122" fmla="*/ 3453042 w 4246481"/>
                <a:gd name="connsiteY122" fmla="*/ 2732174 h 4248240"/>
                <a:gd name="connsiteX123" fmla="*/ 3296026 w 4246481"/>
                <a:gd name="connsiteY123" fmla="*/ 2769119 h 4248240"/>
                <a:gd name="connsiteX124" fmla="*/ 3287229 w 4246481"/>
                <a:gd name="connsiteY124" fmla="*/ 2768680 h 4248240"/>
                <a:gd name="connsiteX125" fmla="*/ 3283271 w 4246481"/>
                <a:gd name="connsiteY125" fmla="*/ 2770439 h 4248240"/>
                <a:gd name="connsiteX126" fmla="*/ 3299545 w 4246481"/>
                <a:gd name="connsiteY126" fmla="*/ 2784953 h 4248240"/>
                <a:gd name="connsiteX127" fmla="*/ 3328133 w 4246481"/>
                <a:gd name="connsiteY127" fmla="*/ 2806064 h 4248240"/>
                <a:gd name="connsiteX128" fmla="*/ 3328133 w 4246481"/>
                <a:gd name="connsiteY128" fmla="*/ 2832893 h 4248240"/>
                <a:gd name="connsiteX129" fmla="*/ 3274915 w 4246481"/>
                <a:gd name="connsiteY129" fmla="*/ 2861042 h 4248240"/>
                <a:gd name="connsiteX130" fmla="*/ 3158362 w 4246481"/>
                <a:gd name="connsiteY130" fmla="*/ 2894909 h 4248240"/>
                <a:gd name="connsiteX131" fmla="*/ 3148686 w 4246481"/>
                <a:gd name="connsiteY131" fmla="*/ 2899746 h 4248240"/>
                <a:gd name="connsiteX132" fmla="*/ 3166278 w 4246481"/>
                <a:gd name="connsiteY132" fmla="*/ 2908983 h 4248240"/>
                <a:gd name="connsiteX133" fmla="*/ 3189149 w 4246481"/>
                <a:gd name="connsiteY133" fmla="*/ 2916460 h 4248240"/>
                <a:gd name="connsiteX134" fmla="*/ 3194867 w 4246481"/>
                <a:gd name="connsiteY134" fmla="*/ 2945488 h 4248240"/>
                <a:gd name="connsiteX135" fmla="*/ 3146047 w 4246481"/>
                <a:gd name="connsiteY135" fmla="*/ 2976715 h 4248240"/>
                <a:gd name="connsiteX136" fmla="*/ 2990790 w 4246481"/>
                <a:gd name="connsiteY136" fmla="*/ 3011021 h 4248240"/>
                <a:gd name="connsiteX137" fmla="*/ 2999586 w 4246481"/>
                <a:gd name="connsiteY137" fmla="*/ 3024656 h 4248240"/>
                <a:gd name="connsiteX138" fmla="*/ 3014540 w 4246481"/>
                <a:gd name="connsiteY138" fmla="*/ 3046647 h 4248240"/>
                <a:gd name="connsiteX139" fmla="*/ 3007503 w 4246481"/>
                <a:gd name="connsiteY139" fmla="*/ 3068198 h 4248240"/>
                <a:gd name="connsiteX140" fmla="*/ 2959122 w 4246481"/>
                <a:gd name="connsiteY140" fmla="*/ 3086231 h 4248240"/>
                <a:gd name="connsiteX141" fmla="*/ 2887871 w 4246481"/>
                <a:gd name="connsiteY141" fmla="*/ 3106903 h 4248240"/>
                <a:gd name="connsiteX142" fmla="*/ 2851366 w 4246481"/>
                <a:gd name="connsiteY142" fmla="*/ 3139010 h 4248240"/>
                <a:gd name="connsiteX143" fmla="*/ 2867200 w 4246481"/>
                <a:gd name="connsiteY143" fmla="*/ 3141209 h 4248240"/>
                <a:gd name="connsiteX144" fmla="*/ 2957363 w 4246481"/>
                <a:gd name="connsiteY144" fmla="*/ 3105583 h 4248240"/>
                <a:gd name="connsiteX145" fmla="*/ 2967039 w 4246481"/>
                <a:gd name="connsiteY145" fmla="*/ 3104704 h 4248240"/>
                <a:gd name="connsiteX146" fmla="*/ 2977155 w 4246481"/>
                <a:gd name="connsiteY146" fmla="*/ 3118338 h 4248240"/>
                <a:gd name="connsiteX147" fmla="*/ 2971437 w 4246481"/>
                <a:gd name="connsiteY147" fmla="*/ 3156163 h 4248240"/>
                <a:gd name="connsiteX148" fmla="*/ 2980234 w 4246481"/>
                <a:gd name="connsiteY148" fmla="*/ 3148686 h 4248240"/>
                <a:gd name="connsiteX149" fmla="*/ 3085791 w 4246481"/>
                <a:gd name="connsiteY149" fmla="*/ 3098986 h 4248240"/>
                <a:gd name="connsiteX150" fmla="*/ 3109981 w 4246481"/>
                <a:gd name="connsiteY150" fmla="*/ 3100305 h 4248240"/>
                <a:gd name="connsiteX151" fmla="*/ 3116579 w 4246481"/>
                <a:gd name="connsiteY151" fmla="*/ 3115259 h 4248240"/>
                <a:gd name="connsiteX152" fmla="*/ 3100305 w 4246481"/>
                <a:gd name="connsiteY152" fmla="*/ 3142968 h 4248240"/>
                <a:gd name="connsiteX153" fmla="*/ 3093268 w 4246481"/>
                <a:gd name="connsiteY153" fmla="*/ 3159681 h 4248240"/>
                <a:gd name="connsiteX154" fmla="*/ 3102944 w 4246481"/>
                <a:gd name="connsiteY154" fmla="*/ 3154843 h 4248240"/>
                <a:gd name="connsiteX155" fmla="*/ 3238849 w 4246481"/>
                <a:gd name="connsiteY155" fmla="*/ 3111301 h 4248240"/>
                <a:gd name="connsiteX156" fmla="*/ 3259081 w 4246481"/>
                <a:gd name="connsiteY156" fmla="*/ 3114379 h 4248240"/>
                <a:gd name="connsiteX157" fmla="*/ 3253363 w 4246481"/>
                <a:gd name="connsiteY157" fmla="*/ 3134611 h 4248240"/>
                <a:gd name="connsiteX158" fmla="*/ 3237090 w 4246481"/>
                <a:gd name="connsiteY158" fmla="*/ 3168478 h 4248240"/>
                <a:gd name="connsiteX159" fmla="*/ 3312299 w 4246481"/>
                <a:gd name="connsiteY159" fmla="*/ 3143848 h 4248240"/>
                <a:gd name="connsiteX160" fmla="*/ 3392787 w 4246481"/>
                <a:gd name="connsiteY160" fmla="*/ 3145167 h 4248240"/>
                <a:gd name="connsiteX161" fmla="*/ 3354082 w 4246481"/>
                <a:gd name="connsiteY161" fmla="*/ 3204543 h 4248240"/>
                <a:gd name="connsiteX162" fmla="*/ 3523854 w 4246481"/>
                <a:gd name="connsiteY162" fmla="*/ 3183872 h 4248240"/>
                <a:gd name="connsiteX163" fmla="*/ 3526053 w 4246481"/>
                <a:gd name="connsiteY163" fmla="*/ 3187830 h 4248240"/>
                <a:gd name="connsiteX164" fmla="*/ 3495705 w 4246481"/>
                <a:gd name="connsiteY164" fmla="*/ 3233131 h 4248240"/>
                <a:gd name="connsiteX165" fmla="*/ 3654921 w 4246481"/>
                <a:gd name="connsiteY165" fmla="*/ 3247206 h 4248240"/>
                <a:gd name="connsiteX166" fmla="*/ 3636888 w 4246481"/>
                <a:gd name="connsiteY166" fmla="*/ 3275354 h 4248240"/>
                <a:gd name="connsiteX167" fmla="*/ 3765316 w 4246481"/>
                <a:gd name="connsiteY167" fmla="*/ 3307901 h 4248240"/>
                <a:gd name="connsiteX168" fmla="*/ 3745524 w 4246481"/>
                <a:gd name="connsiteY168" fmla="*/ 3326374 h 4248240"/>
                <a:gd name="connsiteX169" fmla="*/ 3891985 w 4246481"/>
                <a:gd name="connsiteY169" fmla="*/ 3356281 h 4248240"/>
                <a:gd name="connsiteX170" fmla="*/ 4033607 w 4246481"/>
                <a:gd name="connsiteY170" fmla="*/ 3400264 h 4248240"/>
                <a:gd name="connsiteX171" fmla="*/ 4034047 w 4246481"/>
                <a:gd name="connsiteY171" fmla="*/ 3403782 h 4248240"/>
                <a:gd name="connsiteX172" fmla="*/ 3996222 w 4246481"/>
                <a:gd name="connsiteY172" fmla="*/ 3417857 h 4248240"/>
                <a:gd name="connsiteX173" fmla="*/ 3747723 w 4246481"/>
                <a:gd name="connsiteY173" fmla="*/ 3464478 h 4248240"/>
                <a:gd name="connsiteX174" fmla="*/ 3742005 w 4246481"/>
                <a:gd name="connsiteY174" fmla="*/ 3465357 h 4248240"/>
                <a:gd name="connsiteX175" fmla="*/ 3762677 w 4246481"/>
                <a:gd name="connsiteY175" fmla="*/ 3485149 h 4248240"/>
                <a:gd name="connsiteX176" fmla="*/ 3633369 w 4246481"/>
                <a:gd name="connsiteY176" fmla="*/ 3513738 h 4248240"/>
                <a:gd name="connsiteX177" fmla="*/ 3650522 w 4246481"/>
                <a:gd name="connsiteY177" fmla="*/ 3542326 h 4248240"/>
                <a:gd name="connsiteX178" fmla="*/ 3489988 w 4246481"/>
                <a:gd name="connsiteY178" fmla="*/ 3551123 h 4248240"/>
                <a:gd name="connsiteX179" fmla="*/ 3511099 w 4246481"/>
                <a:gd name="connsiteY179" fmla="*/ 3583230 h 4248240"/>
                <a:gd name="connsiteX180" fmla="*/ 3501423 w 4246481"/>
                <a:gd name="connsiteY180" fmla="*/ 3603461 h 4248240"/>
                <a:gd name="connsiteX181" fmla="*/ 3347485 w 4246481"/>
                <a:gd name="connsiteY181" fmla="*/ 3573993 h 4248240"/>
                <a:gd name="connsiteX182" fmla="*/ 3383551 w 4246481"/>
                <a:gd name="connsiteY182" fmla="*/ 3633369 h 4248240"/>
                <a:gd name="connsiteX183" fmla="*/ 3380912 w 4246481"/>
                <a:gd name="connsiteY183" fmla="*/ 3637328 h 4248240"/>
                <a:gd name="connsiteX184" fmla="*/ 3228733 w 4246481"/>
                <a:gd name="connsiteY184" fmla="*/ 3606540 h 4248240"/>
                <a:gd name="connsiteX185" fmla="*/ 3238409 w 4246481"/>
                <a:gd name="connsiteY185" fmla="*/ 3628531 h 4248240"/>
                <a:gd name="connsiteX186" fmla="*/ 3250724 w 4246481"/>
                <a:gd name="connsiteY186" fmla="*/ 3651842 h 4248240"/>
                <a:gd name="connsiteX187" fmla="*/ 3242368 w 4246481"/>
                <a:gd name="connsiteY187" fmla="*/ 3664157 h 4248240"/>
                <a:gd name="connsiteX188" fmla="*/ 3211580 w 4246481"/>
                <a:gd name="connsiteY188" fmla="*/ 3661078 h 4248240"/>
                <a:gd name="connsiteX189" fmla="*/ 3089310 w 4246481"/>
                <a:gd name="connsiteY189" fmla="*/ 3611378 h 4248240"/>
                <a:gd name="connsiteX190" fmla="*/ 3086231 w 4246481"/>
                <a:gd name="connsiteY190" fmla="*/ 3613138 h 4248240"/>
                <a:gd name="connsiteX191" fmla="*/ 3113940 w 4246481"/>
                <a:gd name="connsiteY191" fmla="*/ 3666796 h 4248240"/>
                <a:gd name="connsiteX192" fmla="*/ 3089750 w 4246481"/>
                <a:gd name="connsiteY192" fmla="*/ 3671194 h 4248240"/>
                <a:gd name="connsiteX193" fmla="*/ 2986391 w 4246481"/>
                <a:gd name="connsiteY193" fmla="*/ 3628971 h 4248240"/>
                <a:gd name="connsiteX194" fmla="*/ 2963081 w 4246481"/>
                <a:gd name="connsiteY194" fmla="*/ 3610938 h 4248240"/>
                <a:gd name="connsiteX195" fmla="*/ 2967479 w 4246481"/>
                <a:gd name="connsiteY195" fmla="*/ 3639087 h 4248240"/>
                <a:gd name="connsiteX196" fmla="*/ 2948127 w 4246481"/>
                <a:gd name="connsiteY196" fmla="*/ 3658879 h 4248240"/>
                <a:gd name="connsiteX197" fmla="*/ 2849607 w 4246481"/>
                <a:gd name="connsiteY197" fmla="*/ 3614897 h 4248240"/>
                <a:gd name="connsiteX198" fmla="*/ 2840810 w 4246481"/>
                <a:gd name="connsiteY198" fmla="*/ 3609619 h 4248240"/>
                <a:gd name="connsiteX199" fmla="*/ 2835972 w 4246481"/>
                <a:gd name="connsiteY199" fmla="*/ 3609619 h 4248240"/>
                <a:gd name="connsiteX200" fmla="*/ 2847848 w 4246481"/>
                <a:gd name="connsiteY200" fmla="*/ 3632490 h 4248240"/>
                <a:gd name="connsiteX201" fmla="*/ 2835533 w 4246481"/>
                <a:gd name="connsiteY201" fmla="*/ 3652722 h 4248240"/>
                <a:gd name="connsiteX202" fmla="*/ 2785393 w 4246481"/>
                <a:gd name="connsiteY202" fmla="*/ 3639967 h 4248240"/>
                <a:gd name="connsiteX203" fmla="*/ 2715901 w 4246481"/>
                <a:gd name="connsiteY203" fmla="*/ 3597744 h 4248240"/>
                <a:gd name="connsiteX204" fmla="*/ 2708864 w 4246481"/>
                <a:gd name="connsiteY204" fmla="*/ 3592466 h 4248240"/>
                <a:gd name="connsiteX205" fmla="*/ 2705345 w 4246481"/>
                <a:gd name="connsiteY205" fmla="*/ 3618416 h 4248240"/>
                <a:gd name="connsiteX206" fmla="*/ 2693030 w 4246481"/>
                <a:gd name="connsiteY206" fmla="*/ 3627212 h 4248240"/>
                <a:gd name="connsiteX207" fmla="*/ 2656525 w 4246481"/>
                <a:gd name="connsiteY207" fmla="*/ 3641726 h 4248240"/>
                <a:gd name="connsiteX208" fmla="*/ 2692151 w 4246481"/>
                <a:gd name="connsiteY208" fmla="*/ 3644805 h 4248240"/>
                <a:gd name="connsiteX209" fmla="*/ 2748888 w 4246481"/>
                <a:gd name="connsiteY209" fmla="*/ 3669875 h 4248240"/>
                <a:gd name="connsiteX210" fmla="*/ 2757244 w 4246481"/>
                <a:gd name="connsiteY210" fmla="*/ 3682629 h 4248240"/>
                <a:gd name="connsiteX211" fmla="*/ 2745369 w 4246481"/>
                <a:gd name="connsiteY211" fmla="*/ 3689227 h 4248240"/>
                <a:gd name="connsiteX212" fmla="*/ 2723378 w 4246481"/>
                <a:gd name="connsiteY212" fmla="*/ 3697143 h 4248240"/>
                <a:gd name="connsiteX213" fmla="*/ 2798148 w 4246481"/>
                <a:gd name="connsiteY213" fmla="*/ 3727491 h 4248240"/>
                <a:gd name="connsiteX214" fmla="*/ 2820139 w 4246481"/>
                <a:gd name="connsiteY214" fmla="*/ 3741566 h 4248240"/>
                <a:gd name="connsiteX215" fmla="*/ 2817500 w 4246481"/>
                <a:gd name="connsiteY215" fmla="*/ 3756519 h 4248240"/>
                <a:gd name="connsiteX216" fmla="*/ 2791110 w 4246481"/>
                <a:gd name="connsiteY216" fmla="*/ 3767075 h 4248240"/>
                <a:gd name="connsiteX217" fmla="*/ 2883033 w 4246481"/>
                <a:gd name="connsiteY217" fmla="*/ 3825571 h 4248240"/>
                <a:gd name="connsiteX218" fmla="*/ 2836412 w 4246481"/>
                <a:gd name="connsiteY218" fmla="*/ 3839646 h 4248240"/>
                <a:gd name="connsiteX219" fmla="*/ 2934493 w 4246481"/>
                <a:gd name="connsiteY219" fmla="*/ 3908258 h 4248240"/>
                <a:gd name="connsiteX220" fmla="*/ 2896228 w 4246481"/>
                <a:gd name="connsiteY220" fmla="*/ 3918374 h 4248240"/>
                <a:gd name="connsiteX221" fmla="*/ 2971877 w 4246481"/>
                <a:gd name="connsiteY221" fmla="*/ 3997542 h 4248240"/>
                <a:gd name="connsiteX222" fmla="*/ 2950766 w 4246481"/>
                <a:gd name="connsiteY222" fmla="*/ 4003699 h 4248240"/>
                <a:gd name="connsiteX223" fmla="*/ 3000906 w 4246481"/>
                <a:gd name="connsiteY223" fmla="*/ 4078029 h 4248240"/>
                <a:gd name="connsiteX224" fmla="*/ 2981993 w 4246481"/>
                <a:gd name="connsiteY224" fmla="*/ 4078909 h 4248240"/>
                <a:gd name="connsiteX225" fmla="*/ 3098106 w 4246481"/>
                <a:gd name="connsiteY225" fmla="*/ 4248240 h 4248240"/>
                <a:gd name="connsiteX226" fmla="*/ 2918219 w 4246481"/>
                <a:gd name="connsiteY226" fmla="*/ 4150600 h 4248240"/>
                <a:gd name="connsiteX227" fmla="*/ 2919978 w 4246481"/>
                <a:gd name="connsiteY227" fmla="*/ 4169952 h 4248240"/>
                <a:gd name="connsiteX228" fmla="*/ 2840810 w 4246481"/>
                <a:gd name="connsiteY228" fmla="*/ 4127289 h 4248240"/>
                <a:gd name="connsiteX229" fmla="*/ 2837292 w 4246481"/>
                <a:gd name="connsiteY229" fmla="*/ 4148841 h 4248240"/>
                <a:gd name="connsiteX230" fmla="*/ 2751087 w 4246481"/>
                <a:gd name="connsiteY230" fmla="*/ 4081988 h 4248240"/>
                <a:gd name="connsiteX231" fmla="*/ 2744489 w 4246481"/>
                <a:gd name="connsiteY231" fmla="*/ 4121572 h 4248240"/>
                <a:gd name="connsiteX232" fmla="*/ 2666201 w 4246481"/>
                <a:gd name="connsiteY232" fmla="*/ 4029649 h 4248240"/>
                <a:gd name="connsiteX233" fmla="*/ 2657845 w 4246481"/>
                <a:gd name="connsiteY233" fmla="*/ 4078469 h 4248240"/>
                <a:gd name="connsiteX234" fmla="*/ 2590552 w 4246481"/>
                <a:gd name="connsiteY234" fmla="*/ 3990065 h 4248240"/>
                <a:gd name="connsiteX235" fmla="*/ 2579116 w 4246481"/>
                <a:gd name="connsiteY235" fmla="*/ 4029649 h 4248240"/>
                <a:gd name="connsiteX236" fmla="*/ 2575158 w 4246481"/>
                <a:gd name="connsiteY236" fmla="*/ 4030968 h 4248240"/>
                <a:gd name="connsiteX237" fmla="*/ 2513142 w 4246481"/>
                <a:gd name="connsiteY237" fmla="*/ 3931129 h 4248240"/>
                <a:gd name="connsiteX238" fmla="*/ 2506986 w 4246481"/>
                <a:gd name="connsiteY238" fmla="*/ 3957518 h 4248240"/>
                <a:gd name="connsiteX239" fmla="*/ 2490712 w 4246481"/>
                <a:gd name="connsiteY239" fmla="*/ 3962796 h 4248240"/>
                <a:gd name="connsiteX240" fmla="*/ 2454646 w 4246481"/>
                <a:gd name="connsiteY240" fmla="*/ 3894624 h 4248240"/>
                <a:gd name="connsiteX241" fmla="*/ 2451568 w 4246481"/>
                <a:gd name="connsiteY241" fmla="*/ 3871753 h 4248240"/>
                <a:gd name="connsiteX242" fmla="*/ 2439692 w 4246481"/>
                <a:gd name="connsiteY242" fmla="*/ 3891105 h 4248240"/>
                <a:gd name="connsiteX243" fmla="*/ 2421660 w 4246481"/>
                <a:gd name="connsiteY243" fmla="*/ 3892424 h 4248240"/>
                <a:gd name="connsiteX244" fmla="*/ 2399228 w 4246481"/>
                <a:gd name="connsiteY244" fmla="*/ 3849322 h 4248240"/>
                <a:gd name="connsiteX245" fmla="*/ 2386914 w 4246481"/>
                <a:gd name="connsiteY245" fmla="*/ 3815895 h 4248240"/>
                <a:gd name="connsiteX246" fmla="*/ 2380756 w 4246481"/>
                <a:gd name="connsiteY246" fmla="*/ 3836127 h 4248240"/>
                <a:gd name="connsiteX247" fmla="*/ 2367122 w 4246481"/>
                <a:gd name="connsiteY247" fmla="*/ 3839206 h 4248240"/>
                <a:gd name="connsiteX248" fmla="*/ 2353928 w 4246481"/>
                <a:gd name="connsiteY248" fmla="*/ 3822933 h 4248240"/>
                <a:gd name="connsiteX249" fmla="*/ 2328418 w 4246481"/>
                <a:gd name="connsiteY249" fmla="*/ 3750362 h 4248240"/>
                <a:gd name="connsiteX250" fmla="*/ 2322260 w 4246481"/>
                <a:gd name="connsiteY250" fmla="*/ 3755200 h 4248240"/>
                <a:gd name="connsiteX251" fmla="*/ 2296750 w 4246481"/>
                <a:gd name="connsiteY251" fmla="*/ 3749482 h 4248240"/>
                <a:gd name="connsiteX252" fmla="*/ 2280916 w 4246481"/>
                <a:gd name="connsiteY252" fmla="*/ 3709019 h 4248240"/>
                <a:gd name="connsiteX253" fmla="*/ 2270362 w 4246481"/>
                <a:gd name="connsiteY253" fmla="*/ 3685268 h 4248240"/>
                <a:gd name="connsiteX254" fmla="*/ 2267282 w 4246481"/>
                <a:gd name="connsiteY254" fmla="*/ 3686588 h 4248240"/>
                <a:gd name="connsiteX255" fmla="*/ 2255846 w 4246481"/>
                <a:gd name="connsiteY255" fmla="*/ 3696704 h 4248240"/>
                <a:gd name="connsiteX256" fmla="*/ 2243972 w 4246481"/>
                <a:gd name="connsiteY256" fmla="*/ 3683949 h 4248240"/>
                <a:gd name="connsiteX257" fmla="*/ 2228138 w 4246481"/>
                <a:gd name="connsiteY257" fmla="*/ 3606980 h 4248240"/>
                <a:gd name="connsiteX258" fmla="*/ 2225938 w 4246481"/>
                <a:gd name="connsiteY258" fmla="*/ 3592906 h 4248240"/>
                <a:gd name="connsiteX259" fmla="*/ 2214944 w 4246481"/>
                <a:gd name="connsiteY259" fmla="*/ 3606540 h 4248240"/>
                <a:gd name="connsiteX260" fmla="*/ 2204388 w 4246481"/>
                <a:gd name="connsiteY260" fmla="*/ 3606101 h 4248240"/>
                <a:gd name="connsiteX261" fmla="*/ 2190754 w 4246481"/>
                <a:gd name="connsiteY261" fmla="*/ 3579711 h 4248240"/>
                <a:gd name="connsiteX262" fmla="*/ 2143252 w 4246481"/>
                <a:gd name="connsiteY262" fmla="*/ 3418297 h 4248240"/>
                <a:gd name="connsiteX263" fmla="*/ 2139734 w 4246481"/>
                <a:gd name="connsiteY263" fmla="*/ 3412139 h 4248240"/>
                <a:gd name="connsiteX264" fmla="*/ 2135776 w 4246481"/>
                <a:gd name="connsiteY264" fmla="*/ 3445126 h 4248240"/>
                <a:gd name="connsiteX265" fmla="*/ 2120822 w 4246481"/>
                <a:gd name="connsiteY265" fmla="*/ 3767075 h 4248240"/>
                <a:gd name="connsiteX266" fmla="*/ 2137974 w 4246481"/>
                <a:gd name="connsiteY266" fmla="*/ 3936846 h 4248240"/>
                <a:gd name="connsiteX267" fmla="*/ 2145452 w 4246481"/>
                <a:gd name="connsiteY267" fmla="*/ 4173471 h 4248240"/>
                <a:gd name="connsiteX268" fmla="*/ 2134016 w 4246481"/>
                <a:gd name="connsiteY268" fmla="*/ 4184466 h 4248240"/>
                <a:gd name="connsiteX269" fmla="*/ 2104108 w 4246481"/>
                <a:gd name="connsiteY269" fmla="*/ 4184466 h 4248240"/>
                <a:gd name="connsiteX270" fmla="*/ 2103228 w 4246481"/>
                <a:gd name="connsiteY270" fmla="*/ 4177869 h 4248240"/>
                <a:gd name="connsiteX271" fmla="*/ 2086076 w 4246481"/>
                <a:gd name="connsiteY271" fmla="*/ 3859438 h 4248240"/>
                <a:gd name="connsiteX272" fmla="*/ 2090034 w 4246481"/>
                <a:gd name="connsiteY272" fmla="*/ 3478112 h 4248240"/>
                <a:gd name="connsiteX273" fmla="*/ 2094872 w 4246481"/>
                <a:gd name="connsiteY273" fmla="*/ 3433690 h 4248240"/>
                <a:gd name="connsiteX274" fmla="*/ 2092234 w 4246481"/>
                <a:gd name="connsiteY274" fmla="*/ 3432811 h 4248240"/>
                <a:gd name="connsiteX275" fmla="*/ 2073760 w 4246481"/>
                <a:gd name="connsiteY275" fmla="*/ 3496145 h 4248240"/>
                <a:gd name="connsiteX276" fmla="*/ 2051770 w 4246481"/>
                <a:gd name="connsiteY276" fmla="*/ 3585429 h 4248240"/>
                <a:gd name="connsiteX277" fmla="*/ 2050010 w 4246481"/>
                <a:gd name="connsiteY277" fmla="*/ 3590707 h 4248240"/>
                <a:gd name="connsiteX278" fmla="*/ 2039894 w 4246481"/>
                <a:gd name="connsiteY278" fmla="*/ 3608300 h 4248240"/>
                <a:gd name="connsiteX279" fmla="*/ 2027140 w 4246481"/>
                <a:gd name="connsiteY279" fmla="*/ 3595545 h 4248240"/>
                <a:gd name="connsiteX280" fmla="*/ 2023182 w 4246481"/>
                <a:gd name="connsiteY280" fmla="*/ 3592906 h 4248240"/>
                <a:gd name="connsiteX281" fmla="*/ 2016584 w 4246481"/>
                <a:gd name="connsiteY281" fmla="*/ 3638207 h 4248240"/>
                <a:gd name="connsiteX282" fmla="*/ 2006468 w 4246481"/>
                <a:gd name="connsiteY282" fmla="*/ 3679991 h 4248240"/>
                <a:gd name="connsiteX283" fmla="*/ 1980078 w 4246481"/>
                <a:gd name="connsiteY283" fmla="*/ 3683069 h 4248240"/>
                <a:gd name="connsiteX284" fmla="*/ 1972162 w 4246481"/>
                <a:gd name="connsiteY284" fmla="*/ 3697143 h 4248240"/>
                <a:gd name="connsiteX285" fmla="*/ 1953250 w 4246481"/>
                <a:gd name="connsiteY285" fmla="*/ 3744204 h 4248240"/>
                <a:gd name="connsiteX286" fmla="*/ 1925540 w 4246481"/>
                <a:gd name="connsiteY286" fmla="*/ 3751242 h 4248240"/>
                <a:gd name="connsiteX287" fmla="*/ 1923342 w 4246481"/>
                <a:gd name="connsiteY287" fmla="*/ 3749922 h 4248240"/>
                <a:gd name="connsiteX288" fmla="*/ 1901790 w 4246481"/>
                <a:gd name="connsiteY288" fmla="*/ 3808858 h 4248240"/>
                <a:gd name="connsiteX289" fmla="*/ 1883318 w 4246481"/>
                <a:gd name="connsiteY289" fmla="*/ 3835687 h 4248240"/>
                <a:gd name="connsiteX290" fmla="*/ 1868364 w 4246481"/>
                <a:gd name="connsiteY290" fmla="*/ 3831289 h 4248240"/>
                <a:gd name="connsiteX291" fmla="*/ 1862646 w 4246481"/>
                <a:gd name="connsiteY291" fmla="*/ 3812377 h 4248240"/>
                <a:gd name="connsiteX292" fmla="*/ 1841974 w 4246481"/>
                <a:gd name="connsiteY292" fmla="*/ 3861197 h 4248240"/>
                <a:gd name="connsiteX293" fmla="*/ 1823501 w 4246481"/>
                <a:gd name="connsiteY293" fmla="*/ 3892424 h 4248240"/>
                <a:gd name="connsiteX294" fmla="*/ 1807228 w 4246481"/>
                <a:gd name="connsiteY294" fmla="*/ 3891105 h 4248240"/>
                <a:gd name="connsiteX295" fmla="*/ 1795353 w 4246481"/>
                <a:gd name="connsiteY295" fmla="*/ 3871753 h 4248240"/>
                <a:gd name="connsiteX296" fmla="*/ 1789635 w 4246481"/>
                <a:gd name="connsiteY296" fmla="*/ 3905179 h 4248240"/>
                <a:gd name="connsiteX297" fmla="*/ 1756649 w 4246481"/>
                <a:gd name="connsiteY297" fmla="*/ 3962796 h 4248240"/>
                <a:gd name="connsiteX298" fmla="*/ 1740375 w 4246481"/>
                <a:gd name="connsiteY298" fmla="*/ 3957078 h 4248240"/>
                <a:gd name="connsiteX299" fmla="*/ 1734218 w 4246481"/>
                <a:gd name="connsiteY299" fmla="*/ 3929370 h 4248240"/>
                <a:gd name="connsiteX300" fmla="*/ 1707829 w 4246481"/>
                <a:gd name="connsiteY300" fmla="*/ 3984787 h 4248240"/>
                <a:gd name="connsiteX301" fmla="*/ 1669125 w 4246481"/>
                <a:gd name="connsiteY301" fmla="*/ 4031848 h 4248240"/>
                <a:gd name="connsiteX302" fmla="*/ 1657250 w 4246481"/>
                <a:gd name="connsiteY302" fmla="*/ 3989625 h 4248240"/>
                <a:gd name="connsiteX303" fmla="*/ 1589956 w 4246481"/>
                <a:gd name="connsiteY303" fmla="*/ 4078909 h 4248240"/>
                <a:gd name="connsiteX304" fmla="*/ 1581160 w 4246481"/>
                <a:gd name="connsiteY304" fmla="*/ 4030968 h 4248240"/>
                <a:gd name="connsiteX305" fmla="*/ 1503311 w 4246481"/>
                <a:gd name="connsiteY305" fmla="*/ 4121132 h 4248240"/>
                <a:gd name="connsiteX306" fmla="*/ 1497154 w 4246481"/>
                <a:gd name="connsiteY306" fmla="*/ 4082428 h 4248240"/>
                <a:gd name="connsiteX307" fmla="*/ 1410509 w 4246481"/>
                <a:gd name="connsiteY307" fmla="*/ 4149281 h 4248240"/>
                <a:gd name="connsiteX308" fmla="*/ 1407430 w 4246481"/>
                <a:gd name="connsiteY308" fmla="*/ 4127289 h 4248240"/>
                <a:gd name="connsiteX309" fmla="*/ 1328262 w 4246481"/>
                <a:gd name="connsiteY309" fmla="*/ 4169952 h 4248240"/>
                <a:gd name="connsiteX310" fmla="*/ 1330021 w 4246481"/>
                <a:gd name="connsiteY310" fmla="*/ 4150160 h 4248240"/>
                <a:gd name="connsiteX311" fmla="*/ 1149255 w 4246481"/>
                <a:gd name="connsiteY311" fmla="*/ 4248240 h 4248240"/>
                <a:gd name="connsiteX312" fmla="*/ 1266687 w 4246481"/>
                <a:gd name="connsiteY312" fmla="*/ 4078909 h 4248240"/>
                <a:gd name="connsiteX313" fmla="*/ 1245575 w 4246481"/>
                <a:gd name="connsiteY313" fmla="*/ 4078909 h 4248240"/>
                <a:gd name="connsiteX314" fmla="*/ 1297475 w 4246481"/>
                <a:gd name="connsiteY314" fmla="*/ 4003260 h 4248240"/>
                <a:gd name="connsiteX315" fmla="*/ 1275923 w 4246481"/>
                <a:gd name="connsiteY315" fmla="*/ 3997542 h 4248240"/>
                <a:gd name="connsiteX316" fmla="*/ 1352452 w 4246481"/>
                <a:gd name="connsiteY316" fmla="*/ 3917934 h 4248240"/>
                <a:gd name="connsiteX317" fmla="*/ 1314188 w 4246481"/>
                <a:gd name="connsiteY317" fmla="*/ 3907818 h 4248240"/>
                <a:gd name="connsiteX318" fmla="*/ 1412708 w 4246481"/>
                <a:gd name="connsiteY318" fmla="*/ 3839646 h 4248240"/>
                <a:gd name="connsiteX319" fmla="*/ 1366087 w 4246481"/>
                <a:gd name="connsiteY319" fmla="*/ 3825571 h 4248240"/>
                <a:gd name="connsiteX320" fmla="*/ 1461088 w 4246481"/>
                <a:gd name="connsiteY320" fmla="*/ 3767515 h 4248240"/>
                <a:gd name="connsiteX321" fmla="*/ 1421944 w 4246481"/>
                <a:gd name="connsiteY321" fmla="*/ 3751681 h 4248240"/>
                <a:gd name="connsiteX322" fmla="*/ 1421064 w 4246481"/>
                <a:gd name="connsiteY322" fmla="*/ 3747283 h 4248240"/>
                <a:gd name="connsiteX323" fmla="*/ 1528821 w 4246481"/>
                <a:gd name="connsiteY323" fmla="*/ 3698023 h 4248240"/>
                <a:gd name="connsiteX324" fmla="*/ 1487478 w 4246481"/>
                <a:gd name="connsiteY324" fmla="*/ 3682190 h 4248240"/>
                <a:gd name="connsiteX325" fmla="*/ 1503311 w 4246481"/>
                <a:gd name="connsiteY325" fmla="*/ 3664597 h 4248240"/>
                <a:gd name="connsiteX326" fmla="*/ 1577201 w 4246481"/>
                <a:gd name="connsiteY326" fmla="*/ 3641726 h 4248240"/>
                <a:gd name="connsiteX327" fmla="*/ 1588197 w 4246481"/>
                <a:gd name="connsiteY327" fmla="*/ 3641286 h 4248240"/>
                <a:gd name="connsiteX328" fmla="*/ 1589956 w 4246481"/>
                <a:gd name="connsiteY328" fmla="*/ 3639087 h 4248240"/>
                <a:gd name="connsiteX329" fmla="*/ 1568845 w 4246481"/>
                <a:gd name="connsiteY329" fmla="*/ 3623253 h 4248240"/>
                <a:gd name="connsiteX330" fmla="*/ 1557409 w 4246481"/>
                <a:gd name="connsiteY330" fmla="*/ 3625453 h 4248240"/>
                <a:gd name="connsiteX331" fmla="*/ 1540696 w 4246481"/>
                <a:gd name="connsiteY331" fmla="*/ 3615337 h 4248240"/>
                <a:gd name="connsiteX332" fmla="*/ 1538937 w 4246481"/>
                <a:gd name="connsiteY332" fmla="*/ 3603461 h 4248240"/>
                <a:gd name="connsiteX333" fmla="*/ 1537617 w 4246481"/>
                <a:gd name="connsiteY333" fmla="*/ 3590707 h 4248240"/>
                <a:gd name="connsiteX334" fmla="*/ 1528821 w 4246481"/>
                <a:gd name="connsiteY334" fmla="*/ 3597304 h 4248240"/>
                <a:gd name="connsiteX335" fmla="*/ 1421064 w 4246481"/>
                <a:gd name="connsiteY335" fmla="*/ 3650962 h 4248240"/>
                <a:gd name="connsiteX336" fmla="*/ 1413587 w 4246481"/>
                <a:gd name="connsiteY336" fmla="*/ 3652282 h 4248240"/>
                <a:gd name="connsiteX337" fmla="*/ 1396434 w 4246481"/>
                <a:gd name="connsiteY337" fmla="*/ 3647444 h 4248240"/>
                <a:gd name="connsiteX338" fmla="*/ 1399073 w 4246481"/>
                <a:gd name="connsiteY338" fmla="*/ 3630291 h 4248240"/>
                <a:gd name="connsiteX339" fmla="*/ 1409189 w 4246481"/>
                <a:gd name="connsiteY339" fmla="*/ 3609179 h 4248240"/>
                <a:gd name="connsiteX340" fmla="*/ 1406990 w 4246481"/>
                <a:gd name="connsiteY340" fmla="*/ 3607420 h 4248240"/>
                <a:gd name="connsiteX341" fmla="*/ 1361688 w 4246481"/>
                <a:gd name="connsiteY341" fmla="*/ 3632490 h 4248240"/>
                <a:gd name="connsiteX342" fmla="*/ 1301433 w 4246481"/>
                <a:gd name="connsiteY342" fmla="*/ 3656680 h 4248240"/>
                <a:gd name="connsiteX343" fmla="*/ 1288238 w 4246481"/>
                <a:gd name="connsiteY343" fmla="*/ 3658879 h 4248240"/>
                <a:gd name="connsiteX344" fmla="*/ 1276803 w 4246481"/>
                <a:gd name="connsiteY344" fmla="*/ 3646124 h 4248240"/>
                <a:gd name="connsiteX345" fmla="*/ 1280321 w 4246481"/>
                <a:gd name="connsiteY345" fmla="*/ 3608300 h 4248240"/>
                <a:gd name="connsiteX346" fmla="*/ 1263608 w 4246481"/>
                <a:gd name="connsiteY346" fmla="*/ 3623693 h 4248240"/>
                <a:gd name="connsiteX347" fmla="*/ 1169047 w 4246481"/>
                <a:gd name="connsiteY347" fmla="*/ 3668995 h 4248240"/>
                <a:gd name="connsiteX348" fmla="*/ 1141778 w 4246481"/>
                <a:gd name="connsiteY348" fmla="*/ 3668115 h 4248240"/>
                <a:gd name="connsiteX349" fmla="*/ 1136060 w 4246481"/>
                <a:gd name="connsiteY349" fmla="*/ 3655360 h 4248240"/>
                <a:gd name="connsiteX350" fmla="*/ 1151893 w 4246481"/>
                <a:gd name="connsiteY350" fmla="*/ 3627212 h 4248240"/>
                <a:gd name="connsiteX351" fmla="*/ 1159810 w 4246481"/>
                <a:gd name="connsiteY351" fmla="*/ 3608739 h 4248240"/>
                <a:gd name="connsiteX352" fmla="*/ 1150134 w 4246481"/>
                <a:gd name="connsiteY352" fmla="*/ 3614017 h 4248240"/>
                <a:gd name="connsiteX353" fmla="*/ 1020387 w 4246481"/>
                <a:gd name="connsiteY353" fmla="*/ 3661958 h 4248240"/>
                <a:gd name="connsiteX354" fmla="*/ 995317 w 4246481"/>
                <a:gd name="connsiteY354" fmla="*/ 3659759 h 4248240"/>
                <a:gd name="connsiteX355" fmla="*/ 1002794 w 4246481"/>
                <a:gd name="connsiteY355" fmla="*/ 3636448 h 4248240"/>
                <a:gd name="connsiteX356" fmla="*/ 1016868 w 4246481"/>
                <a:gd name="connsiteY356" fmla="*/ 3605221 h 4248240"/>
                <a:gd name="connsiteX357" fmla="*/ 864690 w 4246481"/>
                <a:gd name="connsiteY357" fmla="*/ 3636008 h 4248240"/>
                <a:gd name="connsiteX358" fmla="*/ 861611 w 4246481"/>
                <a:gd name="connsiteY358" fmla="*/ 3632050 h 4248240"/>
                <a:gd name="connsiteX359" fmla="*/ 897237 w 4246481"/>
                <a:gd name="connsiteY359" fmla="*/ 3573114 h 4248240"/>
                <a:gd name="connsiteX360" fmla="*/ 889320 w 4246481"/>
                <a:gd name="connsiteY360" fmla="*/ 3576192 h 4248240"/>
                <a:gd name="connsiteX361" fmla="*/ 739780 w 4246481"/>
                <a:gd name="connsiteY361" fmla="*/ 3601262 h 4248240"/>
                <a:gd name="connsiteX362" fmla="*/ 731864 w 4246481"/>
                <a:gd name="connsiteY362" fmla="*/ 3586309 h 4248240"/>
                <a:gd name="connsiteX363" fmla="*/ 755614 w 4246481"/>
                <a:gd name="connsiteY363" fmla="*/ 3549803 h 4248240"/>
                <a:gd name="connsiteX364" fmla="*/ 595079 w 4246481"/>
                <a:gd name="connsiteY364" fmla="*/ 3541447 h 4248240"/>
                <a:gd name="connsiteX365" fmla="*/ 612232 w 4246481"/>
                <a:gd name="connsiteY365" fmla="*/ 3512418 h 4248240"/>
                <a:gd name="connsiteX366" fmla="*/ 482924 w 4246481"/>
                <a:gd name="connsiteY366" fmla="*/ 3483390 h 4248240"/>
                <a:gd name="connsiteX367" fmla="*/ 503156 w 4246481"/>
                <a:gd name="connsiteY367" fmla="*/ 3464478 h 4248240"/>
                <a:gd name="connsiteX368" fmla="*/ 211994 w 4246481"/>
                <a:gd name="connsiteY368" fmla="*/ 3403342 h 4248240"/>
                <a:gd name="connsiteX369" fmla="*/ 211554 w 4246481"/>
                <a:gd name="connsiteY369" fmla="*/ 3398505 h 4248240"/>
                <a:gd name="connsiteX370" fmla="*/ 241902 w 4246481"/>
                <a:gd name="connsiteY370" fmla="*/ 3385310 h 4248240"/>
                <a:gd name="connsiteX371" fmla="*/ 425748 w 4246481"/>
                <a:gd name="connsiteY371" fmla="*/ 3338689 h 4248240"/>
                <a:gd name="connsiteX372" fmla="*/ 500517 w 4246481"/>
                <a:gd name="connsiteY372" fmla="*/ 3325054 h 4248240"/>
                <a:gd name="connsiteX373" fmla="*/ 479846 w 4246481"/>
                <a:gd name="connsiteY373" fmla="*/ 3305262 h 4248240"/>
                <a:gd name="connsiteX374" fmla="*/ 607834 w 4246481"/>
                <a:gd name="connsiteY374" fmla="*/ 3272715 h 4248240"/>
                <a:gd name="connsiteX375" fmla="*/ 589801 w 4246481"/>
                <a:gd name="connsiteY375" fmla="*/ 3245007 h 4248240"/>
                <a:gd name="connsiteX376" fmla="*/ 748577 w 4246481"/>
                <a:gd name="connsiteY376" fmla="*/ 3230932 h 4248240"/>
                <a:gd name="connsiteX377" fmla="*/ 718669 w 4246481"/>
                <a:gd name="connsiteY377" fmla="*/ 3185631 h 4248240"/>
                <a:gd name="connsiteX378" fmla="*/ 720868 w 4246481"/>
                <a:gd name="connsiteY378" fmla="*/ 3181672 h 4248240"/>
                <a:gd name="connsiteX379" fmla="*/ 890639 w 4246481"/>
                <a:gd name="connsiteY379" fmla="*/ 3202784 h 4248240"/>
                <a:gd name="connsiteX380" fmla="*/ 852375 w 4246481"/>
                <a:gd name="connsiteY380" fmla="*/ 3143408 h 4248240"/>
                <a:gd name="connsiteX381" fmla="*/ 934182 w 4246481"/>
                <a:gd name="connsiteY381" fmla="*/ 3142088 h 4248240"/>
                <a:gd name="connsiteX382" fmla="*/ 1006752 w 4246481"/>
                <a:gd name="connsiteY382" fmla="*/ 3168038 h 4248240"/>
                <a:gd name="connsiteX383" fmla="*/ 1008951 w 4246481"/>
                <a:gd name="connsiteY383" fmla="*/ 3165839 h 4248240"/>
                <a:gd name="connsiteX384" fmla="*/ 998835 w 4246481"/>
                <a:gd name="connsiteY384" fmla="*/ 3144288 h 4248240"/>
                <a:gd name="connsiteX385" fmla="*/ 986960 w 4246481"/>
                <a:gd name="connsiteY385" fmla="*/ 3124056 h 4248240"/>
                <a:gd name="connsiteX386" fmla="*/ 996196 w 4246481"/>
                <a:gd name="connsiteY386" fmla="*/ 3109102 h 4248240"/>
                <a:gd name="connsiteX387" fmla="*/ 1061290 w 4246481"/>
                <a:gd name="connsiteY387" fmla="*/ 3120097 h 4248240"/>
                <a:gd name="connsiteX388" fmla="*/ 1149255 w 4246481"/>
                <a:gd name="connsiteY388" fmla="*/ 3153524 h 4248240"/>
                <a:gd name="connsiteX389" fmla="*/ 1145296 w 4246481"/>
                <a:gd name="connsiteY389" fmla="*/ 3142968 h 4248240"/>
                <a:gd name="connsiteX390" fmla="*/ 1128143 w 4246481"/>
                <a:gd name="connsiteY390" fmla="*/ 3114379 h 4248240"/>
                <a:gd name="connsiteX391" fmla="*/ 1135620 w 4246481"/>
                <a:gd name="connsiteY391" fmla="*/ 3098546 h 4248240"/>
                <a:gd name="connsiteX392" fmla="*/ 1182681 w 4246481"/>
                <a:gd name="connsiteY392" fmla="*/ 3102064 h 4248240"/>
                <a:gd name="connsiteX393" fmla="*/ 1261849 w 4246481"/>
                <a:gd name="connsiteY393" fmla="*/ 3144727 h 4248240"/>
                <a:gd name="connsiteX394" fmla="*/ 1275483 w 4246481"/>
                <a:gd name="connsiteY394" fmla="*/ 3152644 h 4248240"/>
                <a:gd name="connsiteX395" fmla="*/ 1269326 w 4246481"/>
                <a:gd name="connsiteY395" fmla="*/ 3123176 h 4248240"/>
                <a:gd name="connsiteX396" fmla="*/ 1288678 w 4246481"/>
                <a:gd name="connsiteY396" fmla="*/ 3103824 h 4248240"/>
                <a:gd name="connsiteX397" fmla="*/ 1376642 w 4246481"/>
                <a:gd name="connsiteY397" fmla="*/ 3138570 h 4248240"/>
                <a:gd name="connsiteX398" fmla="*/ 1393356 w 4246481"/>
                <a:gd name="connsiteY398" fmla="*/ 3135491 h 4248240"/>
                <a:gd name="connsiteX399" fmla="*/ 1361688 w 4246481"/>
                <a:gd name="connsiteY399" fmla="*/ 3105583 h 4248240"/>
                <a:gd name="connsiteX400" fmla="*/ 1255252 w 4246481"/>
                <a:gd name="connsiteY400" fmla="*/ 3073036 h 4248240"/>
                <a:gd name="connsiteX401" fmla="*/ 1238099 w 4246481"/>
                <a:gd name="connsiteY401" fmla="*/ 3065999 h 4248240"/>
                <a:gd name="connsiteX402" fmla="*/ 1231061 w 4246481"/>
                <a:gd name="connsiteY402" fmla="*/ 3041809 h 4248240"/>
                <a:gd name="connsiteX403" fmla="*/ 1253492 w 4246481"/>
                <a:gd name="connsiteY403" fmla="*/ 3009702 h 4248240"/>
                <a:gd name="connsiteX404" fmla="*/ 1216987 w 4246481"/>
                <a:gd name="connsiteY404" fmla="*/ 3006623 h 4248240"/>
                <a:gd name="connsiteX405" fmla="*/ 1065249 w 4246481"/>
                <a:gd name="connsiteY405" fmla="*/ 2956044 h 4248240"/>
                <a:gd name="connsiteX406" fmla="*/ 1048095 w 4246481"/>
                <a:gd name="connsiteY406" fmla="*/ 2941970 h 4248240"/>
                <a:gd name="connsiteX407" fmla="*/ 1053813 w 4246481"/>
                <a:gd name="connsiteY407" fmla="*/ 2914261 h 4248240"/>
                <a:gd name="connsiteX408" fmla="*/ 1078883 w 4246481"/>
                <a:gd name="connsiteY408" fmla="*/ 2905904 h 4248240"/>
                <a:gd name="connsiteX409" fmla="*/ 1098235 w 4246481"/>
                <a:gd name="connsiteY409" fmla="*/ 2895788 h 4248240"/>
                <a:gd name="connsiteX410" fmla="*/ 1024785 w 4246481"/>
                <a:gd name="connsiteY410" fmla="*/ 2877755 h 4248240"/>
                <a:gd name="connsiteX411" fmla="*/ 926705 w 4246481"/>
                <a:gd name="connsiteY411" fmla="*/ 2839051 h 4248240"/>
                <a:gd name="connsiteX412" fmla="*/ 924945 w 4246481"/>
                <a:gd name="connsiteY412" fmla="*/ 2797708 h 4248240"/>
                <a:gd name="connsiteX413" fmla="*/ 954853 w 4246481"/>
                <a:gd name="connsiteY413" fmla="*/ 2774837 h 4248240"/>
                <a:gd name="connsiteX414" fmla="*/ 961451 w 4246481"/>
                <a:gd name="connsiteY414" fmla="*/ 2767360 h 4248240"/>
                <a:gd name="connsiteX415" fmla="*/ 946057 w 4246481"/>
                <a:gd name="connsiteY415" fmla="*/ 2767360 h 4248240"/>
                <a:gd name="connsiteX416" fmla="*/ 797397 w 4246481"/>
                <a:gd name="connsiteY416" fmla="*/ 2733494 h 4248240"/>
                <a:gd name="connsiteX417" fmla="*/ 749017 w 4246481"/>
                <a:gd name="connsiteY417" fmla="*/ 2694350 h 4248240"/>
                <a:gd name="connsiteX418" fmla="*/ 755174 w 4246481"/>
                <a:gd name="connsiteY418" fmla="*/ 2671039 h 4248240"/>
                <a:gd name="connsiteX419" fmla="*/ 805314 w 4246481"/>
                <a:gd name="connsiteY419" fmla="*/ 2654326 h 4248240"/>
                <a:gd name="connsiteX420" fmla="*/ 822907 w 4246481"/>
                <a:gd name="connsiteY420" fmla="*/ 2642891 h 4248240"/>
                <a:gd name="connsiteX421" fmla="*/ 777605 w 4246481"/>
                <a:gd name="connsiteY421" fmla="*/ 2631895 h 4248240"/>
                <a:gd name="connsiteX422" fmla="*/ 608274 w 4246481"/>
                <a:gd name="connsiteY422" fmla="*/ 2550528 h 4248240"/>
                <a:gd name="connsiteX423" fmla="*/ 595959 w 4246481"/>
                <a:gd name="connsiteY423" fmla="*/ 2532055 h 4248240"/>
                <a:gd name="connsiteX424" fmla="*/ 613551 w 4246481"/>
                <a:gd name="connsiteY424" fmla="*/ 2517981 h 4248240"/>
                <a:gd name="connsiteX425" fmla="*/ 650936 w 4246481"/>
                <a:gd name="connsiteY425" fmla="*/ 2505226 h 4248240"/>
                <a:gd name="connsiteX426" fmla="*/ 676006 w 4246481"/>
                <a:gd name="connsiteY426" fmla="*/ 2492032 h 4248240"/>
                <a:gd name="connsiteX427" fmla="*/ 489082 w 4246481"/>
                <a:gd name="connsiteY427" fmla="*/ 2388233 h 4248240"/>
                <a:gd name="connsiteX428" fmla="*/ 496119 w 4246481"/>
                <a:gd name="connsiteY428" fmla="*/ 2359644 h 4248240"/>
                <a:gd name="connsiteX429" fmla="*/ 562532 w 4246481"/>
                <a:gd name="connsiteY429" fmla="*/ 2341612 h 4248240"/>
                <a:gd name="connsiteX430" fmla="*/ 573528 w 4246481"/>
                <a:gd name="connsiteY430" fmla="*/ 2336773 h 4248240"/>
                <a:gd name="connsiteX431" fmla="*/ 489522 w 4246481"/>
                <a:gd name="connsiteY431" fmla="*/ 2301148 h 4248240"/>
                <a:gd name="connsiteX432" fmla="*/ 376488 w 4246481"/>
                <a:gd name="connsiteY432" fmla="*/ 2211424 h 4248240"/>
                <a:gd name="connsiteX433" fmla="*/ 384844 w 4246481"/>
                <a:gd name="connsiteY433" fmla="*/ 2181516 h 4248240"/>
                <a:gd name="connsiteX434" fmla="*/ 444220 w 4246481"/>
                <a:gd name="connsiteY434" fmla="*/ 2167002 h 4248240"/>
                <a:gd name="connsiteX435" fmla="*/ 318871 w 4246481"/>
                <a:gd name="connsiteY435" fmla="*/ 2051769 h 4248240"/>
                <a:gd name="connsiteX436" fmla="*/ 282366 w 4246481"/>
                <a:gd name="connsiteY436" fmla="*/ 2004268 h 4248240"/>
                <a:gd name="connsiteX437" fmla="*/ 277088 w 4246481"/>
                <a:gd name="connsiteY437" fmla="*/ 1994152 h 4248240"/>
                <a:gd name="connsiteX438" fmla="*/ 323709 w 4246481"/>
                <a:gd name="connsiteY438" fmla="*/ 1981837 h 4248240"/>
                <a:gd name="connsiteX439" fmla="*/ 210675 w 4246481"/>
                <a:gd name="connsiteY439" fmla="*/ 1819103 h 4248240"/>
                <a:gd name="connsiteX440" fmla="*/ 255976 w 4246481"/>
                <a:gd name="connsiteY440" fmla="*/ 1819103 h 4248240"/>
                <a:gd name="connsiteX441" fmla="*/ 208036 w 4246481"/>
                <a:gd name="connsiteY441" fmla="*/ 1762366 h 4248240"/>
                <a:gd name="connsiteX442" fmla="*/ 29908 w 4246481"/>
                <a:gd name="connsiteY442" fmla="*/ 1512547 h 4248240"/>
                <a:gd name="connsiteX443" fmla="*/ 0 w 4246481"/>
                <a:gd name="connsiteY443" fmla="*/ 1453611 h 4248240"/>
                <a:gd name="connsiteX444" fmla="*/ 0 w 4246481"/>
                <a:gd name="connsiteY444" fmla="*/ 1449213 h 4248240"/>
                <a:gd name="connsiteX445" fmla="*/ 113034 w 4246481"/>
                <a:gd name="connsiteY445" fmla="*/ 1495834 h 4248240"/>
                <a:gd name="connsiteX446" fmla="*/ 377807 w 4246481"/>
                <a:gd name="connsiteY446" fmla="*/ 1655489 h 4248240"/>
                <a:gd name="connsiteX447" fmla="*/ 393641 w 4246481"/>
                <a:gd name="connsiteY447" fmla="*/ 1666925 h 4248240"/>
                <a:gd name="connsiteX448" fmla="*/ 389682 w 4246481"/>
                <a:gd name="connsiteY448" fmla="*/ 1622503 h 4248240"/>
                <a:gd name="connsiteX449" fmla="*/ 563412 w 4246481"/>
                <a:gd name="connsiteY449" fmla="*/ 1717504 h 4248240"/>
                <a:gd name="connsiteX450" fmla="*/ 571768 w 4246481"/>
                <a:gd name="connsiteY450" fmla="*/ 1668244 h 4248240"/>
                <a:gd name="connsiteX451" fmla="*/ 762211 w 4246481"/>
                <a:gd name="connsiteY451" fmla="*/ 1816904 h 4248240"/>
                <a:gd name="connsiteX452" fmla="*/ 763971 w 4246481"/>
                <a:gd name="connsiteY452" fmla="*/ 1805029 h 4248240"/>
                <a:gd name="connsiteX453" fmla="*/ 769688 w 4246481"/>
                <a:gd name="connsiteY453" fmla="*/ 1762366 h 4248240"/>
                <a:gd name="connsiteX454" fmla="*/ 803994 w 4246481"/>
                <a:gd name="connsiteY454" fmla="*/ 1749172 h 4248240"/>
                <a:gd name="connsiteX455" fmla="*/ 854134 w 4246481"/>
                <a:gd name="connsiteY455" fmla="*/ 1794473 h 4248240"/>
                <a:gd name="connsiteX456" fmla="*/ 933302 w 4246481"/>
                <a:gd name="connsiteY456" fmla="*/ 1903989 h 4248240"/>
                <a:gd name="connsiteX457" fmla="*/ 945617 w 4246481"/>
                <a:gd name="connsiteY457" fmla="*/ 1929059 h 4248240"/>
                <a:gd name="connsiteX458" fmla="*/ 950455 w 4246481"/>
                <a:gd name="connsiteY458" fmla="*/ 1902230 h 4248240"/>
                <a:gd name="connsiteX459" fmla="*/ 961451 w 4246481"/>
                <a:gd name="connsiteY459" fmla="*/ 1837576 h 4248240"/>
                <a:gd name="connsiteX460" fmla="*/ 974645 w 4246481"/>
                <a:gd name="connsiteY460" fmla="*/ 1831418 h 4248240"/>
                <a:gd name="connsiteX461" fmla="*/ 1103953 w 4246481"/>
                <a:gd name="connsiteY461" fmla="*/ 1996791 h 4248240"/>
                <a:gd name="connsiteX462" fmla="*/ 1109671 w 4246481"/>
                <a:gd name="connsiteY462" fmla="*/ 2012625 h 4248240"/>
                <a:gd name="connsiteX463" fmla="*/ 1119347 w 4246481"/>
                <a:gd name="connsiteY463" fmla="*/ 1987115 h 4248240"/>
                <a:gd name="connsiteX464" fmla="*/ 1128583 w 4246481"/>
                <a:gd name="connsiteY464" fmla="*/ 1947091 h 4248240"/>
                <a:gd name="connsiteX465" fmla="*/ 1133421 w 4246481"/>
                <a:gd name="connsiteY465" fmla="*/ 1934776 h 4248240"/>
                <a:gd name="connsiteX466" fmla="*/ 1149694 w 4246481"/>
                <a:gd name="connsiteY466" fmla="*/ 1931258 h 4248240"/>
                <a:gd name="connsiteX467" fmla="*/ 1176963 w 4246481"/>
                <a:gd name="connsiteY467" fmla="*/ 1958527 h 4248240"/>
                <a:gd name="connsiteX468" fmla="*/ 1271525 w 4246481"/>
                <a:gd name="connsiteY468" fmla="*/ 2138854 h 4248240"/>
                <a:gd name="connsiteX469" fmla="*/ 1274164 w 4246481"/>
                <a:gd name="connsiteY469" fmla="*/ 2147210 h 4248240"/>
                <a:gd name="connsiteX470" fmla="*/ 1281201 w 4246481"/>
                <a:gd name="connsiteY470" fmla="*/ 2131377 h 4248240"/>
                <a:gd name="connsiteX471" fmla="*/ 1294836 w 4246481"/>
                <a:gd name="connsiteY471" fmla="*/ 2072001 h 4248240"/>
                <a:gd name="connsiteX472" fmla="*/ 1313748 w 4246481"/>
                <a:gd name="connsiteY472" fmla="*/ 2063644 h 4248240"/>
                <a:gd name="connsiteX473" fmla="*/ 1358170 w 4246481"/>
                <a:gd name="connsiteY473" fmla="*/ 2105867 h 4248240"/>
                <a:gd name="connsiteX474" fmla="*/ 1409629 w 4246481"/>
                <a:gd name="connsiteY474" fmla="*/ 2254527 h 4248240"/>
                <a:gd name="connsiteX475" fmla="*/ 1412708 w 4246481"/>
                <a:gd name="connsiteY475" fmla="*/ 2268601 h 4248240"/>
                <a:gd name="connsiteX476" fmla="*/ 1424583 w 4246481"/>
                <a:gd name="connsiteY476" fmla="*/ 2252768 h 4248240"/>
                <a:gd name="connsiteX477" fmla="*/ 1444815 w 4246481"/>
                <a:gd name="connsiteY477" fmla="*/ 2218461 h 4248240"/>
                <a:gd name="connsiteX478" fmla="*/ 1465926 w 4246481"/>
                <a:gd name="connsiteY478" fmla="*/ 2215383 h 4248240"/>
                <a:gd name="connsiteX479" fmla="*/ 1490996 w 4246481"/>
                <a:gd name="connsiteY479" fmla="*/ 2247490 h 4248240"/>
                <a:gd name="connsiteX480" fmla="*/ 1546414 w 4246481"/>
                <a:gd name="connsiteY480" fmla="*/ 2376357 h 4248240"/>
                <a:gd name="connsiteX481" fmla="*/ 1550812 w 4246481"/>
                <a:gd name="connsiteY481" fmla="*/ 2389112 h 4248240"/>
                <a:gd name="connsiteX482" fmla="*/ 1553011 w 4246481"/>
                <a:gd name="connsiteY482" fmla="*/ 2391751 h 4248240"/>
                <a:gd name="connsiteX483" fmla="*/ 1559608 w 4246481"/>
                <a:gd name="connsiteY483" fmla="*/ 2377677 h 4248240"/>
                <a:gd name="connsiteX484" fmla="*/ 1564006 w 4246481"/>
                <a:gd name="connsiteY484" fmla="*/ 2358325 h 4248240"/>
                <a:gd name="connsiteX485" fmla="*/ 1575882 w 4246481"/>
                <a:gd name="connsiteY485" fmla="*/ 2335014 h 4248240"/>
                <a:gd name="connsiteX486" fmla="*/ 1600952 w 4246481"/>
                <a:gd name="connsiteY486" fmla="*/ 2347769 h 4248240"/>
                <a:gd name="connsiteX487" fmla="*/ 1755296 w 4246481"/>
                <a:gd name="connsiteY487" fmla="*/ 2522520 h 4248240"/>
                <a:gd name="connsiteX488" fmla="*/ 1698591 w 4246481"/>
                <a:gd name="connsiteY488" fmla="*/ 2332376 h 4248240"/>
                <a:gd name="connsiteX489" fmla="*/ 1730259 w 4246481"/>
                <a:gd name="connsiteY489" fmla="*/ 2328858 h 4248240"/>
                <a:gd name="connsiteX490" fmla="*/ 1748731 w 4246481"/>
                <a:gd name="connsiteY490" fmla="*/ 2326659 h 4248240"/>
                <a:gd name="connsiteX491" fmla="*/ 1739935 w 4246481"/>
                <a:gd name="connsiteY491" fmla="*/ 2316103 h 4248240"/>
                <a:gd name="connsiteX492" fmla="*/ 1648012 w 4246481"/>
                <a:gd name="connsiteY492" fmla="*/ 2131818 h 4248240"/>
                <a:gd name="connsiteX493" fmla="*/ 1644493 w 4246481"/>
                <a:gd name="connsiteY493" fmla="*/ 2092234 h 4248240"/>
                <a:gd name="connsiteX494" fmla="*/ 1671762 w 4246481"/>
                <a:gd name="connsiteY494" fmla="*/ 2076400 h 4248240"/>
                <a:gd name="connsiteX495" fmla="*/ 1698591 w 4246481"/>
                <a:gd name="connsiteY495" fmla="*/ 2092234 h 4248240"/>
                <a:gd name="connsiteX496" fmla="*/ 1720582 w 4246481"/>
                <a:gd name="connsiteY496" fmla="*/ 2100590 h 4248240"/>
                <a:gd name="connsiteX497" fmla="*/ 1722782 w 4246481"/>
                <a:gd name="connsiteY497" fmla="*/ 2097951 h 4248240"/>
                <a:gd name="connsiteX498" fmla="*/ 1713985 w 4246481"/>
                <a:gd name="connsiteY498" fmla="*/ 2083437 h 4248240"/>
                <a:gd name="connsiteX499" fmla="*/ 1640975 w 4246481"/>
                <a:gd name="connsiteY499" fmla="*/ 1921583 h 4248240"/>
                <a:gd name="connsiteX500" fmla="*/ 1635697 w 4246481"/>
                <a:gd name="connsiteY500" fmla="*/ 1885517 h 4248240"/>
                <a:gd name="connsiteX501" fmla="*/ 1655049 w 4246481"/>
                <a:gd name="connsiteY501" fmla="*/ 1869244 h 4248240"/>
                <a:gd name="connsiteX502" fmla="*/ 1700351 w 4246481"/>
                <a:gd name="connsiteY502" fmla="*/ 1878920 h 4248240"/>
                <a:gd name="connsiteX503" fmla="*/ 1725421 w 4246481"/>
                <a:gd name="connsiteY503" fmla="*/ 1878920 h 4248240"/>
                <a:gd name="connsiteX504" fmla="*/ 1717943 w 4246481"/>
                <a:gd name="connsiteY504" fmla="*/ 1870563 h 4248240"/>
                <a:gd name="connsiteX505" fmla="*/ 1623382 w 4246481"/>
                <a:gd name="connsiteY505" fmla="*/ 1693755 h 4248240"/>
                <a:gd name="connsiteX506" fmla="*/ 1622502 w 4246481"/>
                <a:gd name="connsiteY506" fmla="*/ 1636578 h 4248240"/>
                <a:gd name="connsiteX507" fmla="*/ 1648012 w 4246481"/>
                <a:gd name="connsiteY507" fmla="*/ 1623823 h 4248240"/>
                <a:gd name="connsiteX508" fmla="*/ 1706508 w 4246481"/>
                <a:gd name="connsiteY508" fmla="*/ 1657690 h 4248240"/>
                <a:gd name="connsiteX509" fmla="*/ 1727180 w 4246481"/>
                <a:gd name="connsiteY509" fmla="*/ 1664727 h 4248240"/>
                <a:gd name="connsiteX510" fmla="*/ 1724101 w 4246481"/>
                <a:gd name="connsiteY510" fmla="*/ 1656810 h 4248240"/>
                <a:gd name="connsiteX511" fmla="*/ 1638336 w 4246481"/>
                <a:gd name="connsiteY511" fmla="*/ 1420186 h 4248240"/>
                <a:gd name="connsiteX512" fmla="*/ 1637456 w 4246481"/>
                <a:gd name="connsiteY512" fmla="*/ 1386759 h 4248240"/>
                <a:gd name="connsiteX513" fmla="*/ 1656808 w 4246481"/>
                <a:gd name="connsiteY513" fmla="*/ 1373565 h 4248240"/>
                <a:gd name="connsiteX514" fmla="*/ 1683637 w 4246481"/>
                <a:gd name="connsiteY514" fmla="*/ 1386759 h 4248240"/>
                <a:gd name="connsiteX515" fmla="*/ 1732018 w 4246481"/>
                <a:gd name="connsiteY515" fmla="*/ 1410949 h 4248240"/>
                <a:gd name="connsiteX516" fmla="*/ 1742134 w 4246481"/>
                <a:gd name="connsiteY516" fmla="*/ 1412709 h 4248240"/>
                <a:gd name="connsiteX517" fmla="*/ 1737735 w 4246481"/>
                <a:gd name="connsiteY517" fmla="*/ 1405672 h 4248240"/>
                <a:gd name="connsiteX518" fmla="*/ 1696392 w 4246481"/>
                <a:gd name="connsiteY518" fmla="*/ 1304073 h 4248240"/>
                <a:gd name="connsiteX519" fmla="*/ 1688475 w 4246481"/>
                <a:gd name="connsiteY519" fmla="*/ 1154533 h 4248240"/>
                <a:gd name="connsiteX520" fmla="*/ 1704749 w 4246481"/>
                <a:gd name="connsiteY520" fmla="*/ 1145297 h 4248240"/>
                <a:gd name="connsiteX521" fmla="*/ 1782157 w 4246481"/>
                <a:gd name="connsiteY521" fmla="*/ 1194557 h 4248240"/>
                <a:gd name="connsiteX522" fmla="*/ 1796672 w 4246481"/>
                <a:gd name="connsiteY522" fmla="*/ 1203354 h 4248240"/>
                <a:gd name="connsiteX523" fmla="*/ 1770282 w 4246481"/>
                <a:gd name="connsiteY523" fmla="*/ 1131663 h 4248240"/>
                <a:gd name="connsiteX524" fmla="*/ 1750930 w 4246481"/>
                <a:gd name="connsiteY524" fmla="*/ 940780 h 4248240"/>
                <a:gd name="connsiteX525" fmla="*/ 1755328 w 4246481"/>
                <a:gd name="connsiteY525" fmla="*/ 914830 h 4248240"/>
                <a:gd name="connsiteX526" fmla="*/ 1772042 w 4246481"/>
                <a:gd name="connsiteY526" fmla="*/ 907354 h 4248240"/>
                <a:gd name="connsiteX527" fmla="*/ 1834936 w 4246481"/>
                <a:gd name="connsiteY527" fmla="*/ 948697 h 4248240"/>
                <a:gd name="connsiteX528" fmla="*/ 1844612 w 4246481"/>
                <a:gd name="connsiteY528" fmla="*/ 955294 h 4248240"/>
                <a:gd name="connsiteX529" fmla="*/ 1863525 w 4246481"/>
                <a:gd name="connsiteY529" fmla="*/ 670288 h 4248240"/>
                <a:gd name="connsiteX530" fmla="*/ 1913664 w 4246481"/>
                <a:gd name="connsiteY530" fmla="*/ 703715 h 4248240"/>
                <a:gd name="connsiteX531" fmla="*/ 1922900 w 4246481"/>
                <a:gd name="connsiteY531" fmla="*/ 586283 h 4248240"/>
                <a:gd name="connsiteX532" fmla="*/ 1967323 w 4246481"/>
                <a:gd name="connsiteY532" fmla="*/ 477207 h 4248240"/>
                <a:gd name="connsiteX533" fmla="*/ 2001189 w 4246481"/>
                <a:gd name="connsiteY533" fmla="*/ 514592 h 4248240"/>
                <a:gd name="connsiteX534" fmla="*/ 2013504 w 4246481"/>
                <a:gd name="connsiteY534" fmla="*/ 424428 h 4248240"/>
                <a:gd name="connsiteX535" fmla="*/ 2093551 w 4246481"/>
                <a:gd name="connsiteY535" fmla="*/ 65533 h 4248240"/>
                <a:gd name="connsiteX536" fmla="*/ 2118622 w 4246481"/>
                <a:gd name="connsiteY536" fmla="*/ 0 h 4248240"/>
                <a:gd name="connsiteX0" fmla="*/ 2118622 w 4246481"/>
                <a:gd name="connsiteY0" fmla="*/ 0 h 4248240"/>
                <a:gd name="connsiteX1" fmla="*/ 2123020 w 4246481"/>
                <a:gd name="connsiteY1" fmla="*/ 440 h 4248240"/>
                <a:gd name="connsiteX2" fmla="*/ 2134456 w 4246481"/>
                <a:gd name="connsiteY2" fmla="*/ 22431 h 4248240"/>
                <a:gd name="connsiteX3" fmla="*/ 2168322 w 4246481"/>
                <a:gd name="connsiteY3" fmla="*/ 127548 h 4248240"/>
                <a:gd name="connsiteX4" fmla="*/ 2238694 w 4246481"/>
                <a:gd name="connsiteY4" fmla="*/ 482045 h 4248240"/>
                <a:gd name="connsiteX5" fmla="*/ 2242212 w 4246481"/>
                <a:gd name="connsiteY5" fmla="*/ 515911 h 4248240"/>
                <a:gd name="connsiteX6" fmla="*/ 2276958 w 4246481"/>
                <a:gd name="connsiteY6" fmla="*/ 478086 h 4248240"/>
                <a:gd name="connsiteX7" fmla="*/ 2290593 w 4246481"/>
                <a:gd name="connsiteY7" fmla="*/ 498758 h 4248240"/>
                <a:gd name="connsiteX8" fmla="*/ 2331496 w 4246481"/>
                <a:gd name="connsiteY8" fmla="*/ 696238 h 4248240"/>
                <a:gd name="connsiteX9" fmla="*/ 2330616 w 4246481"/>
                <a:gd name="connsiteY9" fmla="*/ 704595 h 4248240"/>
                <a:gd name="connsiteX10" fmla="*/ 2377677 w 4246481"/>
                <a:gd name="connsiteY10" fmla="*/ 673367 h 4248240"/>
                <a:gd name="connsiteX11" fmla="*/ 2398789 w 4246481"/>
                <a:gd name="connsiteY11" fmla="*/ 957053 h 4248240"/>
                <a:gd name="connsiteX12" fmla="*/ 2432215 w 4246481"/>
                <a:gd name="connsiteY12" fmla="*/ 932863 h 4248240"/>
                <a:gd name="connsiteX13" fmla="*/ 2470480 w 4246481"/>
                <a:gd name="connsiteY13" fmla="*/ 908673 h 4248240"/>
                <a:gd name="connsiteX14" fmla="*/ 2490712 w 4246481"/>
                <a:gd name="connsiteY14" fmla="*/ 918789 h 4248240"/>
                <a:gd name="connsiteX15" fmla="*/ 2494670 w 4246481"/>
                <a:gd name="connsiteY15" fmla="*/ 966290 h 4248240"/>
                <a:gd name="connsiteX16" fmla="*/ 2460364 w 4246481"/>
                <a:gd name="connsiteY16" fmla="*/ 1172566 h 4248240"/>
                <a:gd name="connsiteX17" fmla="*/ 2444091 w 4246481"/>
                <a:gd name="connsiteY17" fmla="*/ 1206432 h 4248240"/>
                <a:gd name="connsiteX18" fmla="*/ 2475757 w 4246481"/>
                <a:gd name="connsiteY18" fmla="*/ 1186640 h 4248240"/>
                <a:gd name="connsiteX19" fmla="*/ 2536013 w 4246481"/>
                <a:gd name="connsiteY19" fmla="*/ 1147936 h 4248240"/>
                <a:gd name="connsiteX20" fmla="*/ 2556245 w 4246481"/>
                <a:gd name="connsiteY20" fmla="*/ 1158052 h 4248240"/>
                <a:gd name="connsiteX21" fmla="*/ 2527217 w 4246481"/>
                <a:gd name="connsiteY21" fmla="*/ 1370046 h 4248240"/>
                <a:gd name="connsiteX22" fmla="*/ 2515341 w 4246481"/>
                <a:gd name="connsiteY22" fmla="*/ 1392477 h 4248240"/>
                <a:gd name="connsiteX23" fmla="*/ 2503026 w 4246481"/>
                <a:gd name="connsiteY23" fmla="*/ 1414468 h 4248240"/>
                <a:gd name="connsiteX24" fmla="*/ 2531615 w 4246481"/>
                <a:gd name="connsiteY24" fmla="*/ 1404352 h 4248240"/>
                <a:gd name="connsiteX25" fmla="*/ 2572518 w 4246481"/>
                <a:gd name="connsiteY25" fmla="*/ 1380602 h 4248240"/>
                <a:gd name="connsiteX26" fmla="*/ 2606385 w 4246481"/>
                <a:gd name="connsiteY26" fmla="*/ 1401273 h 4248240"/>
                <a:gd name="connsiteX27" fmla="*/ 2576477 w 4246481"/>
                <a:gd name="connsiteY27" fmla="*/ 1534539 h 4248240"/>
                <a:gd name="connsiteX28" fmla="*/ 2518420 w 4246481"/>
                <a:gd name="connsiteY28" fmla="*/ 1658569 h 4248240"/>
                <a:gd name="connsiteX29" fmla="*/ 2517981 w 4246481"/>
                <a:gd name="connsiteY29" fmla="*/ 1665167 h 4248240"/>
                <a:gd name="connsiteX30" fmla="*/ 2545689 w 4246481"/>
                <a:gd name="connsiteY30" fmla="*/ 1653731 h 4248240"/>
                <a:gd name="connsiteX31" fmla="*/ 2598028 w 4246481"/>
                <a:gd name="connsiteY31" fmla="*/ 1623384 h 4248240"/>
                <a:gd name="connsiteX32" fmla="*/ 2619579 w 4246481"/>
                <a:gd name="connsiteY32" fmla="*/ 1632180 h 4248240"/>
                <a:gd name="connsiteX33" fmla="*/ 2620019 w 4246481"/>
                <a:gd name="connsiteY33" fmla="*/ 1694635 h 4248240"/>
                <a:gd name="connsiteX34" fmla="*/ 2525018 w 4246481"/>
                <a:gd name="connsiteY34" fmla="*/ 1871003 h 4248240"/>
                <a:gd name="connsiteX35" fmla="*/ 2518860 w 4246481"/>
                <a:gd name="connsiteY35" fmla="*/ 1881559 h 4248240"/>
                <a:gd name="connsiteX36" fmla="*/ 2550527 w 4246481"/>
                <a:gd name="connsiteY36" fmla="*/ 1877161 h 4248240"/>
                <a:gd name="connsiteX37" fmla="*/ 2583954 w 4246481"/>
                <a:gd name="connsiteY37" fmla="*/ 1869684 h 4248240"/>
                <a:gd name="connsiteX38" fmla="*/ 2607704 w 4246481"/>
                <a:gd name="connsiteY38" fmla="*/ 1891235 h 4248240"/>
                <a:gd name="connsiteX39" fmla="*/ 2595389 w 4246481"/>
                <a:gd name="connsiteY39" fmla="*/ 1944893 h 4248240"/>
                <a:gd name="connsiteX40" fmla="*/ 2528536 w 4246481"/>
                <a:gd name="connsiteY40" fmla="*/ 2085636 h 4248240"/>
                <a:gd name="connsiteX41" fmla="*/ 2521499 w 4246481"/>
                <a:gd name="connsiteY41" fmla="*/ 2097951 h 4248240"/>
                <a:gd name="connsiteX42" fmla="*/ 2523258 w 4246481"/>
                <a:gd name="connsiteY42" fmla="*/ 2100590 h 4248240"/>
                <a:gd name="connsiteX43" fmla="*/ 2543490 w 4246481"/>
                <a:gd name="connsiteY43" fmla="*/ 2093113 h 4248240"/>
                <a:gd name="connsiteX44" fmla="*/ 2571199 w 4246481"/>
                <a:gd name="connsiteY44" fmla="*/ 2077280 h 4248240"/>
                <a:gd name="connsiteX45" fmla="*/ 2599787 w 4246481"/>
                <a:gd name="connsiteY45" fmla="*/ 2094433 h 4248240"/>
                <a:gd name="connsiteX46" fmla="*/ 2582634 w 4246481"/>
                <a:gd name="connsiteY46" fmla="*/ 2179758 h 4248240"/>
                <a:gd name="connsiteX47" fmla="*/ 2502587 w 4246481"/>
                <a:gd name="connsiteY47" fmla="*/ 2319182 h 4248240"/>
                <a:gd name="connsiteX48" fmla="*/ 2495549 w 4246481"/>
                <a:gd name="connsiteY48" fmla="*/ 2328418 h 4248240"/>
                <a:gd name="connsiteX49" fmla="*/ 2518860 w 4246481"/>
                <a:gd name="connsiteY49" fmla="*/ 2330177 h 4248240"/>
                <a:gd name="connsiteX50" fmla="*/ 2546129 w 4246481"/>
                <a:gd name="connsiteY50" fmla="*/ 2334136 h 4248240"/>
                <a:gd name="connsiteX51" fmla="*/ 2503712 w 4246481"/>
                <a:gd name="connsiteY51" fmla="*/ 2513290 h 4248240"/>
                <a:gd name="connsiteX52" fmla="*/ 2646408 w 4246481"/>
                <a:gd name="connsiteY52" fmla="*/ 2347769 h 4248240"/>
                <a:gd name="connsiteX53" fmla="*/ 2667960 w 4246481"/>
                <a:gd name="connsiteY53" fmla="*/ 2336334 h 4248240"/>
                <a:gd name="connsiteX54" fmla="*/ 2681595 w 4246481"/>
                <a:gd name="connsiteY54" fmla="*/ 2357005 h 4248240"/>
                <a:gd name="connsiteX55" fmla="*/ 2691711 w 4246481"/>
                <a:gd name="connsiteY55" fmla="*/ 2392191 h 4248240"/>
                <a:gd name="connsiteX56" fmla="*/ 2695229 w 4246481"/>
                <a:gd name="connsiteY56" fmla="*/ 2391751 h 4248240"/>
                <a:gd name="connsiteX57" fmla="*/ 2705785 w 4246481"/>
                <a:gd name="connsiteY57" fmla="*/ 2359644 h 4248240"/>
                <a:gd name="connsiteX58" fmla="*/ 2756804 w 4246481"/>
                <a:gd name="connsiteY58" fmla="*/ 2245730 h 4248240"/>
                <a:gd name="connsiteX59" fmla="*/ 2780995 w 4246481"/>
                <a:gd name="connsiteY59" fmla="*/ 2215822 h 4248240"/>
                <a:gd name="connsiteX60" fmla="*/ 2801666 w 4246481"/>
                <a:gd name="connsiteY60" fmla="*/ 2218461 h 4248240"/>
                <a:gd name="connsiteX61" fmla="*/ 2824977 w 4246481"/>
                <a:gd name="connsiteY61" fmla="*/ 2257166 h 4248240"/>
                <a:gd name="connsiteX62" fmla="*/ 2834653 w 4246481"/>
                <a:gd name="connsiteY62" fmla="*/ 2269041 h 4248240"/>
                <a:gd name="connsiteX63" fmla="*/ 2848287 w 4246481"/>
                <a:gd name="connsiteY63" fmla="*/ 2194711 h 4248240"/>
                <a:gd name="connsiteX64" fmla="*/ 2919539 w 4246481"/>
                <a:gd name="connsiteY64" fmla="*/ 2072880 h 4248240"/>
                <a:gd name="connsiteX65" fmla="*/ 2937131 w 4246481"/>
                <a:gd name="connsiteY65" fmla="*/ 2062325 h 4248240"/>
                <a:gd name="connsiteX66" fmla="*/ 2951206 w 4246481"/>
                <a:gd name="connsiteY66" fmla="*/ 2069802 h 4248240"/>
                <a:gd name="connsiteX67" fmla="*/ 2962641 w 4246481"/>
                <a:gd name="connsiteY67" fmla="*/ 2123020 h 4248240"/>
                <a:gd name="connsiteX68" fmla="*/ 2972757 w 4246481"/>
                <a:gd name="connsiteY68" fmla="*/ 2145011 h 4248240"/>
                <a:gd name="connsiteX69" fmla="*/ 2975396 w 4246481"/>
                <a:gd name="connsiteY69" fmla="*/ 2138854 h 4248240"/>
                <a:gd name="connsiteX70" fmla="*/ 3078314 w 4246481"/>
                <a:gd name="connsiteY70" fmla="*/ 1948411 h 4248240"/>
                <a:gd name="connsiteX71" fmla="*/ 3093268 w 4246481"/>
                <a:gd name="connsiteY71" fmla="*/ 1933897 h 4248240"/>
                <a:gd name="connsiteX72" fmla="*/ 3115259 w 4246481"/>
                <a:gd name="connsiteY72" fmla="*/ 1939614 h 4248240"/>
                <a:gd name="connsiteX73" fmla="*/ 3123176 w 4246481"/>
                <a:gd name="connsiteY73" fmla="*/ 1971721 h 4248240"/>
                <a:gd name="connsiteX74" fmla="*/ 3135051 w 4246481"/>
                <a:gd name="connsiteY74" fmla="*/ 2013065 h 4248240"/>
                <a:gd name="connsiteX75" fmla="*/ 3139449 w 4246481"/>
                <a:gd name="connsiteY75" fmla="*/ 2010866 h 4248240"/>
                <a:gd name="connsiteX76" fmla="*/ 3237530 w 4246481"/>
                <a:gd name="connsiteY76" fmla="*/ 1859127 h 4248240"/>
                <a:gd name="connsiteX77" fmla="*/ 3270956 w 4246481"/>
                <a:gd name="connsiteY77" fmla="*/ 1832298 h 4248240"/>
                <a:gd name="connsiteX78" fmla="*/ 3284591 w 4246481"/>
                <a:gd name="connsiteY78" fmla="*/ 1828779 h 4248240"/>
                <a:gd name="connsiteX79" fmla="*/ 3301304 w 4246481"/>
                <a:gd name="connsiteY79" fmla="*/ 1933457 h 4248240"/>
                <a:gd name="connsiteX80" fmla="*/ 3435889 w 4246481"/>
                <a:gd name="connsiteY80" fmla="*/ 1754449 h 4248240"/>
                <a:gd name="connsiteX81" fmla="*/ 3451283 w 4246481"/>
                <a:gd name="connsiteY81" fmla="*/ 1743454 h 4248240"/>
                <a:gd name="connsiteX82" fmla="*/ 3474154 w 4246481"/>
                <a:gd name="connsiteY82" fmla="*/ 1752250 h 4248240"/>
                <a:gd name="connsiteX83" fmla="*/ 3481631 w 4246481"/>
                <a:gd name="connsiteY83" fmla="*/ 1805029 h 4248240"/>
                <a:gd name="connsiteX84" fmla="*/ 3483390 w 4246481"/>
                <a:gd name="connsiteY84" fmla="*/ 1819983 h 4248240"/>
                <a:gd name="connsiteX85" fmla="*/ 3674273 w 4246481"/>
                <a:gd name="connsiteY85" fmla="*/ 1672203 h 4248240"/>
                <a:gd name="connsiteX86" fmla="*/ 3682190 w 4246481"/>
                <a:gd name="connsiteY86" fmla="*/ 1718384 h 4248240"/>
                <a:gd name="connsiteX87" fmla="*/ 3855919 w 4246481"/>
                <a:gd name="connsiteY87" fmla="*/ 1624262 h 4248240"/>
                <a:gd name="connsiteX88" fmla="*/ 3851521 w 4246481"/>
                <a:gd name="connsiteY88" fmla="*/ 1666485 h 4248240"/>
                <a:gd name="connsiteX89" fmla="*/ 3856799 w 4246481"/>
                <a:gd name="connsiteY89" fmla="*/ 1664286 h 4248240"/>
                <a:gd name="connsiteX90" fmla="*/ 4189304 w 4246481"/>
                <a:gd name="connsiteY90" fmla="*/ 1469445 h 4248240"/>
                <a:gd name="connsiteX91" fmla="*/ 4233726 w 4246481"/>
                <a:gd name="connsiteY91" fmla="*/ 1452732 h 4248240"/>
                <a:gd name="connsiteX92" fmla="*/ 4244282 w 4246481"/>
                <a:gd name="connsiteY92" fmla="*/ 1450972 h 4248240"/>
                <a:gd name="connsiteX93" fmla="*/ 4246481 w 4246481"/>
                <a:gd name="connsiteY93" fmla="*/ 1453171 h 4248240"/>
                <a:gd name="connsiteX94" fmla="*/ 4218332 w 4246481"/>
                <a:gd name="connsiteY94" fmla="*/ 1507709 h 4248240"/>
                <a:gd name="connsiteX95" fmla="*/ 3991824 w 4246481"/>
                <a:gd name="connsiteY95" fmla="*/ 1816024 h 4248240"/>
                <a:gd name="connsiteX96" fmla="*/ 3988306 w 4246481"/>
                <a:gd name="connsiteY96" fmla="*/ 1821302 h 4248240"/>
                <a:gd name="connsiteX97" fmla="*/ 4033167 w 4246481"/>
                <a:gd name="connsiteY97" fmla="*/ 1821302 h 4248240"/>
                <a:gd name="connsiteX98" fmla="*/ 3920133 w 4246481"/>
                <a:gd name="connsiteY98" fmla="*/ 1984476 h 4248240"/>
                <a:gd name="connsiteX99" fmla="*/ 3965435 w 4246481"/>
                <a:gd name="connsiteY99" fmla="*/ 1995472 h 4248240"/>
                <a:gd name="connsiteX100" fmla="*/ 3798303 w 4246481"/>
                <a:gd name="connsiteY100" fmla="*/ 2169201 h 4248240"/>
                <a:gd name="connsiteX101" fmla="*/ 3810617 w 4246481"/>
                <a:gd name="connsiteY101" fmla="*/ 2171840 h 4248240"/>
                <a:gd name="connsiteX102" fmla="*/ 3870433 w 4246481"/>
                <a:gd name="connsiteY102" fmla="*/ 2187674 h 4248240"/>
                <a:gd name="connsiteX103" fmla="*/ 3875271 w 4246481"/>
                <a:gd name="connsiteY103" fmla="*/ 2203507 h 4248240"/>
                <a:gd name="connsiteX104" fmla="*/ 3833049 w 4246481"/>
                <a:gd name="connsiteY104" fmla="*/ 2247050 h 4248240"/>
                <a:gd name="connsiteX105" fmla="*/ 3727931 w 4246481"/>
                <a:gd name="connsiteY105" fmla="*/ 2317861 h 4248240"/>
                <a:gd name="connsiteX106" fmla="*/ 3670754 w 4246481"/>
                <a:gd name="connsiteY106" fmla="*/ 2339852 h 4248240"/>
                <a:gd name="connsiteX107" fmla="*/ 3683949 w 4246481"/>
                <a:gd name="connsiteY107" fmla="*/ 2344250 h 4248240"/>
                <a:gd name="connsiteX108" fmla="*/ 3755200 w 4246481"/>
                <a:gd name="connsiteY108" fmla="*/ 2364042 h 4248240"/>
                <a:gd name="connsiteX109" fmla="*/ 3760918 w 4246481"/>
                <a:gd name="connsiteY109" fmla="*/ 2383395 h 4248240"/>
                <a:gd name="connsiteX110" fmla="*/ 3620175 w 4246481"/>
                <a:gd name="connsiteY110" fmla="*/ 2481036 h 4248240"/>
                <a:gd name="connsiteX111" fmla="*/ 3570475 w 4246481"/>
                <a:gd name="connsiteY111" fmla="*/ 2494231 h 4248240"/>
                <a:gd name="connsiteX112" fmla="*/ 3585869 w 4246481"/>
                <a:gd name="connsiteY112" fmla="*/ 2503907 h 4248240"/>
                <a:gd name="connsiteX113" fmla="*/ 3618416 w 4246481"/>
                <a:gd name="connsiteY113" fmla="*/ 2514902 h 4248240"/>
                <a:gd name="connsiteX114" fmla="*/ 3634249 w 4246481"/>
                <a:gd name="connsiteY114" fmla="*/ 2520180 h 4248240"/>
                <a:gd name="connsiteX115" fmla="*/ 3639527 w 4246481"/>
                <a:gd name="connsiteY115" fmla="*/ 2550088 h 4248240"/>
                <a:gd name="connsiteX116" fmla="*/ 3557280 w 4246481"/>
                <a:gd name="connsiteY116" fmla="*/ 2599788 h 4248240"/>
                <a:gd name="connsiteX117" fmla="*/ 3427972 w 4246481"/>
                <a:gd name="connsiteY117" fmla="*/ 2642891 h 4248240"/>
                <a:gd name="connsiteX118" fmla="*/ 3419616 w 4246481"/>
                <a:gd name="connsiteY118" fmla="*/ 2645090 h 4248240"/>
                <a:gd name="connsiteX119" fmla="*/ 3436769 w 4246481"/>
                <a:gd name="connsiteY119" fmla="*/ 2655206 h 4248240"/>
                <a:gd name="connsiteX120" fmla="*/ 3492187 w 4246481"/>
                <a:gd name="connsiteY120" fmla="*/ 2673678 h 4248240"/>
                <a:gd name="connsiteX121" fmla="*/ 3497904 w 4246481"/>
                <a:gd name="connsiteY121" fmla="*/ 2693470 h 4248240"/>
                <a:gd name="connsiteX122" fmla="*/ 3453042 w 4246481"/>
                <a:gd name="connsiteY122" fmla="*/ 2732174 h 4248240"/>
                <a:gd name="connsiteX123" fmla="*/ 3296026 w 4246481"/>
                <a:gd name="connsiteY123" fmla="*/ 2769119 h 4248240"/>
                <a:gd name="connsiteX124" fmla="*/ 3287229 w 4246481"/>
                <a:gd name="connsiteY124" fmla="*/ 2768680 h 4248240"/>
                <a:gd name="connsiteX125" fmla="*/ 3283271 w 4246481"/>
                <a:gd name="connsiteY125" fmla="*/ 2770439 h 4248240"/>
                <a:gd name="connsiteX126" fmla="*/ 3299545 w 4246481"/>
                <a:gd name="connsiteY126" fmla="*/ 2784953 h 4248240"/>
                <a:gd name="connsiteX127" fmla="*/ 3328133 w 4246481"/>
                <a:gd name="connsiteY127" fmla="*/ 2806064 h 4248240"/>
                <a:gd name="connsiteX128" fmla="*/ 3328133 w 4246481"/>
                <a:gd name="connsiteY128" fmla="*/ 2832893 h 4248240"/>
                <a:gd name="connsiteX129" fmla="*/ 3274915 w 4246481"/>
                <a:gd name="connsiteY129" fmla="*/ 2861042 h 4248240"/>
                <a:gd name="connsiteX130" fmla="*/ 3158362 w 4246481"/>
                <a:gd name="connsiteY130" fmla="*/ 2894909 h 4248240"/>
                <a:gd name="connsiteX131" fmla="*/ 3148686 w 4246481"/>
                <a:gd name="connsiteY131" fmla="*/ 2899746 h 4248240"/>
                <a:gd name="connsiteX132" fmla="*/ 3166278 w 4246481"/>
                <a:gd name="connsiteY132" fmla="*/ 2908983 h 4248240"/>
                <a:gd name="connsiteX133" fmla="*/ 3189149 w 4246481"/>
                <a:gd name="connsiteY133" fmla="*/ 2916460 h 4248240"/>
                <a:gd name="connsiteX134" fmla="*/ 3194867 w 4246481"/>
                <a:gd name="connsiteY134" fmla="*/ 2945488 h 4248240"/>
                <a:gd name="connsiteX135" fmla="*/ 3146047 w 4246481"/>
                <a:gd name="connsiteY135" fmla="*/ 2976715 h 4248240"/>
                <a:gd name="connsiteX136" fmla="*/ 2990790 w 4246481"/>
                <a:gd name="connsiteY136" fmla="*/ 3011021 h 4248240"/>
                <a:gd name="connsiteX137" fmla="*/ 2999586 w 4246481"/>
                <a:gd name="connsiteY137" fmla="*/ 3024656 h 4248240"/>
                <a:gd name="connsiteX138" fmla="*/ 3014540 w 4246481"/>
                <a:gd name="connsiteY138" fmla="*/ 3046647 h 4248240"/>
                <a:gd name="connsiteX139" fmla="*/ 3007503 w 4246481"/>
                <a:gd name="connsiteY139" fmla="*/ 3068198 h 4248240"/>
                <a:gd name="connsiteX140" fmla="*/ 2959122 w 4246481"/>
                <a:gd name="connsiteY140" fmla="*/ 3086231 h 4248240"/>
                <a:gd name="connsiteX141" fmla="*/ 2887871 w 4246481"/>
                <a:gd name="connsiteY141" fmla="*/ 3106903 h 4248240"/>
                <a:gd name="connsiteX142" fmla="*/ 2851366 w 4246481"/>
                <a:gd name="connsiteY142" fmla="*/ 3139010 h 4248240"/>
                <a:gd name="connsiteX143" fmla="*/ 2867200 w 4246481"/>
                <a:gd name="connsiteY143" fmla="*/ 3141209 h 4248240"/>
                <a:gd name="connsiteX144" fmla="*/ 2957363 w 4246481"/>
                <a:gd name="connsiteY144" fmla="*/ 3105583 h 4248240"/>
                <a:gd name="connsiteX145" fmla="*/ 2967039 w 4246481"/>
                <a:gd name="connsiteY145" fmla="*/ 3104704 h 4248240"/>
                <a:gd name="connsiteX146" fmla="*/ 2977155 w 4246481"/>
                <a:gd name="connsiteY146" fmla="*/ 3118338 h 4248240"/>
                <a:gd name="connsiteX147" fmla="*/ 2971437 w 4246481"/>
                <a:gd name="connsiteY147" fmla="*/ 3156163 h 4248240"/>
                <a:gd name="connsiteX148" fmla="*/ 2980234 w 4246481"/>
                <a:gd name="connsiteY148" fmla="*/ 3148686 h 4248240"/>
                <a:gd name="connsiteX149" fmla="*/ 3085791 w 4246481"/>
                <a:gd name="connsiteY149" fmla="*/ 3098986 h 4248240"/>
                <a:gd name="connsiteX150" fmla="*/ 3109981 w 4246481"/>
                <a:gd name="connsiteY150" fmla="*/ 3100305 h 4248240"/>
                <a:gd name="connsiteX151" fmla="*/ 3116579 w 4246481"/>
                <a:gd name="connsiteY151" fmla="*/ 3115259 h 4248240"/>
                <a:gd name="connsiteX152" fmla="*/ 3100305 w 4246481"/>
                <a:gd name="connsiteY152" fmla="*/ 3142968 h 4248240"/>
                <a:gd name="connsiteX153" fmla="*/ 3093268 w 4246481"/>
                <a:gd name="connsiteY153" fmla="*/ 3159681 h 4248240"/>
                <a:gd name="connsiteX154" fmla="*/ 3102944 w 4246481"/>
                <a:gd name="connsiteY154" fmla="*/ 3154843 h 4248240"/>
                <a:gd name="connsiteX155" fmla="*/ 3238849 w 4246481"/>
                <a:gd name="connsiteY155" fmla="*/ 3111301 h 4248240"/>
                <a:gd name="connsiteX156" fmla="*/ 3259081 w 4246481"/>
                <a:gd name="connsiteY156" fmla="*/ 3114379 h 4248240"/>
                <a:gd name="connsiteX157" fmla="*/ 3253363 w 4246481"/>
                <a:gd name="connsiteY157" fmla="*/ 3134611 h 4248240"/>
                <a:gd name="connsiteX158" fmla="*/ 3237090 w 4246481"/>
                <a:gd name="connsiteY158" fmla="*/ 3168478 h 4248240"/>
                <a:gd name="connsiteX159" fmla="*/ 3312299 w 4246481"/>
                <a:gd name="connsiteY159" fmla="*/ 3143848 h 4248240"/>
                <a:gd name="connsiteX160" fmla="*/ 3392787 w 4246481"/>
                <a:gd name="connsiteY160" fmla="*/ 3145167 h 4248240"/>
                <a:gd name="connsiteX161" fmla="*/ 3354082 w 4246481"/>
                <a:gd name="connsiteY161" fmla="*/ 3204543 h 4248240"/>
                <a:gd name="connsiteX162" fmla="*/ 3523854 w 4246481"/>
                <a:gd name="connsiteY162" fmla="*/ 3183872 h 4248240"/>
                <a:gd name="connsiteX163" fmla="*/ 3526053 w 4246481"/>
                <a:gd name="connsiteY163" fmla="*/ 3187830 h 4248240"/>
                <a:gd name="connsiteX164" fmla="*/ 3495705 w 4246481"/>
                <a:gd name="connsiteY164" fmla="*/ 3233131 h 4248240"/>
                <a:gd name="connsiteX165" fmla="*/ 3654921 w 4246481"/>
                <a:gd name="connsiteY165" fmla="*/ 3247206 h 4248240"/>
                <a:gd name="connsiteX166" fmla="*/ 3636888 w 4246481"/>
                <a:gd name="connsiteY166" fmla="*/ 3275354 h 4248240"/>
                <a:gd name="connsiteX167" fmla="*/ 3765316 w 4246481"/>
                <a:gd name="connsiteY167" fmla="*/ 3307901 h 4248240"/>
                <a:gd name="connsiteX168" fmla="*/ 3745524 w 4246481"/>
                <a:gd name="connsiteY168" fmla="*/ 3326374 h 4248240"/>
                <a:gd name="connsiteX169" fmla="*/ 3891985 w 4246481"/>
                <a:gd name="connsiteY169" fmla="*/ 3356281 h 4248240"/>
                <a:gd name="connsiteX170" fmla="*/ 4033607 w 4246481"/>
                <a:gd name="connsiteY170" fmla="*/ 3400264 h 4248240"/>
                <a:gd name="connsiteX171" fmla="*/ 4034047 w 4246481"/>
                <a:gd name="connsiteY171" fmla="*/ 3403782 h 4248240"/>
                <a:gd name="connsiteX172" fmla="*/ 3996222 w 4246481"/>
                <a:gd name="connsiteY172" fmla="*/ 3417857 h 4248240"/>
                <a:gd name="connsiteX173" fmla="*/ 3747723 w 4246481"/>
                <a:gd name="connsiteY173" fmla="*/ 3464478 h 4248240"/>
                <a:gd name="connsiteX174" fmla="*/ 3742005 w 4246481"/>
                <a:gd name="connsiteY174" fmla="*/ 3465357 h 4248240"/>
                <a:gd name="connsiteX175" fmla="*/ 3762677 w 4246481"/>
                <a:gd name="connsiteY175" fmla="*/ 3485149 h 4248240"/>
                <a:gd name="connsiteX176" fmla="*/ 3633369 w 4246481"/>
                <a:gd name="connsiteY176" fmla="*/ 3513738 h 4248240"/>
                <a:gd name="connsiteX177" fmla="*/ 3650522 w 4246481"/>
                <a:gd name="connsiteY177" fmla="*/ 3542326 h 4248240"/>
                <a:gd name="connsiteX178" fmla="*/ 3489988 w 4246481"/>
                <a:gd name="connsiteY178" fmla="*/ 3551123 h 4248240"/>
                <a:gd name="connsiteX179" fmla="*/ 3511099 w 4246481"/>
                <a:gd name="connsiteY179" fmla="*/ 3583230 h 4248240"/>
                <a:gd name="connsiteX180" fmla="*/ 3501423 w 4246481"/>
                <a:gd name="connsiteY180" fmla="*/ 3603461 h 4248240"/>
                <a:gd name="connsiteX181" fmla="*/ 3347485 w 4246481"/>
                <a:gd name="connsiteY181" fmla="*/ 3573993 h 4248240"/>
                <a:gd name="connsiteX182" fmla="*/ 3383551 w 4246481"/>
                <a:gd name="connsiteY182" fmla="*/ 3633369 h 4248240"/>
                <a:gd name="connsiteX183" fmla="*/ 3380912 w 4246481"/>
                <a:gd name="connsiteY183" fmla="*/ 3637328 h 4248240"/>
                <a:gd name="connsiteX184" fmla="*/ 3228733 w 4246481"/>
                <a:gd name="connsiteY184" fmla="*/ 3606540 h 4248240"/>
                <a:gd name="connsiteX185" fmla="*/ 3238409 w 4246481"/>
                <a:gd name="connsiteY185" fmla="*/ 3628531 h 4248240"/>
                <a:gd name="connsiteX186" fmla="*/ 3250724 w 4246481"/>
                <a:gd name="connsiteY186" fmla="*/ 3651842 h 4248240"/>
                <a:gd name="connsiteX187" fmla="*/ 3242368 w 4246481"/>
                <a:gd name="connsiteY187" fmla="*/ 3664157 h 4248240"/>
                <a:gd name="connsiteX188" fmla="*/ 3211580 w 4246481"/>
                <a:gd name="connsiteY188" fmla="*/ 3661078 h 4248240"/>
                <a:gd name="connsiteX189" fmla="*/ 3089310 w 4246481"/>
                <a:gd name="connsiteY189" fmla="*/ 3611378 h 4248240"/>
                <a:gd name="connsiteX190" fmla="*/ 3086231 w 4246481"/>
                <a:gd name="connsiteY190" fmla="*/ 3613138 h 4248240"/>
                <a:gd name="connsiteX191" fmla="*/ 3113940 w 4246481"/>
                <a:gd name="connsiteY191" fmla="*/ 3666796 h 4248240"/>
                <a:gd name="connsiteX192" fmla="*/ 3089750 w 4246481"/>
                <a:gd name="connsiteY192" fmla="*/ 3671194 h 4248240"/>
                <a:gd name="connsiteX193" fmla="*/ 2986391 w 4246481"/>
                <a:gd name="connsiteY193" fmla="*/ 3628971 h 4248240"/>
                <a:gd name="connsiteX194" fmla="*/ 2963081 w 4246481"/>
                <a:gd name="connsiteY194" fmla="*/ 3610938 h 4248240"/>
                <a:gd name="connsiteX195" fmla="*/ 2967479 w 4246481"/>
                <a:gd name="connsiteY195" fmla="*/ 3639087 h 4248240"/>
                <a:gd name="connsiteX196" fmla="*/ 2948127 w 4246481"/>
                <a:gd name="connsiteY196" fmla="*/ 3658879 h 4248240"/>
                <a:gd name="connsiteX197" fmla="*/ 2849607 w 4246481"/>
                <a:gd name="connsiteY197" fmla="*/ 3614897 h 4248240"/>
                <a:gd name="connsiteX198" fmla="*/ 2840810 w 4246481"/>
                <a:gd name="connsiteY198" fmla="*/ 3609619 h 4248240"/>
                <a:gd name="connsiteX199" fmla="*/ 2835972 w 4246481"/>
                <a:gd name="connsiteY199" fmla="*/ 3609619 h 4248240"/>
                <a:gd name="connsiteX200" fmla="*/ 2847848 w 4246481"/>
                <a:gd name="connsiteY200" fmla="*/ 3632490 h 4248240"/>
                <a:gd name="connsiteX201" fmla="*/ 2835533 w 4246481"/>
                <a:gd name="connsiteY201" fmla="*/ 3652722 h 4248240"/>
                <a:gd name="connsiteX202" fmla="*/ 2785393 w 4246481"/>
                <a:gd name="connsiteY202" fmla="*/ 3639967 h 4248240"/>
                <a:gd name="connsiteX203" fmla="*/ 2715901 w 4246481"/>
                <a:gd name="connsiteY203" fmla="*/ 3597744 h 4248240"/>
                <a:gd name="connsiteX204" fmla="*/ 2708864 w 4246481"/>
                <a:gd name="connsiteY204" fmla="*/ 3592466 h 4248240"/>
                <a:gd name="connsiteX205" fmla="*/ 2705345 w 4246481"/>
                <a:gd name="connsiteY205" fmla="*/ 3618416 h 4248240"/>
                <a:gd name="connsiteX206" fmla="*/ 2693030 w 4246481"/>
                <a:gd name="connsiteY206" fmla="*/ 3627212 h 4248240"/>
                <a:gd name="connsiteX207" fmla="*/ 2656525 w 4246481"/>
                <a:gd name="connsiteY207" fmla="*/ 3641726 h 4248240"/>
                <a:gd name="connsiteX208" fmla="*/ 2692151 w 4246481"/>
                <a:gd name="connsiteY208" fmla="*/ 3644805 h 4248240"/>
                <a:gd name="connsiteX209" fmla="*/ 2748888 w 4246481"/>
                <a:gd name="connsiteY209" fmla="*/ 3669875 h 4248240"/>
                <a:gd name="connsiteX210" fmla="*/ 2757244 w 4246481"/>
                <a:gd name="connsiteY210" fmla="*/ 3682629 h 4248240"/>
                <a:gd name="connsiteX211" fmla="*/ 2745369 w 4246481"/>
                <a:gd name="connsiteY211" fmla="*/ 3689227 h 4248240"/>
                <a:gd name="connsiteX212" fmla="*/ 2723378 w 4246481"/>
                <a:gd name="connsiteY212" fmla="*/ 3697143 h 4248240"/>
                <a:gd name="connsiteX213" fmla="*/ 2798148 w 4246481"/>
                <a:gd name="connsiteY213" fmla="*/ 3727491 h 4248240"/>
                <a:gd name="connsiteX214" fmla="*/ 2820139 w 4246481"/>
                <a:gd name="connsiteY214" fmla="*/ 3741566 h 4248240"/>
                <a:gd name="connsiteX215" fmla="*/ 2817500 w 4246481"/>
                <a:gd name="connsiteY215" fmla="*/ 3756519 h 4248240"/>
                <a:gd name="connsiteX216" fmla="*/ 2791110 w 4246481"/>
                <a:gd name="connsiteY216" fmla="*/ 3767075 h 4248240"/>
                <a:gd name="connsiteX217" fmla="*/ 2883033 w 4246481"/>
                <a:gd name="connsiteY217" fmla="*/ 3825571 h 4248240"/>
                <a:gd name="connsiteX218" fmla="*/ 2836412 w 4246481"/>
                <a:gd name="connsiteY218" fmla="*/ 3839646 h 4248240"/>
                <a:gd name="connsiteX219" fmla="*/ 2934493 w 4246481"/>
                <a:gd name="connsiteY219" fmla="*/ 3908258 h 4248240"/>
                <a:gd name="connsiteX220" fmla="*/ 2896228 w 4246481"/>
                <a:gd name="connsiteY220" fmla="*/ 3918374 h 4248240"/>
                <a:gd name="connsiteX221" fmla="*/ 2971877 w 4246481"/>
                <a:gd name="connsiteY221" fmla="*/ 3997542 h 4248240"/>
                <a:gd name="connsiteX222" fmla="*/ 2950766 w 4246481"/>
                <a:gd name="connsiteY222" fmla="*/ 4003699 h 4248240"/>
                <a:gd name="connsiteX223" fmla="*/ 3000906 w 4246481"/>
                <a:gd name="connsiteY223" fmla="*/ 4078029 h 4248240"/>
                <a:gd name="connsiteX224" fmla="*/ 2981993 w 4246481"/>
                <a:gd name="connsiteY224" fmla="*/ 4078909 h 4248240"/>
                <a:gd name="connsiteX225" fmla="*/ 3098106 w 4246481"/>
                <a:gd name="connsiteY225" fmla="*/ 4248240 h 4248240"/>
                <a:gd name="connsiteX226" fmla="*/ 2918219 w 4246481"/>
                <a:gd name="connsiteY226" fmla="*/ 4150600 h 4248240"/>
                <a:gd name="connsiteX227" fmla="*/ 2919978 w 4246481"/>
                <a:gd name="connsiteY227" fmla="*/ 4169952 h 4248240"/>
                <a:gd name="connsiteX228" fmla="*/ 2840810 w 4246481"/>
                <a:gd name="connsiteY228" fmla="*/ 4127289 h 4248240"/>
                <a:gd name="connsiteX229" fmla="*/ 2837292 w 4246481"/>
                <a:gd name="connsiteY229" fmla="*/ 4148841 h 4248240"/>
                <a:gd name="connsiteX230" fmla="*/ 2751087 w 4246481"/>
                <a:gd name="connsiteY230" fmla="*/ 4081988 h 4248240"/>
                <a:gd name="connsiteX231" fmla="*/ 2744489 w 4246481"/>
                <a:gd name="connsiteY231" fmla="*/ 4121572 h 4248240"/>
                <a:gd name="connsiteX232" fmla="*/ 2666201 w 4246481"/>
                <a:gd name="connsiteY232" fmla="*/ 4029649 h 4248240"/>
                <a:gd name="connsiteX233" fmla="*/ 2657845 w 4246481"/>
                <a:gd name="connsiteY233" fmla="*/ 4078469 h 4248240"/>
                <a:gd name="connsiteX234" fmla="*/ 2590552 w 4246481"/>
                <a:gd name="connsiteY234" fmla="*/ 3990065 h 4248240"/>
                <a:gd name="connsiteX235" fmla="*/ 2579116 w 4246481"/>
                <a:gd name="connsiteY235" fmla="*/ 4029649 h 4248240"/>
                <a:gd name="connsiteX236" fmla="*/ 2575158 w 4246481"/>
                <a:gd name="connsiteY236" fmla="*/ 4030968 h 4248240"/>
                <a:gd name="connsiteX237" fmla="*/ 2513142 w 4246481"/>
                <a:gd name="connsiteY237" fmla="*/ 3931129 h 4248240"/>
                <a:gd name="connsiteX238" fmla="*/ 2506986 w 4246481"/>
                <a:gd name="connsiteY238" fmla="*/ 3957518 h 4248240"/>
                <a:gd name="connsiteX239" fmla="*/ 2490712 w 4246481"/>
                <a:gd name="connsiteY239" fmla="*/ 3962796 h 4248240"/>
                <a:gd name="connsiteX240" fmla="*/ 2454646 w 4246481"/>
                <a:gd name="connsiteY240" fmla="*/ 3894624 h 4248240"/>
                <a:gd name="connsiteX241" fmla="*/ 2451568 w 4246481"/>
                <a:gd name="connsiteY241" fmla="*/ 3871753 h 4248240"/>
                <a:gd name="connsiteX242" fmla="*/ 2439692 w 4246481"/>
                <a:gd name="connsiteY242" fmla="*/ 3891105 h 4248240"/>
                <a:gd name="connsiteX243" fmla="*/ 2421660 w 4246481"/>
                <a:gd name="connsiteY243" fmla="*/ 3892424 h 4248240"/>
                <a:gd name="connsiteX244" fmla="*/ 2399228 w 4246481"/>
                <a:gd name="connsiteY244" fmla="*/ 3849322 h 4248240"/>
                <a:gd name="connsiteX245" fmla="*/ 2386914 w 4246481"/>
                <a:gd name="connsiteY245" fmla="*/ 3815895 h 4248240"/>
                <a:gd name="connsiteX246" fmla="*/ 2380756 w 4246481"/>
                <a:gd name="connsiteY246" fmla="*/ 3836127 h 4248240"/>
                <a:gd name="connsiteX247" fmla="*/ 2367122 w 4246481"/>
                <a:gd name="connsiteY247" fmla="*/ 3839206 h 4248240"/>
                <a:gd name="connsiteX248" fmla="*/ 2353928 w 4246481"/>
                <a:gd name="connsiteY248" fmla="*/ 3822933 h 4248240"/>
                <a:gd name="connsiteX249" fmla="*/ 2328418 w 4246481"/>
                <a:gd name="connsiteY249" fmla="*/ 3750362 h 4248240"/>
                <a:gd name="connsiteX250" fmla="*/ 2322260 w 4246481"/>
                <a:gd name="connsiteY250" fmla="*/ 3755200 h 4248240"/>
                <a:gd name="connsiteX251" fmla="*/ 2296750 w 4246481"/>
                <a:gd name="connsiteY251" fmla="*/ 3749482 h 4248240"/>
                <a:gd name="connsiteX252" fmla="*/ 2280916 w 4246481"/>
                <a:gd name="connsiteY252" fmla="*/ 3709019 h 4248240"/>
                <a:gd name="connsiteX253" fmla="*/ 2270362 w 4246481"/>
                <a:gd name="connsiteY253" fmla="*/ 3685268 h 4248240"/>
                <a:gd name="connsiteX254" fmla="*/ 2267282 w 4246481"/>
                <a:gd name="connsiteY254" fmla="*/ 3686588 h 4248240"/>
                <a:gd name="connsiteX255" fmla="*/ 2255846 w 4246481"/>
                <a:gd name="connsiteY255" fmla="*/ 3696704 h 4248240"/>
                <a:gd name="connsiteX256" fmla="*/ 2243972 w 4246481"/>
                <a:gd name="connsiteY256" fmla="*/ 3683949 h 4248240"/>
                <a:gd name="connsiteX257" fmla="*/ 2228138 w 4246481"/>
                <a:gd name="connsiteY257" fmla="*/ 3606980 h 4248240"/>
                <a:gd name="connsiteX258" fmla="*/ 2225938 w 4246481"/>
                <a:gd name="connsiteY258" fmla="*/ 3592906 h 4248240"/>
                <a:gd name="connsiteX259" fmla="*/ 2214944 w 4246481"/>
                <a:gd name="connsiteY259" fmla="*/ 3606540 h 4248240"/>
                <a:gd name="connsiteX260" fmla="*/ 2204388 w 4246481"/>
                <a:gd name="connsiteY260" fmla="*/ 3606101 h 4248240"/>
                <a:gd name="connsiteX261" fmla="*/ 2190754 w 4246481"/>
                <a:gd name="connsiteY261" fmla="*/ 3579711 h 4248240"/>
                <a:gd name="connsiteX262" fmla="*/ 2143252 w 4246481"/>
                <a:gd name="connsiteY262" fmla="*/ 3418297 h 4248240"/>
                <a:gd name="connsiteX263" fmla="*/ 2139734 w 4246481"/>
                <a:gd name="connsiteY263" fmla="*/ 3412139 h 4248240"/>
                <a:gd name="connsiteX264" fmla="*/ 2135776 w 4246481"/>
                <a:gd name="connsiteY264" fmla="*/ 3445126 h 4248240"/>
                <a:gd name="connsiteX265" fmla="*/ 2120822 w 4246481"/>
                <a:gd name="connsiteY265" fmla="*/ 3767075 h 4248240"/>
                <a:gd name="connsiteX266" fmla="*/ 2137974 w 4246481"/>
                <a:gd name="connsiteY266" fmla="*/ 3936846 h 4248240"/>
                <a:gd name="connsiteX267" fmla="*/ 2145452 w 4246481"/>
                <a:gd name="connsiteY267" fmla="*/ 4173471 h 4248240"/>
                <a:gd name="connsiteX268" fmla="*/ 2134016 w 4246481"/>
                <a:gd name="connsiteY268" fmla="*/ 4184466 h 4248240"/>
                <a:gd name="connsiteX269" fmla="*/ 2104108 w 4246481"/>
                <a:gd name="connsiteY269" fmla="*/ 4184466 h 4248240"/>
                <a:gd name="connsiteX270" fmla="*/ 2103228 w 4246481"/>
                <a:gd name="connsiteY270" fmla="*/ 4177869 h 4248240"/>
                <a:gd name="connsiteX271" fmla="*/ 2086076 w 4246481"/>
                <a:gd name="connsiteY271" fmla="*/ 3859438 h 4248240"/>
                <a:gd name="connsiteX272" fmla="*/ 2090034 w 4246481"/>
                <a:gd name="connsiteY272" fmla="*/ 3478112 h 4248240"/>
                <a:gd name="connsiteX273" fmla="*/ 2094872 w 4246481"/>
                <a:gd name="connsiteY273" fmla="*/ 3433690 h 4248240"/>
                <a:gd name="connsiteX274" fmla="*/ 2092234 w 4246481"/>
                <a:gd name="connsiteY274" fmla="*/ 3432811 h 4248240"/>
                <a:gd name="connsiteX275" fmla="*/ 2073760 w 4246481"/>
                <a:gd name="connsiteY275" fmla="*/ 3496145 h 4248240"/>
                <a:gd name="connsiteX276" fmla="*/ 2051770 w 4246481"/>
                <a:gd name="connsiteY276" fmla="*/ 3585429 h 4248240"/>
                <a:gd name="connsiteX277" fmla="*/ 2050010 w 4246481"/>
                <a:gd name="connsiteY277" fmla="*/ 3590707 h 4248240"/>
                <a:gd name="connsiteX278" fmla="*/ 2039894 w 4246481"/>
                <a:gd name="connsiteY278" fmla="*/ 3608300 h 4248240"/>
                <a:gd name="connsiteX279" fmla="*/ 2027140 w 4246481"/>
                <a:gd name="connsiteY279" fmla="*/ 3595545 h 4248240"/>
                <a:gd name="connsiteX280" fmla="*/ 2023182 w 4246481"/>
                <a:gd name="connsiteY280" fmla="*/ 3592906 h 4248240"/>
                <a:gd name="connsiteX281" fmla="*/ 2016584 w 4246481"/>
                <a:gd name="connsiteY281" fmla="*/ 3638207 h 4248240"/>
                <a:gd name="connsiteX282" fmla="*/ 2006468 w 4246481"/>
                <a:gd name="connsiteY282" fmla="*/ 3679991 h 4248240"/>
                <a:gd name="connsiteX283" fmla="*/ 1980078 w 4246481"/>
                <a:gd name="connsiteY283" fmla="*/ 3683069 h 4248240"/>
                <a:gd name="connsiteX284" fmla="*/ 1972162 w 4246481"/>
                <a:gd name="connsiteY284" fmla="*/ 3697143 h 4248240"/>
                <a:gd name="connsiteX285" fmla="*/ 1953250 w 4246481"/>
                <a:gd name="connsiteY285" fmla="*/ 3744204 h 4248240"/>
                <a:gd name="connsiteX286" fmla="*/ 1925540 w 4246481"/>
                <a:gd name="connsiteY286" fmla="*/ 3751242 h 4248240"/>
                <a:gd name="connsiteX287" fmla="*/ 1923342 w 4246481"/>
                <a:gd name="connsiteY287" fmla="*/ 3749922 h 4248240"/>
                <a:gd name="connsiteX288" fmla="*/ 1901790 w 4246481"/>
                <a:gd name="connsiteY288" fmla="*/ 3808858 h 4248240"/>
                <a:gd name="connsiteX289" fmla="*/ 1883318 w 4246481"/>
                <a:gd name="connsiteY289" fmla="*/ 3835687 h 4248240"/>
                <a:gd name="connsiteX290" fmla="*/ 1868364 w 4246481"/>
                <a:gd name="connsiteY290" fmla="*/ 3831289 h 4248240"/>
                <a:gd name="connsiteX291" fmla="*/ 1862646 w 4246481"/>
                <a:gd name="connsiteY291" fmla="*/ 3812377 h 4248240"/>
                <a:gd name="connsiteX292" fmla="*/ 1841974 w 4246481"/>
                <a:gd name="connsiteY292" fmla="*/ 3861197 h 4248240"/>
                <a:gd name="connsiteX293" fmla="*/ 1823501 w 4246481"/>
                <a:gd name="connsiteY293" fmla="*/ 3892424 h 4248240"/>
                <a:gd name="connsiteX294" fmla="*/ 1807228 w 4246481"/>
                <a:gd name="connsiteY294" fmla="*/ 3891105 h 4248240"/>
                <a:gd name="connsiteX295" fmla="*/ 1795353 w 4246481"/>
                <a:gd name="connsiteY295" fmla="*/ 3871753 h 4248240"/>
                <a:gd name="connsiteX296" fmla="*/ 1789635 w 4246481"/>
                <a:gd name="connsiteY296" fmla="*/ 3905179 h 4248240"/>
                <a:gd name="connsiteX297" fmla="*/ 1756649 w 4246481"/>
                <a:gd name="connsiteY297" fmla="*/ 3962796 h 4248240"/>
                <a:gd name="connsiteX298" fmla="*/ 1740375 w 4246481"/>
                <a:gd name="connsiteY298" fmla="*/ 3957078 h 4248240"/>
                <a:gd name="connsiteX299" fmla="*/ 1734218 w 4246481"/>
                <a:gd name="connsiteY299" fmla="*/ 3929370 h 4248240"/>
                <a:gd name="connsiteX300" fmla="*/ 1707829 w 4246481"/>
                <a:gd name="connsiteY300" fmla="*/ 3984787 h 4248240"/>
                <a:gd name="connsiteX301" fmla="*/ 1669125 w 4246481"/>
                <a:gd name="connsiteY301" fmla="*/ 4031848 h 4248240"/>
                <a:gd name="connsiteX302" fmla="*/ 1657250 w 4246481"/>
                <a:gd name="connsiteY302" fmla="*/ 3989625 h 4248240"/>
                <a:gd name="connsiteX303" fmla="*/ 1589956 w 4246481"/>
                <a:gd name="connsiteY303" fmla="*/ 4078909 h 4248240"/>
                <a:gd name="connsiteX304" fmla="*/ 1581160 w 4246481"/>
                <a:gd name="connsiteY304" fmla="*/ 4030968 h 4248240"/>
                <a:gd name="connsiteX305" fmla="*/ 1503311 w 4246481"/>
                <a:gd name="connsiteY305" fmla="*/ 4121132 h 4248240"/>
                <a:gd name="connsiteX306" fmla="*/ 1497154 w 4246481"/>
                <a:gd name="connsiteY306" fmla="*/ 4082428 h 4248240"/>
                <a:gd name="connsiteX307" fmla="*/ 1410509 w 4246481"/>
                <a:gd name="connsiteY307" fmla="*/ 4149281 h 4248240"/>
                <a:gd name="connsiteX308" fmla="*/ 1407430 w 4246481"/>
                <a:gd name="connsiteY308" fmla="*/ 4127289 h 4248240"/>
                <a:gd name="connsiteX309" fmla="*/ 1328262 w 4246481"/>
                <a:gd name="connsiteY309" fmla="*/ 4169952 h 4248240"/>
                <a:gd name="connsiteX310" fmla="*/ 1330021 w 4246481"/>
                <a:gd name="connsiteY310" fmla="*/ 4150160 h 4248240"/>
                <a:gd name="connsiteX311" fmla="*/ 1149255 w 4246481"/>
                <a:gd name="connsiteY311" fmla="*/ 4248240 h 4248240"/>
                <a:gd name="connsiteX312" fmla="*/ 1266687 w 4246481"/>
                <a:gd name="connsiteY312" fmla="*/ 4078909 h 4248240"/>
                <a:gd name="connsiteX313" fmla="*/ 1245575 w 4246481"/>
                <a:gd name="connsiteY313" fmla="*/ 4078909 h 4248240"/>
                <a:gd name="connsiteX314" fmla="*/ 1297475 w 4246481"/>
                <a:gd name="connsiteY314" fmla="*/ 4003260 h 4248240"/>
                <a:gd name="connsiteX315" fmla="*/ 1275923 w 4246481"/>
                <a:gd name="connsiteY315" fmla="*/ 3997542 h 4248240"/>
                <a:gd name="connsiteX316" fmla="*/ 1352452 w 4246481"/>
                <a:gd name="connsiteY316" fmla="*/ 3917934 h 4248240"/>
                <a:gd name="connsiteX317" fmla="*/ 1314188 w 4246481"/>
                <a:gd name="connsiteY317" fmla="*/ 3907818 h 4248240"/>
                <a:gd name="connsiteX318" fmla="*/ 1412708 w 4246481"/>
                <a:gd name="connsiteY318" fmla="*/ 3839646 h 4248240"/>
                <a:gd name="connsiteX319" fmla="*/ 1366087 w 4246481"/>
                <a:gd name="connsiteY319" fmla="*/ 3825571 h 4248240"/>
                <a:gd name="connsiteX320" fmla="*/ 1461088 w 4246481"/>
                <a:gd name="connsiteY320" fmla="*/ 3767515 h 4248240"/>
                <a:gd name="connsiteX321" fmla="*/ 1421944 w 4246481"/>
                <a:gd name="connsiteY321" fmla="*/ 3751681 h 4248240"/>
                <a:gd name="connsiteX322" fmla="*/ 1421064 w 4246481"/>
                <a:gd name="connsiteY322" fmla="*/ 3747283 h 4248240"/>
                <a:gd name="connsiteX323" fmla="*/ 1528821 w 4246481"/>
                <a:gd name="connsiteY323" fmla="*/ 3698023 h 4248240"/>
                <a:gd name="connsiteX324" fmla="*/ 1487478 w 4246481"/>
                <a:gd name="connsiteY324" fmla="*/ 3682190 h 4248240"/>
                <a:gd name="connsiteX325" fmla="*/ 1503311 w 4246481"/>
                <a:gd name="connsiteY325" fmla="*/ 3664597 h 4248240"/>
                <a:gd name="connsiteX326" fmla="*/ 1577201 w 4246481"/>
                <a:gd name="connsiteY326" fmla="*/ 3641726 h 4248240"/>
                <a:gd name="connsiteX327" fmla="*/ 1588197 w 4246481"/>
                <a:gd name="connsiteY327" fmla="*/ 3641286 h 4248240"/>
                <a:gd name="connsiteX328" fmla="*/ 1589956 w 4246481"/>
                <a:gd name="connsiteY328" fmla="*/ 3639087 h 4248240"/>
                <a:gd name="connsiteX329" fmla="*/ 1568845 w 4246481"/>
                <a:gd name="connsiteY329" fmla="*/ 3623253 h 4248240"/>
                <a:gd name="connsiteX330" fmla="*/ 1557409 w 4246481"/>
                <a:gd name="connsiteY330" fmla="*/ 3625453 h 4248240"/>
                <a:gd name="connsiteX331" fmla="*/ 1540696 w 4246481"/>
                <a:gd name="connsiteY331" fmla="*/ 3615337 h 4248240"/>
                <a:gd name="connsiteX332" fmla="*/ 1538937 w 4246481"/>
                <a:gd name="connsiteY332" fmla="*/ 3603461 h 4248240"/>
                <a:gd name="connsiteX333" fmla="*/ 1537617 w 4246481"/>
                <a:gd name="connsiteY333" fmla="*/ 3590707 h 4248240"/>
                <a:gd name="connsiteX334" fmla="*/ 1528821 w 4246481"/>
                <a:gd name="connsiteY334" fmla="*/ 3597304 h 4248240"/>
                <a:gd name="connsiteX335" fmla="*/ 1421064 w 4246481"/>
                <a:gd name="connsiteY335" fmla="*/ 3650962 h 4248240"/>
                <a:gd name="connsiteX336" fmla="*/ 1413587 w 4246481"/>
                <a:gd name="connsiteY336" fmla="*/ 3652282 h 4248240"/>
                <a:gd name="connsiteX337" fmla="*/ 1396434 w 4246481"/>
                <a:gd name="connsiteY337" fmla="*/ 3647444 h 4248240"/>
                <a:gd name="connsiteX338" fmla="*/ 1399073 w 4246481"/>
                <a:gd name="connsiteY338" fmla="*/ 3630291 h 4248240"/>
                <a:gd name="connsiteX339" fmla="*/ 1409189 w 4246481"/>
                <a:gd name="connsiteY339" fmla="*/ 3609179 h 4248240"/>
                <a:gd name="connsiteX340" fmla="*/ 1406990 w 4246481"/>
                <a:gd name="connsiteY340" fmla="*/ 3607420 h 4248240"/>
                <a:gd name="connsiteX341" fmla="*/ 1361688 w 4246481"/>
                <a:gd name="connsiteY341" fmla="*/ 3632490 h 4248240"/>
                <a:gd name="connsiteX342" fmla="*/ 1301433 w 4246481"/>
                <a:gd name="connsiteY342" fmla="*/ 3656680 h 4248240"/>
                <a:gd name="connsiteX343" fmla="*/ 1288238 w 4246481"/>
                <a:gd name="connsiteY343" fmla="*/ 3658879 h 4248240"/>
                <a:gd name="connsiteX344" fmla="*/ 1276803 w 4246481"/>
                <a:gd name="connsiteY344" fmla="*/ 3646124 h 4248240"/>
                <a:gd name="connsiteX345" fmla="*/ 1280321 w 4246481"/>
                <a:gd name="connsiteY345" fmla="*/ 3608300 h 4248240"/>
                <a:gd name="connsiteX346" fmla="*/ 1263608 w 4246481"/>
                <a:gd name="connsiteY346" fmla="*/ 3623693 h 4248240"/>
                <a:gd name="connsiteX347" fmla="*/ 1169047 w 4246481"/>
                <a:gd name="connsiteY347" fmla="*/ 3668995 h 4248240"/>
                <a:gd name="connsiteX348" fmla="*/ 1141778 w 4246481"/>
                <a:gd name="connsiteY348" fmla="*/ 3668115 h 4248240"/>
                <a:gd name="connsiteX349" fmla="*/ 1136060 w 4246481"/>
                <a:gd name="connsiteY349" fmla="*/ 3655360 h 4248240"/>
                <a:gd name="connsiteX350" fmla="*/ 1151893 w 4246481"/>
                <a:gd name="connsiteY350" fmla="*/ 3627212 h 4248240"/>
                <a:gd name="connsiteX351" fmla="*/ 1159810 w 4246481"/>
                <a:gd name="connsiteY351" fmla="*/ 3608739 h 4248240"/>
                <a:gd name="connsiteX352" fmla="*/ 1150134 w 4246481"/>
                <a:gd name="connsiteY352" fmla="*/ 3614017 h 4248240"/>
                <a:gd name="connsiteX353" fmla="*/ 1020387 w 4246481"/>
                <a:gd name="connsiteY353" fmla="*/ 3661958 h 4248240"/>
                <a:gd name="connsiteX354" fmla="*/ 995317 w 4246481"/>
                <a:gd name="connsiteY354" fmla="*/ 3659759 h 4248240"/>
                <a:gd name="connsiteX355" fmla="*/ 1002794 w 4246481"/>
                <a:gd name="connsiteY355" fmla="*/ 3636448 h 4248240"/>
                <a:gd name="connsiteX356" fmla="*/ 1016868 w 4246481"/>
                <a:gd name="connsiteY356" fmla="*/ 3605221 h 4248240"/>
                <a:gd name="connsiteX357" fmla="*/ 864690 w 4246481"/>
                <a:gd name="connsiteY357" fmla="*/ 3636008 h 4248240"/>
                <a:gd name="connsiteX358" fmla="*/ 861611 w 4246481"/>
                <a:gd name="connsiteY358" fmla="*/ 3632050 h 4248240"/>
                <a:gd name="connsiteX359" fmla="*/ 897237 w 4246481"/>
                <a:gd name="connsiteY359" fmla="*/ 3573114 h 4248240"/>
                <a:gd name="connsiteX360" fmla="*/ 889320 w 4246481"/>
                <a:gd name="connsiteY360" fmla="*/ 3576192 h 4248240"/>
                <a:gd name="connsiteX361" fmla="*/ 739780 w 4246481"/>
                <a:gd name="connsiteY361" fmla="*/ 3601262 h 4248240"/>
                <a:gd name="connsiteX362" fmla="*/ 731864 w 4246481"/>
                <a:gd name="connsiteY362" fmla="*/ 3586309 h 4248240"/>
                <a:gd name="connsiteX363" fmla="*/ 755614 w 4246481"/>
                <a:gd name="connsiteY363" fmla="*/ 3549803 h 4248240"/>
                <a:gd name="connsiteX364" fmla="*/ 595079 w 4246481"/>
                <a:gd name="connsiteY364" fmla="*/ 3541447 h 4248240"/>
                <a:gd name="connsiteX365" fmla="*/ 612232 w 4246481"/>
                <a:gd name="connsiteY365" fmla="*/ 3512418 h 4248240"/>
                <a:gd name="connsiteX366" fmla="*/ 482924 w 4246481"/>
                <a:gd name="connsiteY366" fmla="*/ 3483390 h 4248240"/>
                <a:gd name="connsiteX367" fmla="*/ 503156 w 4246481"/>
                <a:gd name="connsiteY367" fmla="*/ 3464478 h 4248240"/>
                <a:gd name="connsiteX368" fmla="*/ 211994 w 4246481"/>
                <a:gd name="connsiteY368" fmla="*/ 3403342 h 4248240"/>
                <a:gd name="connsiteX369" fmla="*/ 211554 w 4246481"/>
                <a:gd name="connsiteY369" fmla="*/ 3398505 h 4248240"/>
                <a:gd name="connsiteX370" fmla="*/ 241902 w 4246481"/>
                <a:gd name="connsiteY370" fmla="*/ 3385310 h 4248240"/>
                <a:gd name="connsiteX371" fmla="*/ 425748 w 4246481"/>
                <a:gd name="connsiteY371" fmla="*/ 3338689 h 4248240"/>
                <a:gd name="connsiteX372" fmla="*/ 500517 w 4246481"/>
                <a:gd name="connsiteY372" fmla="*/ 3325054 h 4248240"/>
                <a:gd name="connsiteX373" fmla="*/ 479846 w 4246481"/>
                <a:gd name="connsiteY373" fmla="*/ 3305262 h 4248240"/>
                <a:gd name="connsiteX374" fmla="*/ 607834 w 4246481"/>
                <a:gd name="connsiteY374" fmla="*/ 3272715 h 4248240"/>
                <a:gd name="connsiteX375" fmla="*/ 589801 w 4246481"/>
                <a:gd name="connsiteY375" fmla="*/ 3245007 h 4248240"/>
                <a:gd name="connsiteX376" fmla="*/ 748577 w 4246481"/>
                <a:gd name="connsiteY376" fmla="*/ 3230932 h 4248240"/>
                <a:gd name="connsiteX377" fmla="*/ 718669 w 4246481"/>
                <a:gd name="connsiteY377" fmla="*/ 3185631 h 4248240"/>
                <a:gd name="connsiteX378" fmla="*/ 720868 w 4246481"/>
                <a:gd name="connsiteY378" fmla="*/ 3181672 h 4248240"/>
                <a:gd name="connsiteX379" fmla="*/ 890639 w 4246481"/>
                <a:gd name="connsiteY379" fmla="*/ 3202784 h 4248240"/>
                <a:gd name="connsiteX380" fmla="*/ 852375 w 4246481"/>
                <a:gd name="connsiteY380" fmla="*/ 3143408 h 4248240"/>
                <a:gd name="connsiteX381" fmla="*/ 934182 w 4246481"/>
                <a:gd name="connsiteY381" fmla="*/ 3142088 h 4248240"/>
                <a:gd name="connsiteX382" fmla="*/ 1006752 w 4246481"/>
                <a:gd name="connsiteY382" fmla="*/ 3168038 h 4248240"/>
                <a:gd name="connsiteX383" fmla="*/ 1008951 w 4246481"/>
                <a:gd name="connsiteY383" fmla="*/ 3165839 h 4248240"/>
                <a:gd name="connsiteX384" fmla="*/ 998835 w 4246481"/>
                <a:gd name="connsiteY384" fmla="*/ 3144288 h 4248240"/>
                <a:gd name="connsiteX385" fmla="*/ 986960 w 4246481"/>
                <a:gd name="connsiteY385" fmla="*/ 3124056 h 4248240"/>
                <a:gd name="connsiteX386" fmla="*/ 996196 w 4246481"/>
                <a:gd name="connsiteY386" fmla="*/ 3109102 h 4248240"/>
                <a:gd name="connsiteX387" fmla="*/ 1061290 w 4246481"/>
                <a:gd name="connsiteY387" fmla="*/ 3120097 h 4248240"/>
                <a:gd name="connsiteX388" fmla="*/ 1149255 w 4246481"/>
                <a:gd name="connsiteY388" fmla="*/ 3153524 h 4248240"/>
                <a:gd name="connsiteX389" fmla="*/ 1145296 w 4246481"/>
                <a:gd name="connsiteY389" fmla="*/ 3142968 h 4248240"/>
                <a:gd name="connsiteX390" fmla="*/ 1128143 w 4246481"/>
                <a:gd name="connsiteY390" fmla="*/ 3114379 h 4248240"/>
                <a:gd name="connsiteX391" fmla="*/ 1135620 w 4246481"/>
                <a:gd name="connsiteY391" fmla="*/ 3098546 h 4248240"/>
                <a:gd name="connsiteX392" fmla="*/ 1182681 w 4246481"/>
                <a:gd name="connsiteY392" fmla="*/ 3102064 h 4248240"/>
                <a:gd name="connsiteX393" fmla="*/ 1261849 w 4246481"/>
                <a:gd name="connsiteY393" fmla="*/ 3144727 h 4248240"/>
                <a:gd name="connsiteX394" fmla="*/ 1275483 w 4246481"/>
                <a:gd name="connsiteY394" fmla="*/ 3152644 h 4248240"/>
                <a:gd name="connsiteX395" fmla="*/ 1269326 w 4246481"/>
                <a:gd name="connsiteY395" fmla="*/ 3123176 h 4248240"/>
                <a:gd name="connsiteX396" fmla="*/ 1288678 w 4246481"/>
                <a:gd name="connsiteY396" fmla="*/ 3103824 h 4248240"/>
                <a:gd name="connsiteX397" fmla="*/ 1376642 w 4246481"/>
                <a:gd name="connsiteY397" fmla="*/ 3138570 h 4248240"/>
                <a:gd name="connsiteX398" fmla="*/ 1393356 w 4246481"/>
                <a:gd name="connsiteY398" fmla="*/ 3135491 h 4248240"/>
                <a:gd name="connsiteX399" fmla="*/ 1361688 w 4246481"/>
                <a:gd name="connsiteY399" fmla="*/ 3105583 h 4248240"/>
                <a:gd name="connsiteX400" fmla="*/ 1255252 w 4246481"/>
                <a:gd name="connsiteY400" fmla="*/ 3073036 h 4248240"/>
                <a:gd name="connsiteX401" fmla="*/ 1238099 w 4246481"/>
                <a:gd name="connsiteY401" fmla="*/ 3065999 h 4248240"/>
                <a:gd name="connsiteX402" fmla="*/ 1231061 w 4246481"/>
                <a:gd name="connsiteY402" fmla="*/ 3041809 h 4248240"/>
                <a:gd name="connsiteX403" fmla="*/ 1253492 w 4246481"/>
                <a:gd name="connsiteY403" fmla="*/ 3009702 h 4248240"/>
                <a:gd name="connsiteX404" fmla="*/ 1216987 w 4246481"/>
                <a:gd name="connsiteY404" fmla="*/ 3006623 h 4248240"/>
                <a:gd name="connsiteX405" fmla="*/ 1065249 w 4246481"/>
                <a:gd name="connsiteY405" fmla="*/ 2956044 h 4248240"/>
                <a:gd name="connsiteX406" fmla="*/ 1048095 w 4246481"/>
                <a:gd name="connsiteY406" fmla="*/ 2941970 h 4248240"/>
                <a:gd name="connsiteX407" fmla="*/ 1053813 w 4246481"/>
                <a:gd name="connsiteY407" fmla="*/ 2914261 h 4248240"/>
                <a:gd name="connsiteX408" fmla="*/ 1078883 w 4246481"/>
                <a:gd name="connsiteY408" fmla="*/ 2905904 h 4248240"/>
                <a:gd name="connsiteX409" fmla="*/ 1098235 w 4246481"/>
                <a:gd name="connsiteY409" fmla="*/ 2895788 h 4248240"/>
                <a:gd name="connsiteX410" fmla="*/ 1024785 w 4246481"/>
                <a:gd name="connsiteY410" fmla="*/ 2877755 h 4248240"/>
                <a:gd name="connsiteX411" fmla="*/ 926705 w 4246481"/>
                <a:gd name="connsiteY411" fmla="*/ 2839051 h 4248240"/>
                <a:gd name="connsiteX412" fmla="*/ 924945 w 4246481"/>
                <a:gd name="connsiteY412" fmla="*/ 2797708 h 4248240"/>
                <a:gd name="connsiteX413" fmla="*/ 954853 w 4246481"/>
                <a:gd name="connsiteY413" fmla="*/ 2774837 h 4248240"/>
                <a:gd name="connsiteX414" fmla="*/ 961451 w 4246481"/>
                <a:gd name="connsiteY414" fmla="*/ 2767360 h 4248240"/>
                <a:gd name="connsiteX415" fmla="*/ 946057 w 4246481"/>
                <a:gd name="connsiteY415" fmla="*/ 2767360 h 4248240"/>
                <a:gd name="connsiteX416" fmla="*/ 797397 w 4246481"/>
                <a:gd name="connsiteY416" fmla="*/ 2733494 h 4248240"/>
                <a:gd name="connsiteX417" fmla="*/ 749017 w 4246481"/>
                <a:gd name="connsiteY417" fmla="*/ 2694350 h 4248240"/>
                <a:gd name="connsiteX418" fmla="*/ 755174 w 4246481"/>
                <a:gd name="connsiteY418" fmla="*/ 2671039 h 4248240"/>
                <a:gd name="connsiteX419" fmla="*/ 805314 w 4246481"/>
                <a:gd name="connsiteY419" fmla="*/ 2654326 h 4248240"/>
                <a:gd name="connsiteX420" fmla="*/ 822907 w 4246481"/>
                <a:gd name="connsiteY420" fmla="*/ 2642891 h 4248240"/>
                <a:gd name="connsiteX421" fmla="*/ 777605 w 4246481"/>
                <a:gd name="connsiteY421" fmla="*/ 2631895 h 4248240"/>
                <a:gd name="connsiteX422" fmla="*/ 608274 w 4246481"/>
                <a:gd name="connsiteY422" fmla="*/ 2550528 h 4248240"/>
                <a:gd name="connsiteX423" fmla="*/ 595959 w 4246481"/>
                <a:gd name="connsiteY423" fmla="*/ 2532055 h 4248240"/>
                <a:gd name="connsiteX424" fmla="*/ 613551 w 4246481"/>
                <a:gd name="connsiteY424" fmla="*/ 2517981 h 4248240"/>
                <a:gd name="connsiteX425" fmla="*/ 650936 w 4246481"/>
                <a:gd name="connsiteY425" fmla="*/ 2505226 h 4248240"/>
                <a:gd name="connsiteX426" fmla="*/ 676006 w 4246481"/>
                <a:gd name="connsiteY426" fmla="*/ 2492032 h 4248240"/>
                <a:gd name="connsiteX427" fmla="*/ 489082 w 4246481"/>
                <a:gd name="connsiteY427" fmla="*/ 2388233 h 4248240"/>
                <a:gd name="connsiteX428" fmla="*/ 496119 w 4246481"/>
                <a:gd name="connsiteY428" fmla="*/ 2359644 h 4248240"/>
                <a:gd name="connsiteX429" fmla="*/ 562532 w 4246481"/>
                <a:gd name="connsiteY429" fmla="*/ 2341612 h 4248240"/>
                <a:gd name="connsiteX430" fmla="*/ 573528 w 4246481"/>
                <a:gd name="connsiteY430" fmla="*/ 2336773 h 4248240"/>
                <a:gd name="connsiteX431" fmla="*/ 489522 w 4246481"/>
                <a:gd name="connsiteY431" fmla="*/ 2301148 h 4248240"/>
                <a:gd name="connsiteX432" fmla="*/ 376488 w 4246481"/>
                <a:gd name="connsiteY432" fmla="*/ 2211424 h 4248240"/>
                <a:gd name="connsiteX433" fmla="*/ 384844 w 4246481"/>
                <a:gd name="connsiteY433" fmla="*/ 2181516 h 4248240"/>
                <a:gd name="connsiteX434" fmla="*/ 444220 w 4246481"/>
                <a:gd name="connsiteY434" fmla="*/ 2167002 h 4248240"/>
                <a:gd name="connsiteX435" fmla="*/ 318871 w 4246481"/>
                <a:gd name="connsiteY435" fmla="*/ 2051769 h 4248240"/>
                <a:gd name="connsiteX436" fmla="*/ 282366 w 4246481"/>
                <a:gd name="connsiteY436" fmla="*/ 2004268 h 4248240"/>
                <a:gd name="connsiteX437" fmla="*/ 277088 w 4246481"/>
                <a:gd name="connsiteY437" fmla="*/ 1994152 h 4248240"/>
                <a:gd name="connsiteX438" fmla="*/ 323709 w 4246481"/>
                <a:gd name="connsiteY438" fmla="*/ 1981837 h 4248240"/>
                <a:gd name="connsiteX439" fmla="*/ 210675 w 4246481"/>
                <a:gd name="connsiteY439" fmla="*/ 1819103 h 4248240"/>
                <a:gd name="connsiteX440" fmla="*/ 255976 w 4246481"/>
                <a:gd name="connsiteY440" fmla="*/ 1819103 h 4248240"/>
                <a:gd name="connsiteX441" fmla="*/ 208036 w 4246481"/>
                <a:gd name="connsiteY441" fmla="*/ 1762366 h 4248240"/>
                <a:gd name="connsiteX442" fmla="*/ 29908 w 4246481"/>
                <a:gd name="connsiteY442" fmla="*/ 1512547 h 4248240"/>
                <a:gd name="connsiteX443" fmla="*/ 0 w 4246481"/>
                <a:gd name="connsiteY443" fmla="*/ 1453611 h 4248240"/>
                <a:gd name="connsiteX444" fmla="*/ 0 w 4246481"/>
                <a:gd name="connsiteY444" fmla="*/ 1449213 h 4248240"/>
                <a:gd name="connsiteX445" fmla="*/ 113034 w 4246481"/>
                <a:gd name="connsiteY445" fmla="*/ 1495834 h 4248240"/>
                <a:gd name="connsiteX446" fmla="*/ 377807 w 4246481"/>
                <a:gd name="connsiteY446" fmla="*/ 1655489 h 4248240"/>
                <a:gd name="connsiteX447" fmla="*/ 393641 w 4246481"/>
                <a:gd name="connsiteY447" fmla="*/ 1666925 h 4248240"/>
                <a:gd name="connsiteX448" fmla="*/ 389682 w 4246481"/>
                <a:gd name="connsiteY448" fmla="*/ 1622503 h 4248240"/>
                <a:gd name="connsiteX449" fmla="*/ 563412 w 4246481"/>
                <a:gd name="connsiteY449" fmla="*/ 1717504 h 4248240"/>
                <a:gd name="connsiteX450" fmla="*/ 571768 w 4246481"/>
                <a:gd name="connsiteY450" fmla="*/ 1668244 h 4248240"/>
                <a:gd name="connsiteX451" fmla="*/ 762211 w 4246481"/>
                <a:gd name="connsiteY451" fmla="*/ 1816904 h 4248240"/>
                <a:gd name="connsiteX452" fmla="*/ 763971 w 4246481"/>
                <a:gd name="connsiteY452" fmla="*/ 1805029 h 4248240"/>
                <a:gd name="connsiteX453" fmla="*/ 769688 w 4246481"/>
                <a:gd name="connsiteY453" fmla="*/ 1762366 h 4248240"/>
                <a:gd name="connsiteX454" fmla="*/ 803994 w 4246481"/>
                <a:gd name="connsiteY454" fmla="*/ 1749172 h 4248240"/>
                <a:gd name="connsiteX455" fmla="*/ 854134 w 4246481"/>
                <a:gd name="connsiteY455" fmla="*/ 1794473 h 4248240"/>
                <a:gd name="connsiteX456" fmla="*/ 933302 w 4246481"/>
                <a:gd name="connsiteY456" fmla="*/ 1903989 h 4248240"/>
                <a:gd name="connsiteX457" fmla="*/ 945617 w 4246481"/>
                <a:gd name="connsiteY457" fmla="*/ 1929059 h 4248240"/>
                <a:gd name="connsiteX458" fmla="*/ 950455 w 4246481"/>
                <a:gd name="connsiteY458" fmla="*/ 1902230 h 4248240"/>
                <a:gd name="connsiteX459" fmla="*/ 961451 w 4246481"/>
                <a:gd name="connsiteY459" fmla="*/ 1837576 h 4248240"/>
                <a:gd name="connsiteX460" fmla="*/ 974645 w 4246481"/>
                <a:gd name="connsiteY460" fmla="*/ 1831418 h 4248240"/>
                <a:gd name="connsiteX461" fmla="*/ 1103953 w 4246481"/>
                <a:gd name="connsiteY461" fmla="*/ 1996791 h 4248240"/>
                <a:gd name="connsiteX462" fmla="*/ 1109671 w 4246481"/>
                <a:gd name="connsiteY462" fmla="*/ 2012625 h 4248240"/>
                <a:gd name="connsiteX463" fmla="*/ 1119347 w 4246481"/>
                <a:gd name="connsiteY463" fmla="*/ 1987115 h 4248240"/>
                <a:gd name="connsiteX464" fmla="*/ 1128583 w 4246481"/>
                <a:gd name="connsiteY464" fmla="*/ 1947091 h 4248240"/>
                <a:gd name="connsiteX465" fmla="*/ 1133421 w 4246481"/>
                <a:gd name="connsiteY465" fmla="*/ 1934776 h 4248240"/>
                <a:gd name="connsiteX466" fmla="*/ 1149694 w 4246481"/>
                <a:gd name="connsiteY466" fmla="*/ 1931258 h 4248240"/>
                <a:gd name="connsiteX467" fmla="*/ 1176963 w 4246481"/>
                <a:gd name="connsiteY467" fmla="*/ 1958527 h 4248240"/>
                <a:gd name="connsiteX468" fmla="*/ 1271525 w 4246481"/>
                <a:gd name="connsiteY468" fmla="*/ 2138854 h 4248240"/>
                <a:gd name="connsiteX469" fmla="*/ 1274164 w 4246481"/>
                <a:gd name="connsiteY469" fmla="*/ 2147210 h 4248240"/>
                <a:gd name="connsiteX470" fmla="*/ 1281201 w 4246481"/>
                <a:gd name="connsiteY470" fmla="*/ 2131377 h 4248240"/>
                <a:gd name="connsiteX471" fmla="*/ 1294836 w 4246481"/>
                <a:gd name="connsiteY471" fmla="*/ 2072001 h 4248240"/>
                <a:gd name="connsiteX472" fmla="*/ 1313748 w 4246481"/>
                <a:gd name="connsiteY472" fmla="*/ 2063644 h 4248240"/>
                <a:gd name="connsiteX473" fmla="*/ 1358170 w 4246481"/>
                <a:gd name="connsiteY473" fmla="*/ 2105867 h 4248240"/>
                <a:gd name="connsiteX474" fmla="*/ 1409629 w 4246481"/>
                <a:gd name="connsiteY474" fmla="*/ 2254527 h 4248240"/>
                <a:gd name="connsiteX475" fmla="*/ 1412708 w 4246481"/>
                <a:gd name="connsiteY475" fmla="*/ 2268601 h 4248240"/>
                <a:gd name="connsiteX476" fmla="*/ 1424583 w 4246481"/>
                <a:gd name="connsiteY476" fmla="*/ 2252768 h 4248240"/>
                <a:gd name="connsiteX477" fmla="*/ 1444815 w 4246481"/>
                <a:gd name="connsiteY477" fmla="*/ 2218461 h 4248240"/>
                <a:gd name="connsiteX478" fmla="*/ 1465926 w 4246481"/>
                <a:gd name="connsiteY478" fmla="*/ 2215383 h 4248240"/>
                <a:gd name="connsiteX479" fmla="*/ 1490996 w 4246481"/>
                <a:gd name="connsiteY479" fmla="*/ 2247490 h 4248240"/>
                <a:gd name="connsiteX480" fmla="*/ 1546414 w 4246481"/>
                <a:gd name="connsiteY480" fmla="*/ 2376357 h 4248240"/>
                <a:gd name="connsiteX481" fmla="*/ 1550812 w 4246481"/>
                <a:gd name="connsiteY481" fmla="*/ 2389112 h 4248240"/>
                <a:gd name="connsiteX482" fmla="*/ 1553011 w 4246481"/>
                <a:gd name="connsiteY482" fmla="*/ 2391751 h 4248240"/>
                <a:gd name="connsiteX483" fmla="*/ 1559608 w 4246481"/>
                <a:gd name="connsiteY483" fmla="*/ 2377677 h 4248240"/>
                <a:gd name="connsiteX484" fmla="*/ 1564006 w 4246481"/>
                <a:gd name="connsiteY484" fmla="*/ 2358325 h 4248240"/>
                <a:gd name="connsiteX485" fmla="*/ 1575882 w 4246481"/>
                <a:gd name="connsiteY485" fmla="*/ 2335014 h 4248240"/>
                <a:gd name="connsiteX486" fmla="*/ 1600952 w 4246481"/>
                <a:gd name="connsiteY486" fmla="*/ 2347769 h 4248240"/>
                <a:gd name="connsiteX487" fmla="*/ 1755296 w 4246481"/>
                <a:gd name="connsiteY487" fmla="*/ 2522520 h 4248240"/>
                <a:gd name="connsiteX488" fmla="*/ 1698591 w 4246481"/>
                <a:gd name="connsiteY488" fmla="*/ 2332376 h 4248240"/>
                <a:gd name="connsiteX489" fmla="*/ 1730259 w 4246481"/>
                <a:gd name="connsiteY489" fmla="*/ 2328858 h 4248240"/>
                <a:gd name="connsiteX490" fmla="*/ 1748731 w 4246481"/>
                <a:gd name="connsiteY490" fmla="*/ 2326659 h 4248240"/>
                <a:gd name="connsiteX491" fmla="*/ 1739935 w 4246481"/>
                <a:gd name="connsiteY491" fmla="*/ 2316103 h 4248240"/>
                <a:gd name="connsiteX492" fmla="*/ 1648012 w 4246481"/>
                <a:gd name="connsiteY492" fmla="*/ 2131818 h 4248240"/>
                <a:gd name="connsiteX493" fmla="*/ 1644493 w 4246481"/>
                <a:gd name="connsiteY493" fmla="*/ 2092234 h 4248240"/>
                <a:gd name="connsiteX494" fmla="*/ 1671762 w 4246481"/>
                <a:gd name="connsiteY494" fmla="*/ 2076400 h 4248240"/>
                <a:gd name="connsiteX495" fmla="*/ 1698591 w 4246481"/>
                <a:gd name="connsiteY495" fmla="*/ 2092234 h 4248240"/>
                <a:gd name="connsiteX496" fmla="*/ 1720582 w 4246481"/>
                <a:gd name="connsiteY496" fmla="*/ 2100590 h 4248240"/>
                <a:gd name="connsiteX497" fmla="*/ 1722782 w 4246481"/>
                <a:gd name="connsiteY497" fmla="*/ 2097951 h 4248240"/>
                <a:gd name="connsiteX498" fmla="*/ 1713985 w 4246481"/>
                <a:gd name="connsiteY498" fmla="*/ 2083437 h 4248240"/>
                <a:gd name="connsiteX499" fmla="*/ 1640975 w 4246481"/>
                <a:gd name="connsiteY499" fmla="*/ 1921583 h 4248240"/>
                <a:gd name="connsiteX500" fmla="*/ 1635697 w 4246481"/>
                <a:gd name="connsiteY500" fmla="*/ 1885517 h 4248240"/>
                <a:gd name="connsiteX501" fmla="*/ 1655049 w 4246481"/>
                <a:gd name="connsiteY501" fmla="*/ 1869244 h 4248240"/>
                <a:gd name="connsiteX502" fmla="*/ 1700351 w 4246481"/>
                <a:gd name="connsiteY502" fmla="*/ 1878920 h 4248240"/>
                <a:gd name="connsiteX503" fmla="*/ 1725421 w 4246481"/>
                <a:gd name="connsiteY503" fmla="*/ 1878920 h 4248240"/>
                <a:gd name="connsiteX504" fmla="*/ 1717943 w 4246481"/>
                <a:gd name="connsiteY504" fmla="*/ 1870563 h 4248240"/>
                <a:gd name="connsiteX505" fmla="*/ 1623382 w 4246481"/>
                <a:gd name="connsiteY505" fmla="*/ 1693755 h 4248240"/>
                <a:gd name="connsiteX506" fmla="*/ 1622502 w 4246481"/>
                <a:gd name="connsiteY506" fmla="*/ 1636578 h 4248240"/>
                <a:gd name="connsiteX507" fmla="*/ 1648012 w 4246481"/>
                <a:gd name="connsiteY507" fmla="*/ 1623823 h 4248240"/>
                <a:gd name="connsiteX508" fmla="*/ 1706508 w 4246481"/>
                <a:gd name="connsiteY508" fmla="*/ 1657690 h 4248240"/>
                <a:gd name="connsiteX509" fmla="*/ 1727180 w 4246481"/>
                <a:gd name="connsiteY509" fmla="*/ 1664727 h 4248240"/>
                <a:gd name="connsiteX510" fmla="*/ 1724101 w 4246481"/>
                <a:gd name="connsiteY510" fmla="*/ 1656810 h 4248240"/>
                <a:gd name="connsiteX511" fmla="*/ 1638336 w 4246481"/>
                <a:gd name="connsiteY511" fmla="*/ 1420186 h 4248240"/>
                <a:gd name="connsiteX512" fmla="*/ 1637456 w 4246481"/>
                <a:gd name="connsiteY512" fmla="*/ 1386759 h 4248240"/>
                <a:gd name="connsiteX513" fmla="*/ 1656808 w 4246481"/>
                <a:gd name="connsiteY513" fmla="*/ 1373565 h 4248240"/>
                <a:gd name="connsiteX514" fmla="*/ 1683637 w 4246481"/>
                <a:gd name="connsiteY514" fmla="*/ 1386759 h 4248240"/>
                <a:gd name="connsiteX515" fmla="*/ 1732018 w 4246481"/>
                <a:gd name="connsiteY515" fmla="*/ 1410949 h 4248240"/>
                <a:gd name="connsiteX516" fmla="*/ 1742134 w 4246481"/>
                <a:gd name="connsiteY516" fmla="*/ 1412709 h 4248240"/>
                <a:gd name="connsiteX517" fmla="*/ 1737735 w 4246481"/>
                <a:gd name="connsiteY517" fmla="*/ 1405672 h 4248240"/>
                <a:gd name="connsiteX518" fmla="*/ 1696392 w 4246481"/>
                <a:gd name="connsiteY518" fmla="*/ 1304073 h 4248240"/>
                <a:gd name="connsiteX519" fmla="*/ 1688475 w 4246481"/>
                <a:gd name="connsiteY519" fmla="*/ 1154533 h 4248240"/>
                <a:gd name="connsiteX520" fmla="*/ 1704749 w 4246481"/>
                <a:gd name="connsiteY520" fmla="*/ 1145297 h 4248240"/>
                <a:gd name="connsiteX521" fmla="*/ 1782157 w 4246481"/>
                <a:gd name="connsiteY521" fmla="*/ 1194557 h 4248240"/>
                <a:gd name="connsiteX522" fmla="*/ 1796672 w 4246481"/>
                <a:gd name="connsiteY522" fmla="*/ 1203354 h 4248240"/>
                <a:gd name="connsiteX523" fmla="*/ 1770282 w 4246481"/>
                <a:gd name="connsiteY523" fmla="*/ 1131663 h 4248240"/>
                <a:gd name="connsiteX524" fmla="*/ 1750930 w 4246481"/>
                <a:gd name="connsiteY524" fmla="*/ 940780 h 4248240"/>
                <a:gd name="connsiteX525" fmla="*/ 1755328 w 4246481"/>
                <a:gd name="connsiteY525" fmla="*/ 914830 h 4248240"/>
                <a:gd name="connsiteX526" fmla="*/ 1772042 w 4246481"/>
                <a:gd name="connsiteY526" fmla="*/ 907354 h 4248240"/>
                <a:gd name="connsiteX527" fmla="*/ 1834936 w 4246481"/>
                <a:gd name="connsiteY527" fmla="*/ 948697 h 4248240"/>
                <a:gd name="connsiteX528" fmla="*/ 1844612 w 4246481"/>
                <a:gd name="connsiteY528" fmla="*/ 955294 h 4248240"/>
                <a:gd name="connsiteX529" fmla="*/ 1863525 w 4246481"/>
                <a:gd name="connsiteY529" fmla="*/ 670288 h 4248240"/>
                <a:gd name="connsiteX530" fmla="*/ 1913664 w 4246481"/>
                <a:gd name="connsiteY530" fmla="*/ 703715 h 4248240"/>
                <a:gd name="connsiteX531" fmla="*/ 1922900 w 4246481"/>
                <a:gd name="connsiteY531" fmla="*/ 586283 h 4248240"/>
                <a:gd name="connsiteX532" fmla="*/ 1967323 w 4246481"/>
                <a:gd name="connsiteY532" fmla="*/ 477207 h 4248240"/>
                <a:gd name="connsiteX533" fmla="*/ 2001189 w 4246481"/>
                <a:gd name="connsiteY533" fmla="*/ 514592 h 4248240"/>
                <a:gd name="connsiteX534" fmla="*/ 2013504 w 4246481"/>
                <a:gd name="connsiteY534" fmla="*/ 424428 h 4248240"/>
                <a:gd name="connsiteX535" fmla="*/ 2093551 w 4246481"/>
                <a:gd name="connsiteY535" fmla="*/ 65533 h 4248240"/>
                <a:gd name="connsiteX536" fmla="*/ 2118622 w 4246481"/>
                <a:gd name="connsiteY536" fmla="*/ 0 h 424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</a:cxnLst>
              <a:rect l="l" t="t" r="r" b="b"/>
              <a:pathLst>
                <a:path w="4246481" h="4248240">
                  <a:moveTo>
                    <a:pt x="2118622" y="0"/>
                  </a:moveTo>
                  <a:cubicBezTo>
                    <a:pt x="2120380" y="0"/>
                    <a:pt x="2121260" y="0"/>
                    <a:pt x="2123020" y="440"/>
                  </a:cubicBezTo>
                  <a:cubicBezTo>
                    <a:pt x="2126978" y="7477"/>
                    <a:pt x="2131816" y="14514"/>
                    <a:pt x="2134456" y="22431"/>
                  </a:cubicBezTo>
                  <a:cubicBezTo>
                    <a:pt x="2146330" y="57177"/>
                    <a:pt x="2159086" y="91923"/>
                    <a:pt x="2168322" y="127548"/>
                  </a:cubicBezTo>
                  <a:cubicBezTo>
                    <a:pt x="2199110" y="244541"/>
                    <a:pt x="2222860" y="362413"/>
                    <a:pt x="2238694" y="482045"/>
                  </a:cubicBezTo>
                  <a:cubicBezTo>
                    <a:pt x="2240453" y="492600"/>
                    <a:pt x="2240893" y="503596"/>
                    <a:pt x="2242212" y="515911"/>
                  </a:cubicBezTo>
                  <a:cubicBezTo>
                    <a:pt x="2254087" y="503156"/>
                    <a:pt x="2264643" y="491281"/>
                    <a:pt x="2276958" y="478086"/>
                  </a:cubicBezTo>
                  <a:cubicBezTo>
                    <a:pt x="2282236" y="485563"/>
                    <a:pt x="2287074" y="492161"/>
                    <a:pt x="2290593" y="498758"/>
                  </a:cubicBezTo>
                  <a:cubicBezTo>
                    <a:pt x="2321380" y="560773"/>
                    <a:pt x="2335014" y="626746"/>
                    <a:pt x="2331496" y="696238"/>
                  </a:cubicBezTo>
                  <a:cubicBezTo>
                    <a:pt x="2331496" y="698437"/>
                    <a:pt x="2331056" y="701516"/>
                    <a:pt x="2330616" y="704595"/>
                  </a:cubicBezTo>
                  <a:cubicBezTo>
                    <a:pt x="2346890" y="694039"/>
                    <a:pt x="2362284" y="683483"/>
                    <a:pt x="2377677" y="673367"/>
                  </a:cubicBezTo>
                  <a:cubicBezTo>
                    <a:pt x="2398789" y="705034"/>
                    <a:pt x="2411544" y="877885"/>
                    <a:pt x="2398789" y="957053"/>
                  </a:cubicBezTo>
                  <a:cubicBezTo>
                    <a:pt x="2410664" y="948257"/>
                    <a:pt x="2421220" y="940340"/>
                    <a:pt x="2432215" y="932863"/>
                  </a:cubicBezTo>
                  <a:cubicBezTo>
                    <a:pt x="2444970" y="924507"/>
                    <a:pt x="2457285" y="915710"/>
                    <a:pt x="2470480" y="908673"/>
                  </a:cubicBezTo>
                  <a:cubicBezTo>
                    <a:pt x="2484114" y="901196"/>
                    <a:pt x="2488073" y="902515"/>
                    <a:pt x="2490712" y="918789"/>
                  </a:cubicBezTo>
                  <a:cubicBezTo>
                    <a:pt x="2492911" y="934622"/>
                    <a:pt x="2494230" y="950456"/>
                    <a:pt x="2494670" y="966290"/>
                  </a:cubicBezTo>
                  <a:cubicBezTo>
                    <a:pt x="2495110" y="1037101"/>
                    <a:pt x="2487193" y="1106593"/>
                    <a:pt x="2460364" y="1172566"/>
                  </a:cubicBezTo>
                  <a:cubicBezTo>
                    <a:pt x="2455966" y="1183122"/>
                    <a:pt x="2450688" y="1193238"/>
                    <a:pt x="2444091" y="1206432"/>
                  </a:cubicBezTo>
                  <a:cubicBezTo>
                    <a:pt x="2456405" y="1198955"/>
                    <a:pt x="2466082" y="1192798"/>
                    <a:pt x="2475757" y="1186640"/>
                  </a:cubicBezTo>
                  <a:cubicBezTo>
                    <a:pt x="2495989" y="1173446"/>
                    <a:pt x="2515781" y="1160251"/>
                    <a:pt x="2536013" y="1147936"/>
                  </a:cubicBezTo>
                  <a:cubicBezTo>
                    <a:pt x="2550967" y="1139140"/>
                    <a:pt x="2554486" y="1141339"/>
                    <a:pt x="2556245" y="1158052"/>
                  </a:cubicBezTo>
                  <a:cubicBezTo>
                    <a:pt x="2562402" y="1231062"/>
                    <a:pt x="2555805" y="1301874"/>
                    <a:pt x="2527217" y="1370046"/>
                  </a:cubicBezTo>
                  <a:cubicBezTo>
                    <a:pt x="2524138" y="1377963"/>
                    <a:pt x="2519740" y="1385440"/>
                    <a:pt x="2515341" y="1392477"/>
                  </a:cubicBezTo>
                  <a:cubicBezTo>
                    <a:pt x="2511383" y="1399074"/>
                    <a:pt x="2506105" y="1406112"/>
                    <a:pt x="2503026" y="1414468"/>
                  </a:cubicBezTo>
                  <a:cubicBezTo>
                    <a:pt x="2512703" y="1410949"/>
                    <a:pt x="2522379" y="1408311"/>
                    <a:pt x="2531615" y="1404352"/>
                  </a:cubicBezTo>
                  <a:cubicBezTo>
                    <a:pt x="2545689" y="1397315"/>
                    <a:pt x="2558884" y="1388079"/>
                    <a:pt x="2572518" y="1380602"/>
                  </a:cubicBezTo>
                  <a:cubicBezTo>
                    <a:pt x="2598908" y="1366528"/>
                    <a:pt x="2607704" y="1370926"/>
                    <a:pt x="2606385" y="1401273"/>
                  </a:cubicBezTo>
                  <a:cubicBezTo>
                    <a:pt x="2604626" y="1447455"/>
                    <a:pt x="2591431" y="1491437"/>
                    <a:pt x="2576477" y="1534539"/>
                  </a:cubicBezTo>
                  <a:cubicBezTo>
                    <a:pt x="2561963" y="1578082"/>
                    <a:pt x="2543930" y="1619865"/>
                    <a:pt x="2518420" y="1658569"/>
                  </a:cubicBezTo>
                  <a:cubicBezTo>
                    <a:pt x="2517541" y="1659889"/>
                    <a:pt x="2517101" y="1661208"/>
                    <a:pt x="2517981" y="1665167"/>
                  </a:cubicBezTo>
                  <a:cubicBezTo>
                    <a:pt x="2527217" y="1661648"/>
                    <a:pt x="2536893" y="1658569"/>
                    <a:pt x="2545689" y="1653731"/>
                  </a:cubicBezTo>
                  <a:cubicBezTo>
                    <a:pt x="2563282" y="1644055"/>
                    <a:pt x="2580875" y="1633060"/>
                    <a:pt x="2598028" y="1623384"/>
                  </a:cubicBezTo>
                  <a:cubicBezTo>
                    <a:pt x="2610783" y="1616346"/>
                    <a:pt x="2615181" y="1617666"/>
                    <a:pt x="2619579" y="1632180"/>
                  </a:cubicBezTo>
                  <a:cubicBezTo>
                    <a:pt x="2625737" y="1652851"/>
                    <a:pt x="2623978" y="1673963"/>
                    <a:pt x="2620019" y="1694635"/>
                  </a:cubicBezTo>
                  <a:cubicBezTo>
                    <a:pt x="2606825" y="1764127"/>
                    <a:pt x="2572518" y="1821303"/>
                    <a:pt x="2525018" y="1871003"/>
                  </a:cubicBezTo>
                  <a:cubicBezTo>
                    <a:pt x="2522818" y="1873642"/>
                    <a:pt x="2520180" y="1876281"/>
                    <a:pt x="2518860" y="1881559"/>
                  </a:cubicBezTo>
                  <a:cubicBezTo>
                    <a:pt x="2529416" y="1879800"/>
                    <a:pt x="2539972" y="1879360"/>
                    <a:pt x="2550527" y="1877161"/>
                  </a:cubicBezTo>
                  <a:cubicBezTo>
                    <a:pt x="2561523" y="1875401"/>
                    <a:pt x="2572518" y="1871443"/>
                    <a:pt x="2583954" y="1869684"/>
                  </a:cubicBezTo>
                  <a:cubicBezTo>
                    <a:pt x="2602426" y="1866165"/>
                    <a:pt x="2610343" y="1871883"/>
                    <a:pt x="2607704" y="1891235"/>
                  </a:cubicBezTo>
                  <a:cubicBezTo>
                    <a:pt x="2605505" y="1909268"/>
                    <a:pt x="2601107" y="1927740"/>
                    <a:pt x="2595389" y="1944893"/>
                  </a:cubicBezTo>
                  <a:cubicBezTo>
                    <a:pt x="2579116" y="1994593"/>
                    <a:pt x="2554925" y="2040774"/>
                    <a:pt x="2528536" y="2085636"/>
                  </a:cubicBezTo>
                  <a:cubicBezTo>
                    <a:pt x="2526337" y="2089595"/>
                    <a:pt x="2523698" y="2093993"/>
                    <a:pt x="2521499" y="2097951"/>
                  </a:cubicBezTo>
                  <a:cubicBezTo>
                    <a:pt x="2521939" y="2098831"/>
                    <a:pt x="2522379" y="2100150"/>
                    <a:pt x="2523258" y="2100590"/>
                  </a:cubicBezTo>
                  <a:cubicBezTo>
                    <a:pt x="2529856" y="2098391"/>
                    <a:pt x="2536893" y="2096192"/>
                    <a:pt x="2543490" y="2093113"/>
                  </a:cubicBezTo>
                  <a:cubicBezTo>
                    <a:pt x="2553166" y="2088275"/>
                    <a:pt x="2561523" y="2082118"/>
                    <a:pt x="2571199" y="2077280"/>
                  </a:cubicBezTo>
                  <a:cubicBezTo>
                    <a:pt x="2587472" y="2068923"/>
                    <a:pt x="2598908" y="2075960"/>
                    <a:pt x="2599787" y="2094433"/>
                  </a:cubicBezTo>
                  <a:cubicBezTo>
                    <a:pt x="2601107" y="2124341"/>
                    <a:pt x="2592750" y="2152049"/>
                    <a:pt x="2582634" y="2179758"/>
                  </a:cubicBezTo>
                  <a:cubicBezTo>
                    <a:pt x="2564602" y="2230778"/>
                    <a:pt x="2537773" y="2277399"/>
                    <a:pt x="2502587" y="2319182"/>
                  </a:cubicBezTo>
                  <a:cubicBezTo>
                    <a:pt x="2500827" y="2321381"/>
                    <a:pt x="2499068" y="2324020"/>
                    <a:pt x="2495549" y="2328418"/>
                  </a:cubicBezTo>
                  <a:cubicBezTo>
                    <a:pt x="2504786" y="2329297"/>
                    <a:pt x="2511823" y="2329297"/>
                    <a:pt x="2518860" y="2330177"/>
                  </a:cubicBezTo>
                  <a:cubicBezTo>
                    <a:pt x="2528096" y="2331497"/>
                    <a:pt x="2537333" y="2331937"/>
                    <a:pt x="2546129" y="2334136"/>
                  </a:cubicBezTo>
                  <a:cubicBezTo>
                    <a:pt x="2558444" y="2337654"/>
                    <a:pt x="2508110" y="2501415"/>
                    <a:pt x="2503712" y="2513290"/>
                  </a:cubicBezTo>
                  <a:lnTo>
                    <a:pt x="2646408" y="2347769"/>
                  </a:lnTo>
                  <a:cubicBezTo>
                    <a:pt x="2652126" y="2341612"/>
                    <a:pt x="2662243" y="2335014"/>
                    <a:pt x="2667960" y="2336334"/>
                  </a:cubicBezTo>
                  <a:cubicBezTo>
                    <a:pt x="2673678" y="2337653"/>
                    <a:pt x="2678076" y="2349088"/>
                    <a:pt x="2681595" y="2357005"/>
                  </a:cubicBezTo>
                  <a:cubicBezTo>
                    <a:pt x="2685993" y="2368441"/>
                    <a:pt x="2688632" y="2380316"/>
                    <a:pt x="2691711" y="2392191"/>
                  </a:cubicBezTo>
                  <a:cubicBezTo>
                    <a:pt x="2693030" y="2392191"/>
                    <a:pt x="2693910" y="2391751"/>
                    <a:pt x="2695229" y="2391751"/>
                  </a:cubicBezTo>
                  <a:cubicBezTo>
                    <a:pt x="2698748" y="2381196"/>
                    <a:pt x="2701827" y="2370200"/>
                    <a:pt x="2705785" y="2359644"/>
                  </a:cubicBezTo>
                  <a:cubicBezTo>
                    <a:pt x="2719420" y="2320060"/>
                    <a:pt x="2734374" y="2281356"/>
                    <a:pt x="2756804" y="2245730"/>
                  </a:cubicBezTo>
                  <a:cubicBezTo>
                    <a:pt x="2763402" y="2235175"/>
                    <a:pt x="2771758" y="2224619"/>
                    <a:pt x="2780995" y="2215822"/>
                  </a:cubicBezTo>
                  <a:cubicBezTo>
                    <a:pt x="2789351" y="2207466"/>
                    <a:pt x="2795069" y="2208785"/>
                    <a:pt x="2801666" y="2218461"/>
                  </a:cubicBezTo>
                  <a:cubicBezTo>
                    <a:pt x="2810023" y="2231216"/>
                    <a:pt x="2817060" y="2244411"/>
                    <a:pt x="2824977" y="2257166"/>
                  </a:cubicBezTo>
                  <a:cubicBezTo>
                    <a:pt x="2827616" y="2261564"/>
                    <a:pt x="2831134" y="2265083"/>
                    <a:pt x="2834653" y="2269041"/>
                  </a:cubicBezTo>
                  <a:cubicBezTo>
                    <a:pt x="2839051" y="2243531"/>
                    <a:pt x="2842130" y="2218901"/>
                    <a:pt x="2848287" y="2194711"/>
                  </a:cubicBezTo>
                  <a:cubicBezTo>
                    <a:pt x="2860602" y="2147210"/>
                    <a:pt x="2881714" y="2104987"/>
                    <a:pt x="2919539" y="2072880"/>
                  </a:cubicBezTo>
                  <a:cubicBezTo>
                    <a:pt x="2924816" y="2068482"/>
                    <a:pt x="2930974" y="2064964"/>
                    <a:pt x="2937131" y="2062325"/>
                  </a:cubicBezTo>
                  <a:cubicBezTo>
                    <a:pt x="2944608" y="2058806"/>
                    <a:pt x="2949886" y="2061005"/>
                    <a:pt x="2951206" y="2069802"/>
                  </a:cubicBezTo>
                  <a:cubicBezTo>
                    <a:pt x="2954724" y="2087834"/>
                    <a:pt x="2958243" y="2105427"/>
                    <a:pt x="2962641" y="2123020"/>
                  </a:cubicBezTo>
                  <a:cubicBezTo>
                    <a:pt x="2964400" y="2130497"/>
                    <a:pt x="2967919" y="2137974"/>
                    <a:pt x="2972757" y="2145011"/>
                  </a:cubicBezTo>
                  <a:cubicBezTo>
                    <a:pt x="2973637" y="2143252"/>
                    <a:pt x="2974516" y="2141053"/>
                    <a:pt x="2975396" y="2138854"/>
                  </a:cubicBezTo>
                  <a:cubicBezTo>
                    <a:pt x="2996507" y="2068482"/>
                    <a:pt x="3031253" y="2004708"/>
                    <a:pt x="3078314" y="1948411"/>
                  </a:cubicBezTo>
                  <a:cubicBezTo>
                    <a:pt x="3082712" y="1943133"/>
                    <a:pt x="3087990" y="1938295"/>
                    <a:pt x="3093268" y="1933897"/>
                  </a:cubicBezTo>
                  <a:cubicBezTo>
                    <a:pt x="3103384" y="1925540"/>
                    <a:pt x="3110421" y="1926860"/>
                    <a:pt x="3115259" y="1939614"/>
                  </a:cubicBezTo>
                  <a:cubicBezTo>
                    <a:pt x="3119218" y="1949730"/>
                    <a:pt x="3120537" y="1961166"/>
                    <a:pt x="3123176" y="1971721"/>
                  </a:cubicBezTo>
                  <a:cubicBezTo>
                    <a:pt x="3126694" y="1985796"/>
                    <a:pt x="3131093" y="1998990"/>
                    <a:pt x="3135051" y="2013065"/>
                  </a:cubicBezTo>
                  <a:cubicBezTo>
                    <a:pt x="3138130" y="2011305"/>
                    <a:pt x="3139449" y="2010866"/>
                    <a:pt x="3139449" y="2010866"/>
                  </a:cubicBezTo>
                  <a:cubicBezTo>
                    <a:pt x="3153084" y="1947971"/>
                    <a:pt x="3193108" y="1901790"/>
                    <a:pt x="3237530" y="1859127"/>
                  </a:cubicBezTo>
                  <a:cubicBezTo>
                    <a:pt x="3247646" y="1849011"/>
                    <a:pt x="3259521" y="1840654"/>
                    <a:pt x="3270956" y="1832298"/>
                  </a:cubicBezTo>
                  <a:cubicBezTo>
                    <a:pt x="3274915" y="1829659"/>
                    <a:pt x="3280632" y="1829659"/>
                    <a:pt x="3284591" y="1828779"/>
                  </a:cubicBezTo>
                  <a:cubicBezTo>
                    <a:pt x="3290308" y="1864405"/>
                    <a:pt x="3295146" y="1897391"/>
                    <a:pt x="3301304" y="1933457"/>
                  </a:cubicBezTo>
                  <a:cubicBezTo>
                    <a:pt x="3329453" y="1858247"/>
                    <a:pt x="3378713" y="1803270"/>
                    <a:pt x="3435889" y="1754449"/>
                  </a:cubicBezTo>
                  <a:cubicBezTo>
                    <a:pt x="3440727" y="1750491"/>
                    <a:pt x="3445565" y="1746972"/>
                    <a:pt x="3451283" y="1743454"/>
                  </a:cubicBezTo>
                  <a:cubicBezTo>
                    <a:pt x="3466677" y="1733338"/>
                    <a:pt x="3470635" y="1734218"/>
                    <a:pt x="3474154" y="1752250"/>
                  </a:cubicBezTo>
                  <a:cubicBezTo>
                    <a:pt x="3477673" y="1769843"/>
                    <a:pt x="3479432" y="1787436"/>
                    <a:pt x="3481631" y="1805029"/>
                  </a:cubicBezTo>
                  <a:cubicBezTo>
                    <a:pt x="3482510" y="1809867"/>
                    <a:pt x="3482950" y="1814265"/>
                    <a:pt x="3483390" y="1819983"/>
                  </a:cubicBezTo>
                  <a:cubicBezTo>
                    <a:pt x="3531331" y="1763686"/>
                    <a:pt x="3636888" y="1681439"/>
                    <a:pt x="3674273" y="1672203"/>
                  </a:cubicBezTo>
                  <a:cubicBezTo>
                    <a:pt x="3676472" y="1687157"/>
                    <a:pt x="3679551" y="1702111"/>
                    <a:pt x="3682190" y="1718384"/>
                  </a:cubicBezTo>
                  <a:cubicBezTo>
                    <a:pt x="3731010" y="1671763"/>
                    <a:pt x="3786427" y="1637017"/>
                    <a:pt x="3855919" y="1624262"/>
                  </a:cubicBezTo>
                  <a:cubicBezTo>
                    <a:pt x="3854160" y="1640096"/>
                    <a:pt x="3853280" y="1652850"/>
                    <a:pt x="3851521" y="1666485"/>
                  </a:cubicBezTo>
                  <a:cubicBezTo>
                    <a:pt x="3853720" y="1665605"/>
                    <a:pt x="3855479" y="1664726"/>
                    <a:pt x="3856799" y="1664286"/>
                  </a:cubicBezTo>
                  <a:cubicBezTo>
                    <a:pt x="3961916" y="1589516"/>
                    <a:pt x="4072311" y="1524423"/>
                    <a:pt x="4189304" y="1469445"/>
                  </a:cubicBezTo>
                  <a:cubicBezTo>
                    <a:pt x="4203379" y="1462848"/>
                    <a:pt x="4218772" y="1458449"/>
                    <a:pt x="4233726" y="1452732"/>
                  </a:cubicBezTo>
                  <a:cubicBezTo>
                    <a:pt x="4236805" y="1451412"/>
                    <a:pt x="4240764" y="1451412"/>
                    <a:pt x="4244282" y="1450972"/>
                  </a:cubicBezTo>
                  <a:lnTo>
                    <a:pt x="4246481" y="1453171"/>
                  </a:lnTo>
                  <a:cubicBezTo>
                    <a:pt x="4237245" y="1471204"/>
                    <a:pt x="4229328" y="1490556"/>
                    <a:pt x="4218332" y="1507709"/>
                  </a:cubicBezTo>
                  <a:cubicBezTo>
                    <a:pt x="4151919" y="1617225"/>
                    <a:pt x="4076710" y="1720143"/>
                    <a:pt x="3991824" y="1816024"/>
                  </a:cubicBezTo>
                  <a:cubicBezTo>
                    <a:pt x="3990944" y="1817344"/>
                    <a:pt x="3990065" y="1818224"/>
                    <a:pt x="3988306" y="1821302"/>
                  </a:cubicBezTo>
                  <a:lnTo>
                    <a:pt x="4033167" y="1821302"/>
                  </a:lnTo>
                  <a:cubicBezTo>
                    <a:pt x="4012496" y="1889475"/>
                    <a:pt x="3973352" y="1940934"/>
                    <a:pt x="3920133" y="1984476"/>
                  </a:cubicBezTo>
                  <a:lnTo>
                    <a:pt x="3965435" y="1995472"/>
                  </a:lnTo>
                  <a:cubicBezTo>
                    <a:pt x="3959717" y="2024940"/>
                    <a:pt x="3850641" y="2138854"/>
                    <a:pt x="3798303" y="2169201"/>
                  </a:cubicBezTo>
                  <a:cubicBezTo>
                    <a:pt x="3803580" y="2170521"/>
                    <a:pt x="3807099" y="2171401"/>
                    <a:pt x="3810617" y="2171840"/>
                  </a:cubicBezTo>
                  <a:cubicBezTo>
                    <a:pt x="3830849" y="2177118"/>
                    <a:pt x="3850641" y="2181956"/>
                    <a:pt x="3870433" y="2187674"/>
                  </a:cubicBezTo>
                  <a:cubicBezTo>
                    <a:pt x="3881429" y="2191193"/>
                    <a:pt x="3882748" y="2194711"/>
                    <a:pt x="3875271" y="2203507"/>
                  </a:cubicBezTo>
                  <a:cubicBezTo>
                    <a:pt x="3861637" y="2218461"/>
                    <a:pt x="3848002" y="2233415"/>
                    <a:pt x="3833049" y="2247050"/>
                  </a:cubicBezTo>
                  <a:cubicBezTo>
                    <a:pt x="3801381" y="2275638"/>
                    <a:pt x="3766196" y="2299829"/>
                    <a:pt x="3727931" y="2317861"/>
                  </a:cubicBezTo>
                  <a:cubicBezTo>
                    <a:pt x="3709898" y="2326658"/>
                    <a:pt x="3690546" y="2332375"/>
                    <a:pt x="3670754" y="2339852"/>
                  </a:cubicBezTo>
                  <a:cubicBezTo>
                    <a:pt x="3674713" y="2341612"/>
                    <a:pt x="3679111" y="2342931"/>
                    <a:pt x="3683949" y="2344250"/>
                  </a:cubicBezTo>
                  <a:cubicBezTo>
                    <a:pt x="3707699" y="2350848"/>
                    <a:pt x="3731890" y="2357005"/>
                    <a:pt x="3755200" y="2364042"/>
                  </a:cubicBezTo>
                  <a:cubicBezTo>
                    <a:pt x="3770154" y="2368441"/>
                    <a:pt x="3771033" y="2372399"/>
                    <a:pt x="3760918" y="2383395"/>
                  </a:cubicBezTo>
                  <a:cubicBezTo>
                    <a:pt x="3720894" y="2425619"/>
                    <a:pt x="3674713" y="2459925"/>
                    <a:pt x="3620175" y="2481036"/>
                  </a:cubicBezTo>
                  <a:cubicBezTo>
                    <a:pt x="3604781" y="2487194"/>
                    <a:pt x="3588068" y="2489832"/>
                    <a:pt x="3570475" y="2494231"/>
                  </a:cubicBezTo>
                  <a:cubicBezTo>
                    <a:pt x="3576192" y="2497749"/>
                    <a:pt x="3580591" y="2501268"/>
                    <a:pt x="3585869" y="2503907"/>
                  </a:cubicBezTo>
                  <a:cubicBezTo>
                    <a:pt x="3596424" y="2508305"/>
                    <a:pt x="3606980" y="2511384"/>
                    <a:pt x="3618416" y="2514902"/>
                  </a:cubicBezTo>
                  <a:cubicBezTo>
                    <a:pt x="3623693" y="2516662"/>
                    <a:pt x="3628971" y="2517981"/>
                    <a:pt x="3634249" y="2520180"/>
                  </a:cubicBezTo>
                  <a:cubicBezTo>
                    <a:pt x="3653601" y="2528097"/>
                    <a:pt x="3656240" y="2538213"/>
                    <a:pt x="3639527" y="2550088"/>
                  </a:cubicBezTo>
                  <a:cubicBezTo>
                    <a:pt x="3613138" y="2568121"/>
                    <a:pt x="3585869" y="2584834"/>
                    <a:pt x="3557280" y="2599788"/>
                  </a:cubicBezTo>
                  <a:cubicBezTo>
                    <a:pt x="3516817" y="2620460"/>
                    <a:pt x="3473274" y="2635414"/>
                    <a:pt x="3427972" y="2642891"/>
                  </a:cubicBezTo>
                  <a:cubicBezTo>
                    <a:pt x="3426213" y="2643330"/>
                    <a:pt x="3424454" y="2644210"/>
                    <a:pt x="3419616" y="2645090"/>
                  </a:cubicBezTo>
                  <a:cubicBezTo>
                    <a:pt x="3426653" y="2649048"/>
                    <a:pt x="3431931" y="2653006"/>
                    <a:pt x="3436769" y="2655206"/>
                  </a:cubicBezTo>
                  <a:cubicBezTo>
                    <a:pt x="3454802" y="2661803"/>
                    <a:pt x="3473714" y="2667521"/>
                    <a:pt x="3492187" y="2673678"/>
                  </a:cubicBezTo>
                  <a:cubicBezTo>
                    <a:pt x="3504941" y="2678076"/>
                    <a:pt x="3507580" y="2683794"/>
                    <a:pt x="3497904" y="2693470"/>
                  </a:cubicBezTo>
                  <a:cubicBezTo>
                    <a:pt x="3484270" y="2707544"/>
                    <a:pt x="3469756" y="2722059"/>
                    <a:pt x="3453042" y="2732174"/>
                  </a:cubicBezTo>
                  <a:cubicBezTo>
                    <a:pt x="3404662" y="2761643"/>
                    <a:pt x="3351444" y="2770439"/>
                    <a:pt x="3296026" y="2769119"/>
                  </a:cubicBezTo>
                  <a:cubicBezTo>
                    <a:pt x="3293387" y="2769119"/>
                    <a:pt x="3290308" y="2768680"/>
                    <a:pt x="3287229" y="2768680"/>
                  </a:cubicBezTo>
                  <a:cubicBezTo>
                    <a:pt x="3286350" y="2768680"/>
                    <a:pt x="3285910" y="2769119"/>
                    <a:pt x="3283271" y="2770439"/>
                  </a:cubicBezTo>
                  <a:cubicBezTo>
                    <a:pt x="3288989" y="2776157"/>
                    <a:pt x="3293827" y="2780555"/>
                    <a:pt x="3299545" y="2784953"/>
                  </a:cubicBezTo>
                  <a:cubicBezTo>
                    <a:pt x="3309221" y="2791990"/>
                    <a:pt x="3318457" y="2799027"/>
                    <a:pt x="3328133" y="2806064"/>
                  </a:cubicBezTo>
                  <a:cubicBezTo>
                    <a:pt x="3341328" y="2816180"/>
                    <a:pt x="3341767" y="2824097"/>
                    <a:pt x="3328133" y="2832893"/>
                  </a:cubicBezTo>
                  <a:cubicBezTo>
                    <a:pt x="3310980" y="2843889"/>
                    <a:pt x="3293827" y="2854885"/>
                    <a:pt x="3274915" y="2861042"/>
                  </a:cubicBezTo>
                  <a:cubicBezTo>
                    <a:pt x="3236650" y="2873797"/>
                    <a:pt x="3197066" y="2883473"/>
                    <a:pt x="3158362" y="2894909"/>
                  </a:cubicBezTo>
                  <a:cubicBezTo>
                    <a:pt x="3155723" y="2895788"/>
                    <a:pt x="3152644" y="2896668"/>
                    <a:pt x="3148686" y="2899746"/>
                  </a:cubicBezTo>
                  <a:cubicBezTo>
                    <a:pt x="3154403" y="2902825"/>
                    <a:pt x="3160121" y="2905904"/>
                    <a:pt x="3166278" y="2908983"/>
                  </a:cubicBezTo>
                  <a:cubicBezTo>
                    <a:pt x="3173755" y="2912061"/>
                    <a:pt x="3181672" y="2913821"/>
                    <a:pt x="3189149" y="2916460"/>
                  </a:cubicBezTo>
                  <a:cubicBezTo>
                    <a:pt x="3205423" y="2922617"/>
                    <a:pt x="3208502" y="2934492"/>
                    <a:pt x="3194867" y="2945488"/>
                  </a:cubicBezTo>
                  <a:cubicBezTo>
                    <a:pt x="3179913" y="2957363"/>
                    <a:pt x="3163200" y="2968359"/>
                    <a:pt x="3146047" y="2976715"/>
                  </a:cubicBezTo>
                  <a:cubicBezTo>
                    <a:pt x="3097666" y="2999586"/>
                    <a:pt x="3047087" y="3011021"/>
                    <a:pt x="2990790" y="3011021"/>
                  </a:cubicBezTo>
                  <a:cubicBezTo>
                    <a:pt x="2993869" y="3016299"/>
                    <a:pt x="2996507" y="3020697"/>
                    <a:pt x="2999586" y="3024656"/>
                  </a:cubicBezTo>
                  <a:cubicBezTo>
                    <a:pt x="3004864" y="3031693"/>
                    <a:pt x="3010582" y="3038730"/>
                    <a:pt x="3014540" y="3046647"/>
                  </a:cubicBezTo>
                  <a:cubicBezTo>
                    <a:pt x="3020258" y="3057203"/>
                    <a:pt x="3018938" y="3063360"/>
                    <a:pt x="3007503" y="3068198"/>
                  </a:cubicBezTo>
                  <a:cubicBezTo>
                    <a:pt x="2991669" y="3074795"/>
                    <a:pt x="2975396" y="3080953"/>
                    <a:pt x="2959122" y="3086231"/>
                  </a:cubicBezTo>
                  <a:cubicBezTo>
                    <a:pt x="2935372" y="3093708"/>
                    <a:pt x="2912061" y="3100745"/>
                    <a:pt x="2887871" y="3106903"/>
                  </a:cubicBezTo>
                  <a:cubicBezTo>
                    <a:pt x="2870278" y="3111301"/>
                    <a:pt x="2856204" y="3119218"/>
                    <a:pt x="2851366" y="3139010"/>
                  </a:cubicBezTo>
                  <a:cubicBezTo>
                    <a:pt x="2854885" y="3145167"/>
                    <a:pt x="2860163" y="3145167"/>
                    <a:pt x="2867200" y="3141209"/>
                  </a:cubicBezTo>
                  <a:cubicBezTo>
                    <a:pt x="2895788" y="3125815"/>
                    <a:pt x="2924816" y="3111301"/>
                    <a:pt x="2957363" y="3105583"/>
                  </a:cubicBezTo>
                  <a:cubicBezTo>
                    <a:pt x="2960442" y="3105143"/>
                    <a:pt x="2963960" y="3104264"/>
                    <a:pt x="2967039" y="3104704"/>
                  </a:cubicBezTo>
                  <a:cubicBezTo>
                    <a:pt x="2975836" y="3105143"/>
                    <a:pt x="2979794" y="3109102"/>
                    <a:pt x="2977155" y="3118338"/>
                  </a:cubicBezTo>
                  <a:cubicBezTo>
                    <a:pt x="2974077" y="3130213"/>
                    <a:pt x="2971437" y="3142528"/>
                    <a:pt x="2971437" y="3156163"/>
                  </a:cubicBezTo>
                  <a:cubicBezTo>
                    <a:pt x="2974077" y="3153963"/>
                    <a:pt x="2977155" y="3150885"/>
                    <a:pt x="2980234" y="3148686"/>
                  </a:cubicBezTo>
                  <a:cubicBezTo>
                    <a:pt x="3010582" y="3122296"/>
                    <a:pt x="3044448" y="3102944"/>
                    <a:pt x="3085791" y="3098986"/>
                  </a:cubicBezTo>
                  <a:cubicBezTo>
                    <a:pt x="3093708" y="3098106"/>
                    <a:pt x="3102065" y="3098546"/>
                    <a:pt x="3109981" y="3100305"/>
                  </a:cubicBezTo>
                  <a:cubicBezTo>
                    <a:pt x="3120977" y="3102064"/>
                    <a:pt x="3122296" y="3106023"/>
                    <a:pt x="3116579" y="3115259"/>
                  </a:cubicBezTo>
                  <a:cubicBezTo>
                    <a:pt x="3110861" y="3124496"/>
                    <a:pt x="3105583" y="3133292"/>
                    <a:pt x="3100305" y="3142968"/>
                  </a:cubicBezTo>
                  <a:cubicBezTo>
                    <a:pt x="3098106" y="3147366"/>
                    <a:pt x="3096347" y="3152204"/>
                    <a:pt x="3093268" y="3159681"/>
                  </a:cubicBezTo>
                  <a:cubicBezTo>
                    <a:pt x="3098546" y="3157482"/>
                    <a:pt x="3101185" y="3156163"/>
                    <a:pt x="3102944" y="3154843"/>
                  </a:cubicBezTo>
                  <a:cubicBezTo>
                    <a:pt x="3145167" y="3131093"/>
                    <a:pt x="3190029" y="3115699"/>
                    <a:pt x="3238849" y="3111301"/>
                  </a:cubicBezTo>
                  <a:cubicBezTo>
                    <a:pt x="3245007" y="3110421"/>
                    <a:pt x="3252484" y="3113060"/>
                    <a:pt x="3259081" y="3114379"/>
                  </a:cubicBezTo>
                  <a:cubicBezTo>
                    <a:pt x="3257322" y="3120977"/>
                    <a:pt x="3256442" y="3128454"/>
                    <a:pt x="3253363" y="3134611"/>
                  </a:cubicBezTo>
                  <a:cubicBezTo>
                    <a:pt x="3248085" y="3145607"/>
                    <a:pt x="3241488" y="3156163"/>
                    <a:pt x="3237090" y="3168478"/>
                  </a:cubicBezTo>
                  <a:cubicBezTo>
                    <a:pt x="3261280" y="3154403"/>
                    <a:pt x="3285910" y="3146926"/>
                    <a:pt x="3312299" y="3143848"/>
                  </a:cubicBezTo>
                  <a:cubicBezTo>
                    <a:pt x="3337809" y="3140769"/>
                    <a:pt x="3364198" y="3138130"/>
                    <a:pt x="3392787" y="3145167"/>
                  </a:cubicBezTo>
                  <a:cubicBezTo>
                    <a:pt x="3379152" y="3165839"/>
                    <a:pt x="3367717" y="3184311"/>
                    <a:pt x="3354082" y="3204543"/>
                  </a:cubicBezTo>
                  <a:cubicBezTo>
                    <a:pt x="3410380" y="3179913"/>
                    <a:pt x="3466677" y="3174195"/>
                    <a:pt x="3523854" y="3183872"/>
                  </a:cubicBezTo>
                  <a:cubicBezTo>
                    <a:pt x="3524733" y="3185191"/>
                    <a:pt x="3525613" y="3186510"/>
                    <a:pt x="3526053" y="3187830"/>
                  </a:cubicBezTo>
                  <a:cubicBezTo>
                    <a:pt x="3516377" y="3202344"/>
                    <a:pt x="3505821" y="3217738"/>
                    <a:pt x="3495705" y="3233131"/>
                  </a:cubicBezTo>
                  <a:cubicBezTo>
                    <a:pt x="3548923" y="3229173"/>
                    <a:pt x="3601262" y="3234011"/>
                    <a:pt x="3654921" y="3247206"/>
                  </a:cubicBezTo>
                  <a:cubicBezTo>
                    <a:pt x="3648323" y="3257322"/>
                    <a:pt x="3643045" y="3265678"/>
                    <a:pt x="3636888" y="3275354"/>
                  </a:cubicBezTo>
                  <a:cubicBezTo>
                    <a:pt x="3682190" y="3274475"/>
                    <a:pt x="3724852" y="3282391"/>
                    <a:pt x="3765316" y="3307901"/>
                  </a:cubicBezTo>
                  <a:cubicBezTo>
                    <a:pt x="3757839" y="3314938"/>
                    <a:pt x="3751681" y="3321096"/>
                    <a:pt x="3745524" y="3326374"/>
                  </a:cubicBezTo>
                  <a:cubicBezTo>
                    <a:pt x="3793904" y="3336489"/>
                    <a:pt x="3843604" y="3345286"/>
                    <a:pt x="3891985" y="3356281"/>
                  </a:cubicBezTo>
                  <a:cubicBezTo>
                    <a:pt x="3940365" y="3367277"/>
                    <a:pt x="3988745" y="3378273"/>
                    <a:pt x="4033607" y="3400264"/>
                  </a:cubicBezTo>
                  <a:cubicBezTo>
                    <a:pt x="4033607" y="3401583"/>
                    <a:pt x="4034047" y="3402463"/>
                    <a:pt x="4034047" y="3403782"/>
                  </a:cubicBezTo>
                  <a:cubicBezTo>
                    <a:pt x="4021292" y="3408620"/>
                    <a:pt x="4008977" y="3413898"/>
                    <a:pt x="3996222" y="3417857"/>
                  </a:cubicBezTo>
                  <a:cubicBezTo>
                    <a:pt x="3914855" y="3440727"/>
                    <a:pt x="3831729" y="3455681"/>
                    <a:pt x="3747723" y="3464478"/>
                  </a:cubicBezTo>
                  <a:cubicBezTo>
                    <a:pt x="3746404" y="3464478"/>
                    <a:pt x="3745084" y="3464918"/>
                    <a:pt x="3742005" y="3465357"/>
                  </a:cubicBezTo>
                  <a:cubicBezTo>
                    <a:pt x="3749042" y="3471955"/>
                    <a:pt x="3755200" y="3477672"/>
                    <a:pt x="3762677" y="3485149"/>
                  </a:cubicBezTo>
                  <a:cubicBezTo>
                    <a:pt x="3721774" y="3508900"/>
                    <a:pt x="3679111" y="3515497"/>
                    <a:pt x="3633369" y="3513738"/>
                  </a:cubicBezTo>
                  <a:cubicBezTo>
                    <a:pt x="3639087" y="3523414"/>
                    <a:pt x="3643925" y="3531770"/>
                    <a:pt x="3650522" y="3542326"/>
                  </a:cubicBezTo>
                  <a:cubicBezTo>
                    <a:pt x="3596864" y="3554641"/>
                    <a:pt x="3544525" y="3557280"/>
                    <a:pt x="3489988" y="3551123"/>
                  </a:cubicBezTo>
                  <a:cubicBezTo>
                    <a:pt x="3497025" y="3562118"/>
                    <a:pt x="3504502" y="3572674"/>
                    <a:pt x="3511099" y="3583230"/>
                  </a:cubicBezTo>
                  <a:cubicBezTo>
                    <a:pt x="3520775" y="3599063"/>
                    <a:pt x="3519456" y="3601262"/>
                    <a:pt x="3501423" y="3603461"/>
                  </a:cubicBezTo>
                  <a:cubicBezTo>
                    <a:pt x="3455241" y="3608300"/>
                    <a:pt x="3397625" y="3597304"/>
                    <a:pt x="3347485" y="3573993"/>
                  </a:cubicBezTo>
                  <a:lnTo>
                    <a:pt x="3383551" y="3633369"/>
                  </a:lnTo>
                  <a:lnTo>
                    <a:pt x="3380912" y="3637328"/>
                  </a:lnTo>
                  <a:cubicBezTo>
                    <a:pt x="3328133" y="3641286"/>
                    <a:pt x="3276674" y="3636448"/>
                    <a:pt x="3228733" y="3606540"/>
                  </a:cubicBezTo>
                  <a:cubicBezTo>
                    <a:pt x="3231812" y="3614017"/>
                    <a:pt x="3234451" y="3621054"/>
                    <a:pt x="3238409" y="3628531"/>
                  </a:cubicBezTo>
                  <a:cubicBezTo>
                    <a:pt x="3242368" y="3636448"/>
                    <a:pt x="3247206" y="3643925"/>
                    <a:pt x="3250724" y="3651842"/>
                  </a:cubicBezTo>
                  <a:cubicBezTo>
                    <a:pt x="3253803" y="3659319"/>
                    <a:pt x="3251164" y="3664597"/>
                    <a:pt x="3242368" y="3664157"/>
                  </a:cubicBezTo>
                  <a:cubicBezTo>
                    <a:pt x="3232252" y="3663717"/>
                    <a:pt x="3221696" y="3662837"/>
                    <a:pt x="3211580" y="3661078"/>
                  </a:cubicBezTo>
                  <a:cubicBezTo>
                    <a:pt x="3168038" y="3651842"/>
                    <a:pt x="3127134" y="3636008"/>
                    <a:pt x="3089310" y="3611378"/>
                  </a:cubicBezTo>
                  <a:cubicBezTo>
                    <a:pt x="3087990" y="3612258"/>
                    <a:pt x="3087551" y="3612698"/>
                    <a:pt x="3086231" y="3613138"/>
                  </a:cubicBezTo>
                  <a:cubicBezTo>
                    <a:pt x="3095028" y="3630291"/>
                    <a:pt x="3103384" y="3647004"/>
                    <a:pt x="3113940" y="3666796"/>
                  </a:cubicBezTo>
                  <a:cubicBezTo>
                    <a:pt x="3104703" y="3668555"/>
                    <a:pt x="3097227" y="3671194"/>
                    <a:pt x="3089750" y="3671194"/>
                  </a:cubicBezTo>
                  <a:cubicBezTo>
                    <a:pt x="3049726" y="3670314"/>
                    <a:pt x="3016739" y="3653161"/>
                    <a:pt x="2986391" y="3628971"/>
                  </a:cubicBezTo>
                  <a:cubicBezTo>
                    <a:pt x="2979354" y="3623253"/>
                    <a:pt x="2972757" y="3616656"/>
                    <a:pt x="2963081" y="3610938"/>
                  </a:cubicBezTo>
                  <a:cubicBezTo>
                    <a:pt x="2964840" y="3620615"/>
                    <a:pt x="2965280" y="3629851"/>
                    <a:pt x="2967479" y="3639087"/>
                  </a:cubicBezTo>
                  <a:cubicBezTo>
                    <a:pt x="2971437" y="3658879"/>
                    <a:pt x="2967479" y="3663277"/>
                    <a:pt x="2948127" y="3658879"/>
                  </a:cubicBezTo>
                  <a:cubicBezTo>
                    <a:pt x="2912061" y="3650962"/>
                    <a:pt x="2880834" y="3632930"/>
                    <a:pt x="2849607" y="3614897"/>
                  </a:cubicBezTo>
                  <a:cubicBezTo>
                    <a:pt x="2846968" y="3613138"/>
                    <a:pt x="2843889" y="3611378"/>
                    <a:pt x="2840810" y="3609619"/>
                  </a:cubicBezTo>
                  <a:cubicBezTo>
                    <a:pt x="2840371" y="3609179"/>
                    <a:pt x="2839491" y="3609619"/>
                    <a:pt x="2835972" y="3609619"/>
                  </a:cubicBezTo>
                  <a:cubicBezTo>
                    <a:pt x="2840371" y="3617976"/>
                    <a:pt x="2843889" y="3625453"/>
                    <a:pt x="2847848" y="3632490"/>
                  </a:cubicBezTo>
                  <a:cubicBezTo>
                    <a:pt x="2855325" y="3646564"/>
                    <a:pt x="2851366" y="3654481"/>
                    <a:pt x="2835533" y="3652722"/>
                  </a:cubicBezTo>
                  <a:cubicBezTo>
                    <a:pt x="2818379" y="3650522"/>
                    <a:pt x="2801666" y="3646124"/>
                    <a:pt x="2785393" y="3639967"/>
                  </a:cubicBezTo>
                  <a:cubicBezTo>
                    <a:pt x="2759883" y="3630291"/>
                    <a:pt x="2736573" y="3615776"/>
                    <a:pt x="2715901" y="3597744"/>
                  </a:cubicBezTo>
                  <a:cubicBezTo>
                    <a:pt x="2714142" y="3595984"/>
                    <a:pt x="2711943" y="3595105"/>
                    <a:pt x="2708864" y="3592466"/>
                  </a:cubicBezTo>
                  <a:cubicBezTo>
                    <a:pt x="2707544" y="3602142"/>
                    <a:pt x="2707105" y="3610499"/>
                    <a:pt x="2705345" y="3618416"/>
                  </a:cubicBezTo>
                  <a:cubicBezTo>
                    <a:pt x="2704026" y="3625013"/>
                    <a:pt x="2699628" y="3630291"/>
                    <a:pt x="2693030" y="3627212"/>
                  </a:cubicBezTo>
                  <a:cubicBezTo>
                    <a:pt x="2675877" y="3619735"/>
                    <a:pt x="2669280" y="3633809"/>
                    <a:pt x="2656525" y="3641726"/>
                  </a:cubicBezTo>
                  <a:cubicBezTo>
                    <a:pt x="2670159" y="3643045"/>
                    <a:pt x="2681595" y="3643485"/>
                    <a:pt x="2692151" y="3644805"/>
                  </a:cubicBezTo>
                  <a:cubicBezTo>
                    <a:pt x="2713262" y="3647884"/>
                    <a:pt x="2732614" y="3654921"/>
                    <a:pt x="2748888" y="3669875"/>
                  </a:cubicBezTo>
                  <a:cubicBezTo>
                    <a:pt x="2752406" y="3672953"/>
                    <a:pt x="2754605" y="3678231"/>
                    <a:pt x="2757244" y="3682629"/>
                  </a:cubicBezTo>
                  <a:cubicBezTo>
                    <a:pt x="2753286" y="3684828"/>
                    <a:pt x="2749767" y="3687907"/>
                    <a:pt x="2745369" y="3689227"/>
                  </a:cubicBezTo>
                  <a:cubicBezTo>
                    <a:pt x="2737892" y="3692306"/>
                    <a:pt x="2729975" y="3694944"/>
                    <a:pt x="2723378" y="3697143"/>
                  </a:cubicBezTo>
                  <a:cubicBezTo>
                    <a:pt x="2748448" y="3707260"/>
                    <a:pt x="2773518" y="3716935"/>
                    <a:pt x="2798148" y="3727491"/>
                  </a:cubicBezTo>
                  <a:cubicBezTo>
                    <a:pt x="2806065" y="3731010"/>
                    <a:pt x="2813542" y="3736727"/>
                    <a:pt x="2820139" y="3741566"/>
                  </a:cubicBezTo>
                  <a:cubicBezTo>
                    <a:pt x="2828935" y="3748163"/>
                    <a:pt x="2828056" y="3752561"/>
                    <a:pt x="2817500" y="3756519"/>
                  </a:cubicBezTo>
                  <a:cubicBezTo>
                    <a:pt x="2808703" y="3759598"/>
                    <a:pt x="2799907" y="3762677"/>
                    <a:pt x="2791110" y="3767075"/>
                  </a:cubicBezTo>
                  <a:cubicBezTo>
                    <a:pt x="2828495" y="3775432"/>
                    <a:pt x="2856204" y="3796983"/>
                    <a:pt x="2883033" y="3825571"/>
                  </a:cubicBezTo>
                  <a:cubicBezTo>
                    <a:pt x="2866320" y="3830410"/>
                    <a:pt x="2852686" y="3834808"/>
                    <a:pt x="2836412" y="3839646"/>
                  </a:cubicBezTo>
                  <a:cubicBezTo>
                    <a:pt x="2875996" y="3853280"/>
                    <a:pt x="2907663" y="3874392"/>
                    <a:pt x="2934493" y="3908258"/>
                  </a:cubicBezTo>
                  <a:lnTo>
                    <a:pt x="2896228" y="3918374"/>
                  </a:lnTo>
                  <a:cubicBezTo>
                    <a:pt x="2925256" y="3940805"/>
                    <a:pt x="2951206" y="3966314"/>
                    <a:pt x="2971877" y="3997542"/>
                  </a:cubicBezTo>
                  <a:cubicBezTo>
                    <a:pt x="2964400" y="3999741"/>
                    <a:pt x="2958243" y="4001940"/>
                    <a:pt x="2950766" y="4003699"/>
                  </a:cubicBezTo>
                  <a:cubicBezTo>
                    <a:pt x="2974077" y="4024371"/>
                    <a:pt x="2992549" y="4047242"/>
                    <a:pt x="3000906" y="4078029"/>
                  </a:cubicBezTo>
                  <a:cubicBezTo>
                    <a:pt x="2994308" y="4078469"/>
                    <a:pt x="2988591" y="4078469"/>
                    <a:pt x="2981993" y="4078909"/>
                  </a:cubicBezTo>
                  <a:cubicBezTo>
                    <a:pt x="3025096" y="4132567"/>
                    <a:pt x="3068638" y="4185346"/>
                    <a:pt x="3098106" y="4248240"/>
                  </a:cubicBezTo>
                  <a:cubicBezTo>
                    <a:pt x="3032573" y="4225809"/>
                    <a:pt x="2975836" y="4187545"/>
                    <a:pt x="2918219" y="4150600"/>
                  </a:cubicBezTo>
                  <a:cubicBezTo>
                    <a:pt x="2918659" y="4156757"/>
                    <a:pt x="2919539" y="4162915"/>
                    <a:pt x="2919978" y="4169952"/>
                  </a:cubicBezTo>
                  <a:cubicBezTo>
                    <a:pt x="2888311" y="4164234"/>
                    <a:pt x="2864121" y="4148401"/>
                    <a:pt x="2840810" y="4127289"/>
                  </a:cubicBezTo>
                  <a:cubicBezTo>
                    <a:pt x="2839491" y="4134766"/>
                    <a:pt x="2838611" y="4141364"/>
                    <a:pt x="2837292" y="4148841"/>
                  </a:cubicBezTo>
                  <a:cubicBezTo>
                    <a:pt x="2804745" y="4129928"/>
                    <a:pt x="2775717" y="4110136"/>
                    <a:pt x="2751087" y="4081988"/>
                  </a:cubicBezTo>
                  <a:cubicBezTo>
                    <a:pt x="2749327" y="4094743"/>
                    <a:pt x="2747128" y="4106618"/>
                    <a:pt x="2744489" y="4121572"/>
                  </a:cubicBezTo>
                  <a:cubicBezTo>
                    <a:pt x="2708864" y="4097381"/>
                    <a:pt x="2683794" y="4068353"/>
                    <a:pt x="2666201" y="4029649"/>
                  </a:cubicBezTo>
                  <a:cubicBezTo>
                    <a:pt x="2663562" y="4046802"/>
                    <a:pt x="2660483" y="4061316"/>
                    <a:pt x="2657845" y="4078469"/>
                  </a:cubicBezTo>
                  <a:cubicBezTo>
                    <a:pt x="2625738" y="4055598"/>
                    <a:pt x="2602426" y="4028769"/>
                    <a:pt x="2590552" y="3990065"/>
                  </a:cubicBezTo>
                  <a:cubicBezTo>
                    <a:pt x="2586154" y="4005019"/>
                    <a:pt x="2582634" y="4017334"/>
                    <a:pt x="2579116" y="4029649"/>
                  </a:cubicBezTo>
                  <a:lnTo>
                    <a:pt x="2575158" y="4030968"/>
                  </a:lnTo>
                  <a:cubicBezTo>
                    <a:pt x="2546130" y="4003699"/>
                    <a:pt x="2528976" y="3968954"/>
                    <a:pt x="2513142" y="3931129"/>
                  </a:cubicBezTo>
                  <a:cubicBezTo>
                    <a:pt x="2511384" y="3939925"/>
                    <a:pt x="2508744" y="3949162"/>
                    <a:pt x="2506986" y="3957518"/>
                  </a:cubicBezTo>
                  <a:cubicBezTo>
                    <a:pt x="2504346" y="3970273"/>
                    <a:pt x="2501268" y="3971592"/>
                    <a:pt x="2490712" y="3962796"/>
                  </a:cubicBezTo>
                  <a:cubicBezTo>
                    <a:pt x="2470040" y="3944763"/>
                    <a:pt x="2459924" y="3921013"/>
                    <a:pt x="2454646" y="3894624"/>
                  </a:cubicBezTo>
                  <a:cubicBezTo>
                    <a:pt x="2453326" y="3888466"/>
                    <a:pt x="2452888" y="3881429"/>
                    <a:pt x="2451568" y="3871753"/>
                  </a:cubicBezTo>
                  <a:lnTo>
                    <a:pt x="2439692" y="3891105"/>
                  </a:lnTo>
                  <a:cubicBezTo>
                    <a:pt x="2433534" y="3902101"/>
                    <a:pt x="2428256" y="3902980"/>
                    <a:pt x="2421660" y="3892424"/>
                  </a:cubicBezTo>
                  <a:cubicBezTo>
                    <a:pt x="2412864" y="3878350"/>
                    <a:pt x="2405826" y="3863836"/>
                    <a:pt x="2399228" y="3849322"/>
                  </a:cubicBezTo>
                  <a:cubicBezTo>
                    <a:pt x="2394390" y="3839206"/>
                    <a:pt x="2391752" y="3828650"/>
                    <a:pt x="2386914" y="3815895"/>
                  </a:cubicBezTo>
                  <a:cubicBezTo>
                    <a:pt x="2384274" y="3824252"/>
                    <a:pt x="2382516" y="3829970"/>
                    <a:pt x="2380756" y="3836127"/>
                  </a:cubicBezTo>
                  <a:cubicBezTo>
                    <a:pt x="2378118" y="3844484"/>
                    <a:pt x="2372840" y="3845803"/>
                    <a:pt x="2367122" y="3839206"/>
                  </a:cubicBezTo>
                  <a:cubicBezTo>
                    <a:pt x="2362284" y="3833928"/>
                    <a:pt x="2357446" y="3829090"/>
                    <a:pt x="2353928" y="3822933"/>
                  </a:cubicBezTo>
                  <a:cubicBezTo>
                    <a:pt x="2340732" y="3800942"/>
                    <a:pt x="2331496" y="3777191"/>
                    <a:pt x="2328418" y="3750362"/>
                  </a:cubicBezTo>
                  <a:cubicBezTo>
                    <a:pt x="2325778" y="3752561"/>
                    <a:pt x="2323580" y="3753441"/>
                    <a:pt x="2322260" y="3755200"/>
                  </a:cubicBezTo>
                  <a:cubicBezTo>
                    <a:pt x="2309506" y="3766636"/>
                    <a:pt x="2303788" y="3765756"/>
                    <a:pt x="2296750" y="3749482"/>
                  </a:cubicBezTo>
                  <a:cubicBezTo>
                    <a:pt x="2291032" y="3736288"/>
                    <a:pt x="2286634" y="3722653"/>
                    <a:pt x="2280916" y="3709019"/>
                  </a:cubicBezTo>
                  <a:cubicBezTo>
                    <a:pt x="2277838" y="3701102"/>
                    <a:pt x="2273880" y="3693185"/>
                    <a:pt x="2270362" y="3685268"/>
                  </a:cubicBezTo>
                  <a:cubicBezTo>
                    <a:pt x="2268602" y="3686148"/>
                    <a:pt x="2267722" y="3686148"/>
                    <a:pt x="2267282" y="3686588"/>
                  </a:cubicBezTo>
                  <a:cubicBezTo>
                    <a:pt x="2263324" y="3690106"/>
                    <a:pt x="2257606" y="3697143"/>
                    <a:pt x="2255846" y="3696704"/>
                  </a:cubicBezTo>
                  <a:cubicBezTo>
                    <a:pt x="2250568" y="3694505"/>
                    <a:pt x="2245292" y="3689227"/>
                    <a:pt x="2243972" y="3683949"/>
                  </a:cubicBezTo>
                  <a:cubicBezTo>
                    <a:pt x="2238254" y="3658439"/>
                    <a:pt x="2233416" y="3632930"/>
                    <a:pt x="2228138" y="3606980"/>
                  </a:cubicBezTo>
                  <a:cubicBezTo>
                    <a:pt x="2227258" y="3603022"/>
                    <a:pt x="2226818" y="3599063"/>
                    <a:pt x="2225938" y="3592906"/>
                  </a:cubicBezTo>
                  <a:cubicBezTo>
                    <a:pt x="2221100" y="3598624"/>
                    <a:pt x="2218022" y="3602582"/>
                    <a:pt x="2214944" y="3606540"/>
                  </a:cubicBezTo>
                  <a:cubicBezTo>
                    <a:pt x="2211424" y="3610938"/>
                    <a:pt x="2207026" y="3611378"/>
                    <a:pt x="2204388" y="3606101"/>
                  </a:cubicBezTo>
                  <a:cubicBezTo>
                    <a:pt x="2199550" y="3597304"/>
                    <a:pt x="2194272" y="3588947"/>
                    <a:pt x="2190754" y="3579711"/>
                  </a:cubicBezTo>
                  <a:cubicBezTo>
                    <a:pt x="2174480" y="3526053"/>
                    <a:pt x="2159086" y="3471955"/>
                    <a:pt x="2143252" y="3418297"/>
                  </a:cubicBezTo>
                  <a:cubicBezTo>
                    <a:pt x="2142812" y="3416977"/>
                    <a:pt x="2141934" y="3416097"/>
                    <a:pt x="2139734" y="3412139"/>
                  </a:cubicBezTo>
                  <a:cubicBezTo>
                    <a:pt x="2137974" y="3425334"/>
                    <a:pt x="2137094" y="3435010"/>
                    <a:pt x="2135776" y="3445126"/>
                  </a:cubicBezTo>
                  <a:cubicBezTo>
                    <a:pt x="2123900" y="3552002"/>
                    <a:pt x="2114224" y="3659319"/>
                    <a:pt x="2120822" y="3767075"/>
                  </a:cubicBezTo>
                  <a:cubicBezTo>
                    <a:pt x="2124340" y="3823812"/>
                    <a:pt x="2131378" y="3880110"/>
                    <a:pt x="2137974" y="3936846"/>
                  </a:cubicBezTo>
                  <a:cubicBezTo>
                    <a:pt x="2147210" y="4015575"/>
                    <a:pt x="2149410" y="4094303"/>
                    <a:pt x="2145452" y="4173471"/>
                  </a:cubicBezTo>
                  <a:cubicBezTo>
                    <a:pt x="2145012" y="4181827"/>
                    <a:pt x="2143252" y="4185346"/>
                    <a:pt x="2134016" y="4184466"/>
                  </a:cubicBezTo>
                  <a:cubicBezTo>
                    <a:pt x="2124340" y="4183587"/>
                    <a:pt x="2114224" y="4184466"/>
                    <a:pt x="2104108" y="4184466"/>
                  </a:cubicBezTo>
                  <a:cubicBezTo>
                    <a:pt x="2103668" y="4181387"/>
                    <a:pt x="2103228" y="4179628"/>
                    <a:pt x="2103228" y="4177869"/>
                  </a:cubicBezTo>
                  <a:cubicBezTo>
                    <a:pt x="2108946" y="4070992"/>
                    <a:pt x="2101470" y="3964995"/>
                    <a:pt x="2086076" y="3859438"/>
                  </a:cubicBezTo>
                  <a:cubicBezTo>
                    <a:pt x="2068042" y="3731450"/>
                    <a:pt x="2075520" y="3604781"/>
                    <a:pt x="2090034" y="3478112"/>
                  </a:cubicBezTo>
                  <a:cubicBezTo>
                    <a:pt x="2091794" y="3463598"/>
                    <a:pt x="2093112" y="3448204"/>
                    <a:pt x="2094872" y="3433690"/>
                  </a:cubicBezTo>
                  <a:cubicBezTo>
                    <a:pt x="2093992" y="3433250"/>
                    <a:pt x="2093112" y="3433250"/>
                    <a:pt x="2092234" y="3432811"/>
                  </a:cubicBezTo>
                  <a:cubicBezTo>
                    <a:pt x="2086076" y="3453922"/>
                    <a:pt x="2079038" y="3474594"/>
                    <a:pt x="2073760" y="3496145"/>
                  </a:cubicBezTo>
                  <a:cubicBezTo>
                    <a:pt x="2065844" y="3526053"/>
                    <a:pt x="2058806" y="3555521"/>
                    <a:pt x="2051770" y="3585429"/>
                  </a:cubicBezTo>
                  <a:cubicBezTo>
                    <a:pt x="2051330" y="3587628"/>
                    <a:pt x="2050890" y="3588947"/>
                    <a:pt x="2050010" y="3590707"/>
                  </a:cubicBezTo>
                  <a:cubicBezTo>
                    <a:pt x="2046492" y="3596864"/>
                    <a:pt x="2042974" y="3602582"/>
                    <a:pt x="2039894" y="3608300"/>
                  </a:cubicBezTo>
                  <a:lnTo>
                    <a:pt x="2027140" y="3595545"/>
                  </a:lnTo>
                  <a:cubicBezTo>
                    <a:pt x="2026260" y="3594665"/>
                    <a:pt x="2025380" y="3594225"/>
                    <a:pt x="2023182" y="3592906"/>
                  </a:cubicBezTo>
                  <a:cubicBezTo>
                    <a:pt x="2020982" y="3608739"/>
                    <a:pt x="2019222" y="3623253"/>
                    <a:pt x="2016584" y="3638207"/>
                  </a:cubicBezTo>
                  <a:cubicBezTo>
                    <a:pt x="2013944" y="3652282"/>
                    <a:pt x="2010866" y="3666796"/>
                    <a:pt x="2006468" y="3679991"/>
                  </a:cubicBezTo>
                  <a:cubicBezTo>
                    <a:pt x="2000310" y="3698903"/>
                    <a:pt x="1992834" y="3699783"/>
                    <a:pt x="1980078" y="3683069"/>
                  </a:cubicBezTo>
                  <a:cubicBezTo>
                    <a:pt x="1977440" y="3688347"/>
                    <a:pt x="1974360" y="3692745"/>
                    <a:pt x="1972162" y="3697143"/>
                  </a:cubicBezTo>
                  <a:cubicBezTo>
                    <a:pt x="1966004" y="3712977"/>
                    <a:pt x="1959846" y="3728811"/>
                    <a:pt x="1953250" y="3744204"/>
                  </a:cubicBezTo>
                  <a:cubicBezTo>
                    <a:pt x="1944892" y="3763557"/>
                    <a:pt x="1940934" y="3764436"/>
                    <a:pt x="1925540" y="3751242"/>
                  </a:cubicBezTo>
                  <a:cubicBezTo>
                    <a:pt x="1924222" y="3750362"/>
                    <a:pt x="1923342" y="3749922"/>
                    <a:pt x="1923342" y="3749922"/>
                  </a:cubicBezTo>
                  <a:cubicBezTo>
                    <a:pt x="1916304" y="3769714"/>
                    <a:pt x="1909706" y="3789946"/>
                    <a:pt x="1901790" y="3808858"/>
                  </a:cubicBezTo>
                  <a:cubicBezTo>
                    <a:pt x="1897392" y="3818974"/>
                    <a:pt x="1890354" y="3827771"/>
                    <a:pt x="1883318" y="3835687"/>
                  </a:cubicBezTo>
                  <a:cubicBezTo>
                    <a:pt x="1876280" y="3843604"/>
                    <a:pt x="1871002" y="3841845"/>
                    <a:pt x="1868364" y="3831289"/>
                  </a:cubicBezTo>
                  <a:cubicBezTo>
                    <a:pt x="1866604" y="3825571"/>
                    <a:pt x="1865284" y="3820734"/>
                    <a:pt x="1862646" y="3812377"/>
                  </a:cubicBezTo>
                  <a:cubicBezTo>
                    <a:pt x="1854729" y="3830849"/>
                    <a:pt x="1849011" y="3846243"/>
                    <a:pt x="1841974" y="3861197"/>
                  </a:cubicBezTo>
                  <a:cubicBezTo>
                    <a:pt x="1836696" y="3872193"/>
                    <a:pt x="1830539" y="3882748"/>
                    <a:pt x="1823501" y="3892424"/>
                  </a:cubicBezTo>
                  <a:cubicBezTo>
                    <a:pt x="1816904" y="3901661"/>
                    <a:pt x="1812946" y="3900781"/>
                    <a:pt x="1807228" y="3891105"/>
                  </a:cubicBezTo>
                  <a:cubicBezTo>
                    <a:pt x="1803709" y="3884947"/>
                    <a:pt x="1800191" y="3879230"/>
                    <a:pt x="1795353" y="3871753"/>
                  </a:cubicBezTo>
                  <a:cubicBezTo>
                    <a:pt x="1793154" y="3884508"/>
                    <a:pt x="1791834" y="3894624"/>
                    <a:pt x="1789635" y="3905179"/>
                  </a:cubicBezTo>
                  <a:cubicBezTo>
                    <a:pt x="1783917" y="3927170"/>
                    <a:pt x="1774681" y="3947402"/>
                    <a:pt x="1756649" y="3962796"/>
                  </a:cubicBezTo>
                  <a:cubicBezTo>
                    <a:pt x="1746533" y="3971153"/>
                    <a:pt x="1743014" y="3969833"/>
                    <a:pt x="1740375" y="3957078"/>
                  </a:cubicBezTo>
                  <a:cubicBezTo>
                    <a:pt x="1738616" y="3948282"/>
                    <a:pt x="1736417" y="3939485"/>
                    <a:pt x="1734218" y="3929370"/>
                  </a:cubicBezTo>
                  <a:cubicBezTo>
                    <a:pt x="1724542" y="3949162"/>
                    <a:pt x="1717066" y="3967194"/>
                    <a:pt x="1707829" y="3984787"/>
                  </a:cubicBezTo>
                  <a:cubicBezTo>
                    <a:pt x="1698153" y="4001940"/>
                    <a:pt x="1688917" y="4018653"/>
                    <a:pt x="1669125" y="4031848"/>
                  </a:cubicBezTo>
                  <a:cubicBezTo>
                    <a:pt x="1665167" y="4017774"/>
                    <a:pt x="1661648" y="4005019"/>
                    <a:pt x="1657250" y="3989625"/>
                  </a:cubicBezTo>
                  <a:cubicBezTo>
                    <a:pt x="1645814" y="4028330"/>
                    <a:pt x="1621624" y="4054279"/>
                    <a:pt x="1589956" y="4078909"/>
                  </a:cubicBezTo>
                  <a:cubicBezTo>
                    <a:pt x="1586877" y="4061756"/>
                    <a:pt x="1584238" y="4047242"/>
                    <a:pt x="1581160" y="4030968"/>
                  </a:cubicBezTo>
                  <a:cubicBezTo>
                    <a:pt x="1564006" y="4068353"/>
                    <a:pt x="1539377" y="4097381"/>
                    <a:pt x="1503311" y="4121132"/>
                  </a:cubicBezTo>
                  <a:cubicBezTo>
                    <a:pt x="1501112" y="4106618"/>
                    <a:pt x="1498913" y="4095182"/>
                    <a:pt x="1497154" y="4082428"/>
                  </a:cubicBezTo>
                  <a:cubicBezTo>
                    <a:pt x="1472084" y="4108817"/>
                    <a:pt x="1443935" y="4131248"/>
                    <a:pt x="1410509" y="4149281"/>
                  </a:cubicBezTo>
                  <a:cubicBezTo>
                    <a:pt x="1409189" y="4140924"/>
                    <a:pt x="1408749" y="4134766"/>
                    <a:pt x="1407430" y="4127289"/>
                  </a:cubicBezTo>
                  <a:cubicBezTo>
                    <a:pt x="1384559" y="4147961"/>
                    <a:pt x="1359929" y="4164234"/>
                    <a:pt x="1328262" y="4169952"/>
                  </a:cubicBezTo>
                  <a:cubicBezTo>
                    <a:pt x="1329142" y="4162915"/>
                    <a:pt x="1329581" y="4156757"/>
                    <a:pt x="1330021" y="4150160"/>
                  </a:cubicBezTo>
                  <a:cubicBezTo>
                    <a:pt x="1271965" y="4187545"/>
                    <a:pt x="1215228" y="4225370"/>
                    <a:pt x="1149255" y="4248240"/>
                  </a:cubicBezTo>
                  <a:cubicBezTo>
                    <a:pt x="1183121" y="4188425"/>
                    <a:pt x="1218746" y="4130808"/>
                    <a:pt x="1266687" y="4078909"/>
                  </a:cubicBezTo>
                  <a:lnTo>
                    <a:pt x="1245575" y="4078909"/>
                  </a:lnTo>
                  <a:cubicBezTo>
                    <a:pt x="1255691" y="4048122"/>
                    <a:pt x="1273724" y="4024811"/>
                    <a:pt x="1297475" y="4003260"/>
                  </a:cubicBezTo>
                  <a:cubicBezTo>
                    <a:pt x="1289998" y="4001061"/>
                    <a:pt x="1283840" y="3999741"/>
                    <a:pt x="1275923" y="3997542"/>
                  </a:cubicBezTo>
                  <a:cubicBezTo>
                    <a:pt x="1297035" y="3966754"/>
                    <a:pt x="1322544" y="3940805"/>
                    <a:pt x="1352452" y="3917934"/>
                  </a:cubicBezTo>
                  <a:cubicBezTo>
                    <a:pt x="1340137" y="3914855"/>
                    <a:pt x="1328702" y="3911777"/>
                    <a:pt x="1314188" y="3907818"/>
                  </a:cubicBezTo>
                  <a:cubicBezTo>
                    <a:pt x="1341896" y="3874832"/>
                    <a:pt x="1373124" y="3852840"/>
                    <a:pt x="1412708" y="3839646"/>
                  </a:cubicBezTo>
                  <a:lnTo>
                    <a:pt x="1366087" y="3825571"/>
                  </a:lnTo>
                  <a:cubicBezTo>
                    <a:pt x="1392476" y="3796543"/>
                    <a:pt x="1421064" y="3775872"/>
                    <a:pt x="1461088" y="3767515"/>
                  </a:cubicBezTo>
                  <a:cubicBezTo>
                    <a:pt x="1446134" y="3761358"/>
                    <a:pt x="1433819" y="3756959"/>
                    <a:pt x="1421944" y="3751681"/>
                  </a:cubicBezTo>
                  <a:cubicBezTo>
                    <a:pt x="1421504" y="3749922"/>
                    <a:pt x="1421504" y="3749043"/>
                    <a:pt x="1421064" y="3747283"/>
                  </a:cubicBezTo>
                  <a:cubicBezTo>
                    <a:pt x="1450532" y="3720894"/>
                    <a:pt x="1487038" y="3708139"/>
                    <a:pt x="1528821" y="3698023"/>
                  </a:cubicBezTo>
                  <a:lnTo>
                    <a:pt x="1487478" y="3682190"/>
                  </a:lnTo>
                  <a:cubicBezTo>
                    <a:pt x="1493195" y="3675592"/>
                    <a:pt x="1497154" y="3668995"/>
                    <a:pt x="1503311" y="3664597"/>
                  </a:cubicBezTo>
                  <a:cubicBezTo>
                    <a:pt x="1524862" y="3647884"/>
                    <a:pt x="1550372" y="3642166"/>
                    <a:pt x="1577201" y="3641726"/>
                  </a:cubicBezTo>
                  <a:cubicBezTo>
                    <a:pt x="1580720" y="3641726"/>
                    <a:pt x="1584678" y="3641286"/>
                    <a:pt x="1588197" y="3641286"/>
                  </a:cubicBezTo>
                  <a:cubicBezTo>
                    <a:pt x="1588637" y="3641286"/>
                    <a:pt x="1588637" y="3640846"/>
                    <a:pt x="1589956" y="3639087"/>
                  </a:cubicBezTo>
                  <a:cubicBezTo>
                    <a:pt x="1582919" y="3633809"/>
                    <a:pt x="1576322" y="3627652"/>
                    <a:pt x="1568845" y="3623253"/>
                  </a:cubicBezTo>
                  <a:cubicBezTo>
                    <a:pt x="1566645" y="3621494"/>
                    <a:pt x="1561368" y="3624573"/>
                    <a:pt x="1557409" y="3625453"/>
                  </a:cubicBezTo>
                  <a:cubicBezTo>
                    <a:pt x="1547293" y="3628092"/>
                    <a:pt x="1543335" y="3626332"/>
                    <a:pt x="1540696" y="3615337"/>
                  </a:cubicBezTo>
                  <a:cubicBezTo>
                    <a:pt x="1539816" y="3611378"/>
                    <a:pt x="1539377" y="3607420"/>
                    <a:pt x="1538937" y="3603461"/>
                  </a:cubicBezTo>
                  <a:cubicBezTo>
                    <a:pt x="1538497" y="3599943"/>
                    <a:pt x="1538057" y="3596424"/>
                    <a:pt x="1537617" y="3590707"/>
                  </a:cubicBezTo>
                  <a:cubicBezTo>
                    <a:pt x="1533659" y="3593785"/>
                    <a:pt x="1531460" y="3595545"/>
                    <a:pt x="1528821" y="3597304"/>
                  </a:cubicBezTo>
                  <a:cubicBezTo>
                    <a:pt x="1497154" y="3623693"/>
                    <a:pt x="1461528" y="3642606"/>
                    <a:pt x="1421064" y="3650962"/>
                  </a:cubicBezTo>
                  <a:cubicBezTo>
                    <a:pt x="1418865" y="3651402"/>
                    <a:pt x="1415787" y="3652722"/>
                    <a:pt x="1413587" y="3652282"/>
                  </a:cubicBezTo>
                  <a:cubicBezTo>
                    <a:pt x="1407870" y="3650962"/>
                    <a:pt x="1399513" y="3650962"/>
                    <a:pt x="1396434" y="3647444"/>
                  </a:cubicBezTo>
                  <a:cubicBezTo>
                    <a:pt x="1394235" y="3644365"/>
                    <a:pt x="1397314" y="3636008"/>
                    <a:pt x="1399073" y="3630291"/>
                  </a:cubicBezTo>
                  <a:cubicBezTo>
                    <a:pt x="1401712" y="3623253"/>
                    <a:pt x="1405671" y="3616216"/>
                    <a:pt x="1409189" y="3609179"/>
                  </a:cubicBezTo>
                  <a:cubicBezTo>
                    <a:pt x="1408310" y="3608739"/>
                    <a:pt x="1407430" y="3607860"/>
                    <a:pt x="1406990" y="3607420"/>
                  </a:cubicBezTo>
                  <a:cubicBezTo>
                    <a:pt x="1392036" y="3615776"/>
                    <a:pt x="1377522" y="3625453"/>
                    <a:pt x="1361688" y="3632490"/>
                  </a:cubicBezTo>
                  <a:cubicBezTo>
                    <a:pt x="1341896" y="3641726"/>
                    <a:pt x="1321225" y="3649203"/>
                    <a:pt x="1301433" y="3656680"/>
                  </a:cubicBezTo>
                  <a:cubicBezTo>
                    <a:pt x="1297475" y="3658439"/>
                    <a:pt x="1292636" y="3658439"/>
                    <a:pt x="1288238" y="3658879"/>
                  </a:cubicBezTo>
                  <a:cubicBezTo>
                    <a:pt x="1279442" y="3659319"/>
                    <a:pt x="1275044" y="3655800"/>
                    <a:pt x="1276803" y="3646124"/>
                  </a:cubicBezTo>
                  <a:cubicBezTo>
                    <a:pt x="1279002" y="3633809"/>
                    <a:pt x="1280761" y="3621934"/>
                    <a:pt x="1280321" y="3608300"/>
                  </a:cubicBezTo>
                  <a:lnTo>
                    <a:pt x="1263608" y="3623693"/>
                  </a:lnTo>
                  <a:cubicBezTo>
                    <a:pt x="1236339" y="3647444"/>
                    <a:pt x="1205552" y="3664157"/>
                    <a:pt x="1169047" y="3668995"/>
                  </a:cubicBezTo>
                  <a:cubicBezTo>
                    <a:pt x="1159810" y="3670314"/>
                    <a:pt x="1151014" y="3669435"/>
                    <a:pt x="1141778" y="3668115"/>
                  </a:cubicBezTo>
                  <a:cubicBezTo>
                    <a:pt x="1134301" y="3667236"/>
                    <a:pt x="1132102" y="3662837"/>
                    <a:pt x="1136060" y="3655360"/>
                  </a:cubicBezTo>
                  <a:cubicBezTo>
                    <a:pt x="1141778" y="3646124"/>
                    <a:pt x="1146616" y="3636888"/>
                    <a:pt x="1151893" y="3627212"/>
                  </a:cubicBezTo>
                  <a:cubicBezTo>
                    <a:pt x="1154532" y="3621934"/>
                    <a:pt x="1156292" y="3616656"/>
                    <a:pt x="1159810" y="3608739"/>
                  </a:cubicBezTo>
                  <a:cubicBezTo>
                    <a:pt x="1154532" y="3611378"/>
                    <a:pt x="1152333" y="3612258"/>
                    <a:pt x="1150134" y="3614017"/>
                  </a:cubicBezTo>
                  <a:cubicBezTo>
                    <a:pt x="1110110" y="3639087"/>
                    <a:pt x="1067008" y="3654921"/>
                    <a:pt x="1020387" y="3661958"/>
                  </a:cubicBezTo>
                  <a:cubicBezTo>
                    <a:pt x="1012470" y="3663277"/>
                    <a:pt x="1003234" y="3660199"/>
                    <a:pt x="995317" y="3659759"/>
                  </a:cubicBezTo>
                  <a:cubicBezTo>
                    <a:pt x="997516" y="3651842"/>
                    <a:pt x="999715" y="3643925"/>
                    <a:pt x="1002794" y="3636448"/>
                  </a:cubicBezTo>
                  <a:cubicBezTo>
                    <a:pt x="1007192" y="3626332"/>
                    <a:pt x="1012910" y="3616216"/>
                    <a:pt x="1016868" y="3605221"/>
                  </a:cubicBezTo>
                  <a:cubicBezTo>
                    <a:pt x="968928" y="3635129"/>
                    <a:pt x="918348" y="3639967"/>
                    <a:pt x="864690" y="3636008"/>
                  </a:cubicBezTo>
                  <a:cubicBezTo>
                    <a:pt x="863370" y="3634689"/>
                    <a:pt x="862930" y="3633369"/>
                    <a:pt x="861611" y="3632050"/>
                  </a:cubicBezTo>
                  <a:lnTo>
                    <a:pt x="897237" y="3573114"/>
                  </a:lnTo>
                  <a:cubicBezTo>
                    <a:pt x="893278" y="3574873"/>
                    <a:pt x="891519" y="3575313"/>
                    <a:pt x="889320" y="3576192"/>
                  </a:cubicBezTo>
                  <a:cubicBezTo>
                    <a:pt x="841819" y="3599063"/>
                    <a:pt x="791240" y="3605221"/>
                    <a:pt x="739780" y="3601262"/>
                  </a:cubicBezTo>
                  <a:cubicBezTo>
                    <a:pt x="726586" y="3600383"/>
                    <a:pt x="725266" y="3596864"/>
                    <a:pt x="731864" y="3586309"/>
                  </a:cubicBezTo>
                  <a:cubicBezTo>
                    <a:pt x="738901" y="3573993"/>
                    <a:pt x="747257" y="3562118"/>
                    <a:pt x="755614" y="3549803"/>
                  </a:cubicBezTo>
                  <a:cubicBezTo>
                    <a:pt x="701956" y="3556400"/>
                    <a:pt x="649617" y="3553322"/>
                    <a:pt x="595079" y="3541447"/>
                  </a:cubicBezTo>
                  <a:cubicBezTo>
                    <a:pt x="601236" y="3531331"/>
                    <a:pt x="606514" y="3522534"/>
                    <a:pt x="612232" y="3512418"/>
                  </a:cubicBezTo>
                  <a:cubicBezTo>
                    <a:pt x="566930" y="3514178"/>
                    <a:pt x="524268" y="3507141"/>
                    <a:pt x="482924" y="3483390"/>
                  </a:cubicBezTo>
                  <a:lnTo>
                    <a:pt x="503156" y="3464478"/>
                  </a:lnTo>
                  <a:cubicBezTo>
                    <a:pt x="404196" y="3450843"/>
                    <a:pt x="305676" y="3437649"/>
                    <a:pt x="211994" y="3403342"/>
                  </a:cubicBezTo>
                  <a:cubicBezTo>
                    <a:pt x="211994" y="3401583"/>
                    <a:pt x="211554" y="3400264"/>
                    <a:pt x="211554" y="3398505"/>
                  </a:cubicBezTo>
                  <a:cubicBezTo>
                    <a:pt x="221670" y="3394106"/>
                    <a:pt x="231346" y="3388389"/>
                    <a:pt x="241902" y="3385310"/>
                  </a:cubicBezTo>
                  <a:lnTo>
                    <a:pt x="425748" y="3338689"/>
                  </a:lnTo>
                  <a:cubicBezTo>
                    <a:pt x="449938" y="3332531"/>
                    <a:pt x="474568" y="3329892"/>
                    <a:pt x="500517" y="3325054"/>
                  </a:cubicBezTo>
                  <a:cubicBezTo>
                    <a:pt x="493920" y="3318897"/>
                    <a:pt x="487323" y="3312739"/>
                    <a:pt x="479846" y="3305262"/>
                  </a:cubicBezTo>
                  <a:cubicBezTo>
                    <a:pt x="519430" y="3279313"/>
                    <a:pt x="562092" y="3271836"/>
                    <a:pt x="607834" y="3272715"/>
                  </a:cubicBezTo>
                  <a:cubicBezTo>
                    <a:pt x="601676" y="3263039"/>
                    <a:pt x="596398" y="3255122"/>
                    <a:pt x="589801" y="3245007"/>
                  </a:cubicBezTo>
                  <a:cubicBezTo>
                    <a:pt x="643020" y="3230932"/>
                    <a:pt x="695358" y="3226974"/>
                    <a:pt x="748577" y="3230932"/>
                  </a:cubicBezTo>
                  <a:cubicBezTo>
                    <a:pt x="738901" y="3215978"/>
                    <a:pt x="728345" y="3201024"/>
                    <a:pt x="718669" y="3185631"/>
                  </a:cubicBezTo>
                  <a:cubicBezTo>
                    <a:pt x="719549" y="3184311"/>
                    <a:pt x="720428" y="3182992"/>
                    <a:pt x="720868" y="3181672"/>
                  </a:cubicBezTo>
                  <a:cubicBezTo>
                    <a:pt x="778045" y="3171996"/>
                    <a:pt x="834342" y="3178154"/>
                    <a:pt x="890639" y="3202784"/>
                  </a:cubicBezTo>
                  <a:cubicBezTo>
                    <a:pt x="877445" y="3182552"/>
                    <a:pt x="865569" y="3164080"/>
                    <a:pt x="852375" y="3143408"/>
                  </a:cubicBezTo>
                  <a:cubicBezTo>
                    <a:pt x="881843" y="3136371"/>
                    <a:pt x="908232" y="3138570"/>
                    <a:pt x="934182" y="3142088"/>
                  </a:cubicBezTo>
                  <a:cubicBezTo>
                    <a:pt x="960131" y="3145607"/>
                    <a:pt x="985201" y="3152644"/>
                    <a:pt x="1006752" y="3168038"/>
                  </a:cubicBezTo>
                  <a:cubicBezTo>
                    <a:pt x="1007632" y="3167158"/>
                    <a:pt x="1008512" y="3166718"/>
                    <a:pt x="1008951" y="3165839"/>
                  </a:cubicBezTo>
                  <a:cubicBezTo>
                    <a:pt x="1005433" y="3158802"/>
                    <a:pt x="1002354" y="3151764"/>
                    <a:pt x="998835" y="3144288"/>
                  </a:cubicBezTo>
                  <a:cubicBezTo>
                    <a:pt x="995317" y="3137690"/>
                    <a:pt x="990479" y="3131093"/>
                    <a:pt x="986960" y="3124056"/>
                  </a:cubicBezTo>
                  <a:cubicBezTo>
                    <a:pt x="981682" y="3113500"/>
                    <a:pt x="984761" y="3107342"/>
                    <a:pt x="996196" y="3109102"/>
                  </a:cubicBezTo>
                  <a:cubicBezTo>
                    <a:pt x="1017748" y="3111301"/>
                    <a:pt x="1040619" y="3113940"/>
                    <a:pt x="1061290" y="3120097"/>
                  </a:cubicBezTo>
                  <a:cubicBezTo>
                    <a:pt x="1091198" y="3129334"/>
                    <a:pt x="1120226" y="3142088"/>
                    <a:pt x="1149255" y="3153524"/>
                  </a:cubicBezTo>
                  <a:cubicBezTo>
                    <a:pt x="1148375" y="3151325"/>
                    <a:pt x="1147495" y="3146926"/>
                    <a:pt x="1145296" y="3142968"/>
                  </a:cubicBezTo>
                  <a:cubicBezTo>
                    <a:pt x="1139578" y="3133292"/>
                    <a:pt x="1133861" y="3124056"/>
                    <a:pt x="1128143" y="3114379"/>
                  </a:cubicBezTo>
                  <a:cubicBezTo>
                    <a:pt x="1121986" y="3104264"/>
                    <a:pt x="1123305" y="3098986"/>
                    <a:pt x="1135620" y="3098546"/>
                  </a:cubicBezTo>
                  <a:cubicBezTo>
                    <a:pt x="1151014" y="3098106"/>
                    <a:pt x="1167287" y="3098546"/>
                    <a:pt x="1182681" y="3102064"/>
                  </a:cubicBezTo>
                  <a:cubicBezTo>
                    <a:pt x="1212589" y="3108662"/>
                    <a:pt x="1238538" y="3124935"/>
                    <a:pt x="1261849" y="3144727"/>
                  </a:cubicBezTo>
                  <a:cubicBezTo>
                    <a:pt x="1265367" y="3147806"/>
                    <a:pt x="1268886" y="3150885"/>
                    <a:pt x="1275483" y="3152644"/>
                  </a:cubicBezTo>
                  <a:cubicBezTo>
                    <a:pt x="1273724" y="3142528"/>
                    <a:pt x="1271525" y="3132852"/>
                    <a:pt x="1269326" y="3123176"/>
                  </a:cubicBezTo>
                  <a:cubicBezTo>
                    <a:pt x="1264928" y="3104264"/>
                    <a:pt x="1270206" y="3097666"/>
                    <a:pt x="1288678" y="3103824"/>
                  </a:cubicBezTo>
                  <a:cubicBezTo>
                    <a:pt x="1318586" y="3113940"/>
                    <a:pt x="1347614" y="3126255"/>
                    <a:pt x="1376642" y="3138570"/>
                  </a:cubicBezTo>
                  <a:cubicBezTo>
                    <a:pt x="1384119" y="3141648"/>
                    <a:pt x="1388957" y="3142088"/>
                    <a:pt x="1393356" y="3135491"/>
                  </a:cubicBezTo>
                  <a:cubicBezTo>
                    <a:pt x="1388078" y="3119657"/>
                    <a:pt x="1379281" y="3109981"/>
                    <a:pt x="1361688" y="3105583"/>
                  </a:cubicBezTo>
                  <a:cubicBezTo>
                    <a:pt x="1325623" y="3095907"/>
                    <a:pt x="1290437" y="3084032"/>
                    <a:pt x="1255252" y="3073036"/>
                  </a:cubicBezTo>
                  <a:cubicBezTo>
                    <a:pt x="1249534" y="3070837"/>
                    <a:pt x="1243376" y="3068638"/>
                    <a:pt x="1238099" y="3065999"/>
                  </a:cubicBezTo>
                  <a:cubicBezTo>
                    <a:pt x="1226223" y="3059842"/>
                    <a:pt x="1224024" y="3053244"/>
                    <a:pt x="1231061" y="3041809"/>
                  </a:cubicBezTo>
                  <a:cubicBezTo>
                    <a:pt x="1237219" y="3031253"/>
                    <a:pt x="1245136" y="3021137"/>
                    <a:pt x="1253492" y="3009702"/>
                  </a:cubicBezTo>
                  <a:cubicBezTo>
                    <a:pt x="1240298" y="3008382"/>
                    <a:pt x="1228422" y="3007943"/>
                    <a:pt x="1216987" y="3006623"/>
                  </a:cubicBezTo>
                  <a:cubicBezTo>
                    <a:pt x="1162889" y="3000466"/>
                    <a:pt x="1111430" y="2985512"/>
                    <a:pt x="1065249" y="2956044"/>
                  </a:cubicBezTo>
                  <a:cubicBezTo>
                    <a:pt x="1059091" y="2952085"/>
                    <a:pt x="1052934" y="2947247"/>
                    <a:pt x="1048095" y="2941970"/>
                  </a:cubicBezTo>
                  <a:cubicBezTo>
                    <a:pt x="1037100" y="2930974"/>
                    <a:pt x="1039299" y="2919978"/>
                    <a:pt x="1053813" y="2914261"/>
                  </a:cubicBezTo>
                  <a:cubicBezTo>
                    <a:pt x="1062170" y="2911182"/>
                    <a:pt x="1070966" y="2908983"/>
                    <a:pt x="1078883" y="2905904"/>
                  </a:cubicBezTo>
                  <a:cubicBezTo>
                    <a:pt x="1084601" y="2903705"/>
                    <a:pt x="1089879" y="2899746"/>
                    <a:pt x="1098235" y="2895788"/>
                  </a:cubicBezTo>
                  <a:cubicBezTo>
                    <a:pt x="1071846" y="2889631"/>
                    <a:pt x="1048095" y="2883913"/>
                    <a:pt x="1024785" y="2877755"/>
                  </a:cubicBezTo>
                  <a:cubicBezTo>
                    <a:pt x="990479" y="2868519"/>
                    <a:pt x="957052" y="2857524"/>
                    <a:pt x="926705" y="2839051"/>
                  </a:cubicBezTo>
                  <a:cubicBezTo>
                    <a:pt x="900315" y="2822778"/>
                    <a:pt x="899876" y="2815741"/>
                    <a:pt x="924945" y="2797708"/>
                  </a:cubicBezTo>
                  <a:cubicBezTo>
                    <a:pt x="935061" y="2790231"/>
                    <a:pt x="945177" y="2782754"/>
                    <a:pt x="954853" y="2774837"/>
                  </a:cubicBezTo>
                  <a:cubicBezTo>
                    <a:pt x="956613" y="2773078"/>
                    <a:pt x="957932" y="2770879"/>
                    <a:pt x="961451" y="2767360"/>
                  </a:cubicBezTo>
                  <a:lnTo>
                    <a:pt x="946057" y="2767360"/>
                  </a:lnTo>
                  <a:cubicBezTo>
                    <a:pt x="893718" y="2768680"/>
                    <a:pt x="843138" y="2760323"/>
                    <a:pt x="797397" y="2733494"/>
                  </a:cubicBezTo>
                  <a:cubicBezTo>
                    <a:pt x="779804" y="2723378"/>
                    <a:pt x="763531" y="2708864"/>
                    <a:pt x="749017" y="2694350"/>
                  </a:cubicBezTo>
                  <a:cubicBezTo>
                    <a:pt x="737141" y="2682475"/>
                    <a:pt x="739780" y="2676317"/>
                    <a:pt x="755174" y="2671039"/>
                  </a:cubicBezTo>
                  <a:cubicBezTo>
                    <a:pt x="771887" y="2665321"/>
                    <a:pt x="788601" y="2660484"/>
                    <a:pt x="805314" y="2654326"/>
                  </a:cubicBezTo>
                  <a:cubicBezTo>
                    <a:pt x="811471" y="2652127"/>
                    <a:pt x="817629" y="2648168"/>
                    <a:pt x="822907" y="2642891"/>
                  </a:cubicBezTo>
                  <a:cubicBezTo>
                    <a:pt x="807953" y="2639372"/>
                    <a:pt x="792559" y="2636293"/>
                    <a:pt x="777605" y="2631895"/>
                  </a:cubicBezTo>
                  <a:cubicBezTo>
                    <a:pt x="716910" y="2613862"/>
                    <a:pt x="659293" y="2589672"/>
                    <a:pt x="608274" y="2550528"/>
                  </a:cubicBezTo>
                  <a:cubicBezTo>
                    <a:pt x="602556" y="2546130"/>
                    <a:pt x="594639" y="2536893"/>
                    <a:pt x="595959" y="2532055"/>
                  </a:cubicBezTo>
                  <a:cubicBezTo>
                    <a:pt x="597278" y="2526338"/>
                    <a:pt x="606954" y="2521060"/>
                    <a:pt x="613551" y="2517981"/>
                  </a:cubicBezTo>
                  <a:cubicBezTo>
                    <a:pt x="625867" y="2512703"/>
                    <a:pt x="638621" y="2510064"/>
                    <a:pt x="650936" y="2505226"/>
                  </a:cubicBezTo>
                  <a:cubicBezTo>
                    <a:pt x="658853" y="2502148"/>
                    <a:pt x="665890" y="2497309"/>
                    <a:pt x="676006" y="2492032"/>
                  </a:cubicBezTo>
                  <a:cubicBezTo>
                    <a:pt x="597718" y="2481036"/>
                    <a:pt x="541421" y="2438373"/>
                    <a:pt x="489082" y="2388233"/>
                  </a:cubicBezTo>
                  <a:cubicBezTo>
                    <a:pt x="470609" y="2370200"/>
                    <a:pt x="471929" y="2366681"/>
                    <a:pt x="496119" y="2359644"/>
                  </a:cubicBezTo>
                  <a:lnTo>
                    <a:pt x="562532" y="2341612"/>
                  </a:lnTo>
                  <a:cubicBezTo>
                    <a:pt x="566051" y="2340292"/>
                    <a:pt x="569569" y="2339413"/>
                    <a:pt x="573528" y="2336773"/>
                  </a:cubicBezTo>
                  <a:cubicBezTo>
                    <a:pt x="543180" y="2329736"/>
                    <a:pt x="515911" y="2316542"/>
                    <a:pt x="489522" y="2301148"/>
                  </a:cubicBezTo>
                  <a:cubicBezTo>
                    <a:pt x="447739" y="2276078"/>
                    <a:pt x="409474" y="2247490"/>
                    <a:pt x="376488" y="2211424"/>
                  </a:cubicBezTo>
                  <a:cubicBezTo>
                    <a:pt x="359334" y="2192952"/>
                    <a:pt x="360654" y="2188554"/>
                    <a:pt x="384844" y="2181516"/>
                  </a:cubicBezTo>
                  <a:cubicBezTo>
                    <a:pt x="404196" y="2175799"/>
                    <a:pt x="423988" y="2171840"/>
                    <a:pt x="444220" y="2167002"/>
                  </a:cubicBezTo>
                  <a:cubicBezTo>
                    <a:pt x="394960" y="2136215"/>
                    <a:pt x="356696" y="2093992"/>
                    <a:pt x="318871" y="2051769"/>
                  </a:cubicBezTo>
                  <a:cubicBezTo>
                    <a:pt x="305676" y="2036815"/>
                    <a:pt x="294241" y="2020102"/>
                    <a:pt x="282366" y="2004268"/>
                  </a:cubicBezTo>
                  <a:cubicBezTo>
                    <a:pt x="280606" y="2002069"/>
                    <a:pt x="279727" y="1998550"/>
                    <a:pt x="277088" y="1994152"/>
                  </a:cubicBezTo>
                  <a:cubicBezTo>
                    <a:pt x="292921" y="1989754"/>
                    <a:pt x="307435" y="1985796"/>
                    <a:pt x="323709" y="1981837"/>
                  </a:cubicBezTo>
                  <a:cubicBezTo>
                    <a:pt x="271810" y="1938735"/>
                    <a:pt x="232226" y="1886836"/>
                    <a:pt x="210675" y="1819103"/>
                  </a:cubicBezTo>
                  <a:lnTo>
                    <a:pt x="255976" y="1819103"/>
                  </a:lnTo>
                  <a:cubicBezTo>
                    <a:pt x="238823" y="1798871"/>
                    <a:pt x="223430" y="1781279"/>
                    <a:pt x="208036" y="1762366"/>
                  </a:cubicBezTo>
                  <a:cubicBezTo>
                    <a:pt x="144262" y="1683638"/>
                    <a:pt x="82687" y="1601391"/>
                    <a:pt x="29908" y="1512547"/>
                  </a:cubicBezTo>
                  <a:cubicBezTo>
                    <a:pt x="18473" y="1493635"/>
                    <a:pt x="9676" y="1473403"/>
                    <a:pt x="0" y="1453611"/>
                  </a:cubicBezTo>
                  <a:lnTo>
                    <a:pt x="0" y="1449213"/>
                  </a:lnTo>
                  <a:cubicBezTo>
                    <a:pt x="40464" y="1458009"/>
                    <a:pt x="76969" y="1476922"/>
                    <a:pt x="113034" y="1495834"/>
                  </a:cubicBezTo>
                  <a:cubicBezTo>
                    <a:pt x="204517" y="1543775"/>
                    <a:pt x="293361" y="1596113"/>
                    <a:pt x="377807" y="1655489"/>
                  </a:cubicBezTo>
                  <a:cubicBezTo>
                    <a:pt x="382645" y="1658568"/>
                    <a:pt x="387483" y="1662087"/>
                    <a:pt x="393641" y="1666925"/>
                  </a:cubicBezTo>
                  <a:cubicBezTo>
                    <a:pt x="392321" y="1652411"/>
                    <a:pt x="391002" y="1638776"/>
                    <a:pt x="389682" y="1622503"/>
                  </a:cubicBezTo>
                  <a:cubicBezTo>
                    <a:pt x="458734" y="1636137"/>
                    <a:pt x="514152" y="1670004"/>
                    <a:pt x="563412" y="1717504"/>
                  </a:cubicBezTo>
                  <a:cubicBezTo>
                    <a:pt x="566051" y="1701671"/>
                    <a:pt x="568690" y="1686717"/>
                    <a:pt x="571768" y="1668244"/>
                  </a:cubicBezTo>
                  <a:cubicBezTo>
                    <a:pt x="644779" y="1707828"/>
                    <a:pt x="707234" y="1756209"/>
                    <a:pt x="762211" y="1816904"/>
                  </a:cubicBezTo>
                  <a:cubicBezTo>
                    <a:pt x="762651" y="1813385"/>
                    <a:pt x="763091" y="1809427"/>
                    <a:pt x="763971" y="1805029"/>
                  </a:cubicBezTo>
                  <a:cubicBezTo>
                    <a:pt x="765730" y="1790955"/>
                    <a:pt x="767049" y="1776440"/>
                    <a:pt x="769688" y="1762366"/>
                  </a:cubicBezTo>
                  <a:cubicBezTo>
                    <a:pt x="774966" y="1731139"/>
                    <a:pt x="778925" y="1728940"/>
                    <a:pt x="803994" y="1749172"/>
                  </a:cubicBezTo>
                  <a:cubicBezTo>
                    <a:pt x="821587" y="1763246"/>
                    <a:pt x="838300" y="1778640"/>
                    <a:pt x="854134" y="1794473"/>
                  </a:cubicBezTo>
                  <a:cubicBezTo>
                    <a:pt x="885801" y="1827460"/>
                    <a:pt x="913950" y="1862646"/>
                    <a:pt x="933302" y="1903989"/>
                  </a:cubicBezTo>
                  <a:cubicBezTo>
                    <a:pt x="936821" y="1911906"/>
                    <a:pt x="939899" y="1920262"/>
                    <a:pt x="945617" y="1929059"/>
                  </a:cubicBezTo>
                  <a:cubicBezTo>
                    <a:pt x="947376" y="1919822"/>
                    <a:pt x="948696" y="1911026"/>
                    <a:pt x="950455" y="1902230"/>
                  </a:cubicBezTo>
                  <a:cubicBezTo>
                    <a:pt x="953974" y="1880678"/>
                    <a:pt x="957492" y="1859567"/>
                    <a:pt x="961451" y="1837576"/>
                  </a:cubicBezTo>
                  <a:cubicBezTo>
                    <a:pt x="962770" y="1830539"/>
                    <a:pt x="966728" y="1825261"/>
                    <a:pt x="974645" y="1831418"/>
                  </a:cubicBezTo>
                  <a:cubicBezTo>
                    <a:pt x="1032702" y="1874961"/>
                    <a:pt x="1080642" y="1926420"/>
                    <a:pt x="1103953" y="1996791"/>
                  </a:cubicBezTo>
                  <a:cubicBezTo>
                    <a:pt x="1105712" y="2001629"/>
                    <a:pt x="1106152" y="2006907"/>
                    <a:pt x="1109671" y="2012625"/>
                  </a:cubicBezTo>
                  <a:cubicBezTo>
                    <a:pt x="1113189" y="2004268"/>
                    <a:pt x="1117148" y="1995912"/>
                    <a:pt x="1119347" y="1987115"/>
                  </a:cubicBezTo>
                  <a:cubicBezTo>
                    <a:pt x="1122865" y="1973920"/>
                    <a:pt x="1125064" y="1960726"/>
                    <a:pt x="1128583" y="1947091"/>
                  </a:cubicBezTo>
                  <a:cubicBezTo>
                    <a:pt x="1129902" y="1942693"/>
                    <a:pt x="1131222" y="1938735"/>
                    <a:pt x="1133421" y="1934776"/>
                  </a:cubicBezTo>
                  <a:cubicBezTo>
                    <a:pt x="1137379" y="1927739"/>
                    <a:pt x="1143097" y="1925540"/>
                    <a:pt x="1149694" y="1931258"/>
                  </a:cubicBezTo>
                  <a:cubicBezTo>
                    <a:pt x="1159370" y="1940054"/>
                    <a:pt x="1169047" y="1948851"/>
                    <a:pt x="1176963" y="1958527"/>
                  </a:cubicBezTo>
                  <a:cubicBezTo>
                    <a:pt x="1219186" y="2012625"/>
                    <a:pt x="1252173" y="2072001"/>
                    <a:pt x="1271525" y="2138854"/>
                  </a:cubicBezTo>
                  <a:cubicBezTo>
                    <a:pt x="1271965" y="2140613"/>
                    <a:pt x="1272845" y="2142372"/>
                    <a:pt x="1274164" y="2147210"/>
                  </a:cubicBezTo>
                  <a:cubicBezTo>
                    <a:pt x="1277243" y="2140613"/>
                    <a:pt x="1279882" y="2136215"/>
                    <a:pt x="1281201" y="2131377"/>
                  </a:cubicBezTo>
                  <a:cubicBezTo>
                    <a:pt x="1286039" y="2111585"/>
                    <a:pt x="1289998" y="2091793"/>
                    <a:pt x="1294836" y="2072001"/>
                  </a:cubicBezTo>
                  <a:cubicBezTo>
                    <a:pt x="1297914" y="2058806"/>
                    <a:pt x="1303632" y="2055287"/>
                    <a:pt x="1313748" y="2063644"/>
                  </a:cubicBezTo>
                  <a:cubicBezTo>
                    <a:pt x="1330021" y="2076399"/>
                    <a:pt x="1346295" y="2089594"/>
                    <a:pt x="1358170" y="2105867"/>
                  </a:cubicBezTo>
                  <a:cubicBezTo>
                    <a:pt x="1390717" y="2149409"/>
                    <a:pt x="1405231" y="2200429"/>
                    <a:pt x="1409629" y="2254527"/>
                  </a:cubicBezTo>
                  <a:cubicBezTo>
                    <a:pt x="1410069" y="2258925"/>
                    <a:pt x="1410509" y="2263323"/>
                    <a:pt x="1412708" y="2268601"/>
                  </a:cubicBezTo>
                  <a:cubicBezTo>
                    <a:pt x="1416666" y="2263323"/>
                    <a:pt x="1421064" y="2258485"/>
                    <a:pt x="1424583" y="2252768"/>
                  </a:cubicBezTo>
                  <a:cubicBezTo>
                    <a:pt x="1431620" y="2241332"/>
                    <a:pt x="1437778" y="2229457"/>
                    <a:pt x="1444815" y="2218461"/>
                  </a:cubicBezTo>
                  <a:cubicBezTo>
                    <a:pt x="1451412" y="2207906"/>
                    <a:pt x="1457570" y="2206586"/>
                    <a:pt x="1465926" y="2215383"/>
                  </a:cubicBezTo>
                  <a:cubicBezTo>
                    <a:pt x="1475602" y="2225059"/>
                    <a:pt x="1483959" y="2236054"/>
                    <a:pt x="1490996" y="2247490"/>
                  </a:cubicBezTo>
                  <a:cubicBezTo>
                    <a:pt x="1516066" y="2287513"/>
                    <a:pt x="1531460" y="2331936"/>
                    <a:pt x="1546414" y="2376357"/>
                  </a:cubicBezTo>
                  <a:cubicBezTo>
                    <a:pt x="1547733" y="2380756"/>
                    <a:pt x="1549053" y="2384714"/>
                    <a:pt x="1550812" y="2389112"/>
                  </a:cubicBezTo>
                  <a:cubicBezTo>
                    <a:pt x="1551252" y="2389552"/>
                    <a:pt x="1551692" y="2390432"/>
                    <a:pt x="1553011" y="2391751"/>
                  </a:cubicBezTo>
                  <a:cubicBezTo>
                    <a:pt x="1555210" y="2386473"/>
                    <a:pt x="1558289" y="2382075"/>
                    <a:pt x="1559608" y="2377677"/>
                  </a:cubicBezTo>
                  <a:cubicBezTo>
                    <a:pt x="1561368" y="2371519"/>
                    <a:pt x="1562247" y="2364482"/>
                    <a:pt x="1564006" y="2358325"/>
                  </a:cubicBezTo>
                  <a:cubicBezTo>
                    <a:pt x="1566206" y="2349528"/>
                    <a:pt x="1565766" y="2338533"/>
                    <a:pt x="1575882" y="2335014"/>
                  </a:cubicBezTo>
                  <a:cubicBezTo>
                    <a:pt x="1587317" y="2331496"/>
                    <a:pt x="1594354" y="2340732"/>
                    <a:pt x="1600952" y="2347769"/>
                  </a:cubicBezTo>
                  <a:lnTo>
                    <a:pt x="1755296" y="2522520"/>
                  </a:lnTo>
                  <a:cubicBezTo>
                    <a:pt x="1742765" y="2461627"/>
                    <a:pt x="1686276" y="2335895"/>
                    <a:pt x="1698591" y="2332376"/>
                  </a:cubicBezTo>
                  <a:cubicBezTo>
                    <a:pt x="1708707" y="2330177"/>
                    <a:pt x="1719703" y="2330177"/>
                    <a:pt x="1730259" y="2328858"/>
                  </a:cubicBezTo>
                  <a:cubicBezTo>
                    <a:pt x="1735976" y="2328418"/>
                    <a:pt x="1740814" y="2327538"/>
                    <a:pt x="1748731" y="2326659"/>
                  </a:cubicBezTo>
                  <a:cubicBezTo>
                    <a:pt x="1744773" y="2321821"/>
                    <a:pt x="1742574" y="2319182"/>
                    <a:pt x="1739935" y="2316103"/>
                  </a:cubicBezTo>
                  <a:cubicBezTo>
                    <a:pt x="1695073" y="2262005"/>
                    <a:pt x="1663406" y="2200870"/>
                    <a:pt x="1648012" y="2131818"/>
                  </a:cubicBezTo>
                  <a:cubicBezTo>
                    <a:pt x="1645373" y="2119063"/>
                    <a:pt x="1644493" y="2105428"/>
                    <a:pt x="1644493" y="2092234"/>
                  </a:cubicBezTo>
                  <a:cubicBezTo>
                    <a:pt x="1644933" y="2075080"/>
                    <a:pt x="1656808" y="2068483"/>
                    <a:pt x="1671762" y="2076400"/>
                  </a:cubicBezTo>
                  <a:cubicBezTo>
                    <a:pt x="1680998" y="2081238"/>
                    <a:pt x="1688915" y="2087396"/>
                    <a:pt x="1698591" y="2092234"/>
                  </a:cubicBezTo>
                  <a:cubicBezTo>
                    <a:pt x="1705629" y="2095752"/>
                    <a:pt x="1713106" y="2097951"/>
                    <a:pt x="1720582" y="2100590"/>
                  </a:cubicBezTo>
                  <a:cubicBezTo>
                    <a:pt x="1721462" y="2099711"/>
                    <a:pt x="1722342" y="2098391"/>
                    <a:pt x="1722782" y="2097951"/>
                  </a:cubicBezTo>
                  <a:cubicBezTo>
                    <a:pt x="1720143" y="2093113"/>
                    <a:pt x="1717064" y="2087835"/>
                    <a:pt x="1713985" y="2083437"/>
                  </a:cubicBezTo>
                  <a:cubicBezTo>
                    <a:pt x="1684077" y="2031978"/>
                    <a:pt x="1656808" y="1979199"/>
                    <a:pt x="1640975" y="1921583"/>
                  </a:cubicBezTo>
                  <a:cubicBezTo>
                    <a:pt x="1637896" y="1910147"/>
                    <a:pt x="1636137" y="1897392"/>
                    <a:pt x="1635697" y="1885517"/>
                  </a:cubicBezTo>
                  <a:cubicBezTo>
                    <a:pt x="1635257" y="1871443"/>
                    <a:pt x="1640975" y="1867045"/>
                    <a:pt x="1655049" y="1869244"/>
                  </a:cubicBezTo>
                  <a:cubicBezTo>
                    <a:pt x="1670443" y="1871883"/>
                    <a:pt x="1685397" y="1875841"/>
                    <a:pt x="1700351" y="1878920"/>
                  </a:cubicBezTo>
                  <a:cubicBezTo>
                    <a:pt x="1708267" y="1880679"/>
                    <a:pt x="1716184" y="1880679"/>
                    <a:pt x="1725421" y="1878920"/>
                  </a:cubicBezTo>
                  <a:cubicBezTo>
                    <a:pt x="1723221" y="1876281"/>
                    <a:pt x="1720143" y="1873202"/>
                    <a:pt x="1717943" y="1870563"/>
                  </a:cubicBezTo>
                  <a:cubicBezTo>
                    <a:pt x="1670003" y="1820424"/>
                    <a:pt x="1635257" y="1762807"/>
                    <a:pt x="1623382" y="1693755"/>
                  </a:cubicBezTo>
                  <a:cubicBezTo>
                    <a:pt x="1620303" y="1675282"/>
                    <a:pt x="1620743" y="1655490"/>
                    <a:pt x="1622502" y="1636578"/>
                  </a:cubicBezTo>
                  <a:cubicBezTo>
                    <a:pt x="1624261" y="1617666"/>
                    <a:pt x="1632178" y="1614587"/>
                    <a:pt x="1648012" y="1623823"/>
                  </a:cubicBezTo>
                  <a:cubicBezTo>
                    <a:pt x="1667364" y="1634819"/>
                    <a:pt x="1686716" y="1646254"/>
                    <a:pt x="1706508" y="1657690"/>
                  </a:cubicBezTo>
                  <a:cubicBezTo>
                    <a:pt x="1712226" y="1660768"/>
                    <a:pt x="1718823" y="1662088"/>
                    <a:pt x="1727180" y="1664727"/>
                  </a:cubicBezTo>
                  <a:cubicBezTo>
                    <a:pt x="1725421" y="1660329"/>
                    <a:pt x="1724981" y="1658569"/>
                    <a:pt x="1724101" y="1656810"/>
                  </a:cubicBezTo>
                  <a:cubicBezTo>
                    <a:pt x="1679239" y="1583800"/>
                    <a:pt x="1651970" y="1504192"/>
                    <a:pt x="1638336" y="1420186"/>
                  </a:cubicBezTo>
                  <a:cubicBezTo>
                    <a:pt x="1636576" y="1409630"/>
                    <a:pt x="1636576" y="1398195"/>
                    <a:pt x="1637456" y="1386759"/>
                  </a:cubicBezTo>
                  <a:cubicBezTo>
                    <a:pt x="1638336" y="1373565"/>
                    <a:pt x="1644493" y="1369166"/>
                    <a:pt x="1656808" y="1373565"/>
                  </a:cubicBezTo>
                  <a:cubicBezTo>
                    <a:pt x="1666484" y="1376643"/>
                    <a:pt x="1674401" y="1382361"/>
                    <a:pt x="1683637" y="1386759"/>
                  </a:cubicBezTo>
                  <a:cubicBezTo>
                    <a:pt x="1699911" y="1394676"/>
                    <a:pt x="1715744" y="1403033"/>
                    <a:pt x="1732018" y="1410949"/>
                  </a:cubicBezTo>
                  <a:cubicBezTo>
                    <a:pt x="1734217" y="1412269"/>
                    <a:pt x="1737735" y="1412269"/>
                    <a:pt x="1742134" y="1412709"/>
                  </a:cubicBezTo>
                  <a:cubicBezTo>
                    <a:pt x="1740374" y="1409190"/>
                    <a:pt x="1739055" y="1406991"/>
                    <a:pt x="1737735" y="1405672"/>
                  </a:cubicBezTo>
                  <a:cubicBezTo>
                    <a:pt x="1715305" y="1375324"/>
                    <a:pt x="1703869" y="1340138"/>
                    <a:pt x="1696392" y="1304073"/>
                  </a:cubicBezTo>
                  <a:cubicBezTo>
                    <a:pt x="1686276" y="1254373"/>
                    <a:pt x="1682758" y="1204673"/>
                    <a:pt x="1688475" y="1154533"/>
                  </a:cubicBezTo>
                  <a:cubicBezTo>
                    <a:pt x="1690235" y="1140899"/>
                    <a:pt x="1693753" y="1138700"/>
                    <a:pt x="1704749" y="1145297"/>
                  </a:cubicBezTo>
                  <a:cubicBezTo>
                    <a:pt x="1730698" y="1161131"/>
                    <a:pt x="1756648" y="1178284"/>
                    <a:pt x="1782157" y="1194557"/>
                  </a:cubicBezTo>
                  <a:cubicBezTo>
                    <a:pt x="1787435" y="1197636"/>
                    <a:pt x="1792273" y="1200715"/>
                    <a:pt x="1796672" y="1203354"/>
                  </a:cubicBezTo>
                  <a:cubicBezTo>
                    <a:pt x="1787435" y="1179603"/>
                    <a:pt x="1776880" y="1156293"/>
                    <a:pt x="1770282" y="1131663"/>
                  </a:cubicBezTo>
                  <a:cubicBezTo>
                    <a:pt x="1752690" y="1069648"/>
                    <a:pt x="1746532" y="1005434"/>
                    <a:pt x="1750930" y="940780"/>
                  </a:cubicBezTo>
                  <a:cubicBezTo>
                    <a:pt x="1751370" y="931983"/>
                    <a:pt x="1753129" y="923187"/>
                    <a:pt x="1755328" y="914830"/>
                  </a:cubicBezTo>
                  <a:cubicBezTo>
                    <a:pt x="1757967" y="903835"/>
                    <a:pt x="1762366" y="901196"/>
                    <a:pt x="1772042" y="907354"/>
                  </a:cubicBezTo>
                  <a:cubicBezTo>
                    <a:pt x="1793153" y="920548"/>
                    <a:pt x="1813825" y="934622"/>
                    <a:pt x="1834936" y="948697"/>
                  </a:cubicBezTo>
                  <a:cubicBezTo>
                    <a:pt x="1838015" y="950896"/>
                    <a:pt x="1841094" y="953535"/>
                    <a:pt x="1844612" y="955294"/>
                  </a:cubicBezTo>
                  <a:cubicBezTo>
                    <a:pt x="1833177" y="859853"/>
                    <a:pt x="1841533" y="766610"/>
                    <a:pt x="1863525" y="670288"/>
                  </a:cubicBezTo>
                  <a:cubicBezTo>
                    <a:pt x="1881997" y="682604"/>
                    <a:pt x="1897391" y="692280"/>
                    <a:pt x="1913664" y="703715"/>
                  </a:cubicBezTo>
                  <a:cubicBezTo>
                    <a:pt x="1910586" y="663691"/>
                    <a:pt x="1913664" y="624547"/>
                    <a:pt x="1922900" y="586283"/>
                  </a:cubicBezTo>
                  <a:cubicBezTo>
                    <a:pt x="1932137" y="548458"/>
                    <a:pt x="1943132" y="511073"/>
                    <a:pt x="1967323" y="477207"/>
                  </a:cubicBezTo>
                  <a:cubicBezTo>
                    <a:pt x="1979637" y="490401"/>
                    <a:pt x="1990193" y="502277"/>
                    <a:pt x="2001189" y="514592"/>
                  </a:cubicBezTo>
                  <a:cubicBezTo>
                    <a:pt x="2005147" y="483804"/>
                    <a:pt x="2008666" y="453896"/>
                    <a:pt x="2013504" y="424428"/>
                  </a:cubicBezTo>
                  <a:cubicBezTo>
                    <a:pt x="2033296" y="303477"/>
                    <a:pt x="2057046" y="182966"/>
                    <a:pt x="2093551" y="65533"/>
                  </a:cubicBezTo>
                  <a:cubicBezTo>
                    <a:pt x="2100588" y="43542"/>
                    <a:pt x="2110266" y="21551"/>
                    <a:pt x="2118622" y="0"/>
                  </a:cubicBezTo>
                  <a:close/>
                </a:path>
              </a:pathLst>
            </a:custGeom>
            <a:solidFill>
              <a:srgbClr val="57C3A7"/>
            </a:solidFill>
            <a:ln w="43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6" name="Rounded Rectangle 17">
              <a:extLst>
                <a:ext uri="{FF2B5EF4-FFF2-40B4-BE49-F238E27FC236}">
                  <a16:creationId xmlns:a16="http://schemas.microsoft.com/office/drawing/2014/main" id="{0947EDF0-E832-401A-9C62-DAF31F44AC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576163" y="3887912"/>
              <a:ext cx="260009" cy="413693"/>
            </a:xfrm>
            <a:custGeom>
              <a:avLst/>
              <a:gdLst/>
              <a:ahLst/>
              <a:cxnLst/>
              <a:rect l="l" t="t" r="r" b="b"/>
              <a:pathLst>
                <a:path w="2016224" h="3207971">
                  <a:moveTo>
                    <a:pt x="854575" y="1382799"/>
                  </a:moveTo>
                  <a:lnTo>
                    <a:pt x="854575" y="1686462"/>
                  </a:lnTo>
                  <a:lnTo>
                    <a:pt x="550912" y="1686462"/>
                  </a:lnTo>
                  <a:lnTo>
                    <a:pt x="550912" y="1993536"/>
                  </a:lnTo>
                  <a:lnTo>
                    <a:pt x="854575" y="1993536"/>
                  </a:lnTo>
                  <a:lnTo>
                    <a:pt x="854575" y="2297199"/>
                  </a:lnTo>
                  <a:lnTo>
                    <a:pt x="1161649" y="2297199"/>
                  </a:lnTo>
                  <a:lnTo>
                    <a:pt x="1161649" y="1993536"/>
                  </a:lnTo>
                  <a:lnTo>
                    <a:pt x="1465312" y="1993536"/>
                  </a:lnTo>
                  <a:lnTo>
                    <a:pt x="1465312" y="1686462"/>
                  </a:lnTo>
                  <a:lnTo>
                    <a:pt x="1161649" y="1686462"/>
                  </a:lnTo>
                  <a:lnTo>
                    <a:pt x="1161649" y="1382799"/>
                  </a:lnTo>
                  <a:close/>
                  <a:moveTo>
                    <a:pt x="397285" y="941591"/>
                  </a:moveTo>
                  <a:lnTo>
                    <a:pt x="1618940" y="941591"/>
                  </a:lnTo>
                  <a:lnTo>
                    <a:pt x="1618940" y="2738407"/>
                  </a:lnTo>
                  <a:lnTo>
                    <a:pt x="397285" y="2738407"/>
                  </a:lnTo>
                  <a:close/>
                  <a:moveTo>
                    <a:pt x="305673" y="849979"/>
                  </a:moveTo>
                  <a:lnTo>
                    <a:pt x="305673" y="2830019"/>
                  </a:lnTo>
                  <a:lnTo>
                    <a:pt x="1710552" y="2830019"/>
                  </a:lnTo>
                  <a:lnTo>
                    <a:pt x="1710552" y="849979"/>
                  </a:lnTo>
                  <a:close/>
                  <a:moveTo>
                    <a:pt x="240515" y="472027"/>
                  </a:moveTo>
                  <a:lnTo>
                    <a:pt x="1775709" y="472027"/>
                  </a:lnTo>
                  <a:cubicBezTo>
                    <a:pt x="1908542" y="472027"/>
                    <a:pt x="2016224" y="579709"/>
                    <a:pt x="2016224" y="712542"/>
                  </a:cubicBezTo>
                  <a:lnTo>
                    <a:pt x="2016224" y="2967456"/>
                  </a:lnTo>
                  <a:cubicBezTo>
                    <a:pt x="2016224" y="3100289"/>
                    <a:pt x="1908542" y="3207971"/>
                    <a:pt x="1775709" y="3207971"/>
                  </a:cubicBezTo>
                  <a:lnTo>
                    <a:pt x="240515" y="3207971"/>
                  </a:lnTo>
                  <a:cubicBezTo>
                    <a:pt x="107682" y="3207971"/>
                    <a:pt x="0" y="3100289"/>
                    <a:pt x="0" y="2967456"/>
                  </a:cubicBezTo>
                  <a:lnTo>
                    <a:pt x="0" y="712542"/>
                  </a:lnTo>
                  <a:cubicBezTo>
                    <a:pt x="0" y="579709"/>
                    <a:pt x="107682" y="472027"/>
                    <a:pt x="240515" y="472027"/>
                  </a:cubicBezTo>
                  <a:close/>
                  <a:moveTo>
                    <a:pt x="515787" y="0"/>
                  </a:moveTo>
                  <a:lnTo>
                    <a:pt x="1500437" y="0"/>
                  </a:lnTo>
                  <a:cubicBezTo>
                    <a:pt x="1541893" y="0"/>
                    <a:pt x="1575500" y="33607"/>
                    <a:pt x="1575500" y="75063"/>
                  </a:cubicBezTo>
                  <a:lnTo>
                    <a:pt x="1575500" y="367990"/>
                  </a:lnTo>
                  <a:lnTo>
                    <a:pt x="440724" y="367990"/>
                  </a:lnTo>
                  <a:lnTo>
                    <a:pt x="440724" y="75063"/>
                  </a:lnTo>
                  <a:cubicBezTo>
                    <a:pt x="440724" y="33607"/>
                    <a:pt x="474331" y="0"/>
                    <a:pt x="51578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477" name="Group 1476">
            <a:extLst>
              <a:ext uri="{FF2B5EF4-FFF2-40B4-BE49-F238E27FC236}">
                <a16:creationId xmlns:a16="http://schemas.microsoft.com/office/drawing/2014/main" id="{A59B27D8-523A-4258-AEB4-0064C03968BE}"/>
              </a:ext>
            </a:extLst>
          </p:cNvPr>
          <p:cNvGrpSpPr/>
          <p:nvPr/>
        </p:nvGrpSpPr>
        <p:grpSpPr>
          <a:xfrm>
            <a:off x="8350654" y="3316844"/>
            <a:ext cx="3006000" cy="850432"/>
            <a:chOff x="6440400" y="2781881"/>
            <a:chExt cx="2092039" cy="850432"/>
          </a:xfrm>
        </p:grpSpPr>
        <p:sp>
          <p:nvSpPr>
            <p:cNvPr id="1478" name="TextBox 1477">
              <a:extLst>
                <a:ext uri="{FF2B5EF4-FFF2-40B4-BE49-F238E27FC236}">
                  <a16:creationId xmlns:a16="http://schemas.microsoft.com/office/drawing/2014/main" id="{196EF079-17BD-4991-9A39-9A455251306E}"/>
                </a:ext>
              </a:extLst>
            </p:cNvPr>
            <p:cNvSpPr txBox="1"/>
            <p:nvPr/>
          </p:nvSpPr>
          <p:spPr>
            <a:xfrm>
              <a:off x="6440400" y="2985982"/>
              <a:ext cx="20842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79" name="TextBox 1478">
              <a:extLst>
                <a:ext uri="{FF2B5EF4-FFF2-40B4-BE49-F238E27FC236}">
                  <a16:creationId xmlns:a16="http://schemas.microsoft.com/office/drawing/2014/main" id="{244A465F-A1E7-4A2A-AC80-DF4B962C8F3D}"/>
                </a:ext>
              </a:extLst>
            </p:cNvPr>
            <p:cNvSpPr txBox="1"/>
            <p:nvPr/>
          </p:nvSpPr>
          <p:spPr>
            <a:xfrm>
              <a:off x="6442000" y="2781881"/>
              <a:ext cx="20904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80" name="Group 1479">
            <a:extLst>
              <a:ext uri="{FF2B5EF4-FFF2-40B4-BE49-F238E27FC236}">
                <a16:creationId xmlns:a16="http://schemas.microsoft.com/office/drawing/2014/main" id="{F3722901-0FD0-4DA3-8FBD-6D197DD920A7}"/>
              </a:ext>
            </a:extLst>
          </p:cNvPr>
          <p:cNvGrpSpPr/>
          <p:nvPr/>
        </p:nvGrpSpPr>
        <p:grpSpPr>
          <a:xfrm>
            <a:off x="8615330" y="5002048"/>
            <a:ext cx="3006000" cy="850432"/>
            <a:chOff x="6914356" y="4008592"/>
            <a:chExt cx="2122139" cy="850432"/>
          </a:xfrm>
        </p:grpSpPr>
        <p:sp>
          <p:nvSpPr>
            <p:cNvPr id="1481" name="TextBox 1480">
              <a:extLst>
                <a:ext uri="{FF2B5EF4-FFF2-40B4-BE49-F238E27FC236}">
                  <a16:creationId xmlns:a16="http://schemas.microsoft.com/office/drawing/2014/main" id="{DDA5AA1A-2D96-47F9-B0B7-EF56A6B1479B}"/>
                </a:ext>
              </a:extLst>
            </p:cNvPr>
            <p:cNvSpPr txBox="1"/>
            <p:nvPr/>
          </p:nvSpPr>
          <p:spPr>
            <a:xfrm>
              <a:off x="6914356" y="4212693"/>
              <a:ext cx="21142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82" name="TextBox 1481">
              <a:extLst>
                <a:ext uri="{FF2B5EF4-FFF2-40B4-BE49-F238E27FC236}">
                  <a16:creationId xmlns:a16="http://schemas.microsoft.com/office/drawing/2014/main" id="{53D5ADEF-698E-47AA-BA65-B101CFC14878}"/>
                </a:ext>
              </a:extLst>
            </p:cNvPr>
            <p:cNvSpPr txBox="1"/>
            <p:nvPr/>
          </p:nvSpPr>
          <p:spPr>
            <a:xfrm>
              <a:off x="6915956" y="4008592"/>
              <a:ext cx="21205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83" name="Group 1482">
            <a:extLst>
              <a:ext uri="{FF2B5EF4-FFF2-40B4-BE49-F238E27FC236}">
                <a16:creationId xmlns:a16="http://schemas.microsoft.com/office/drawing/2014/main" id="{FC4EEE7C-ECCF-4AD3-AF4A-0024E5710785}"/>
              </a:ext>
            </a:extLst>
          </p:cNvPr>
          <p:cNvGrpSpPr/>
          <p:nvPr/>
        </p:nvGrpSpPr>
        <p:grpSpPr>
          <a:xfrm>
            <a:off x="2936632" y="1563769"/>
            <a:ext cx="6320806" cy="709584"/>
            <a:chOff x="1927195" y="2102122"/>
            <a:chExt cx="5291678" cy="709584"/>
          </a:xfrm>
        </p:grpSpPr>
        <p:sp>
          <p:nvSpPr>
            <p:cNvPr id="1484" name="TextBox 1483">
              <a:extLst>
                <a:ext uri="{FF2B5EF4-FFF2-40B4-BE49-F238E27FC236}">
                  <a16:creationId xmlns:a16="http://schemas.microsoft.com/office/drawing/2014/main" id="{AFB839DD-E39A-41AB-ABDA-A2E4577B1344}"/>
                </a:ext>
              </a:extLst>
            </p:cNvPr>
            <p:cNvSpPr txBox="1"/>
            <p:nvPr/>
          </p:nvSpPr>
          <p:spPr>
            <a:xfrm>
              <a:off x="1927195" y="2350041"/>
              <a:ext cx="52916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85" name="TextBox 1484">
              <a:extLst>
                <a:ext uri="{FF2B5EF4-FFF2-40B4-BE49-F238E27FC236}">
                  <a16:creationId xmlns:a16="http://schemas.microsoft.com/office/drawing/2014/main" id="{71F2B12C-096D-4645-B330-46E36651A884}"/>
                </a:ext>
              </a:extLst>
            </p:cNvPr>
            <p:cNvSpPr txBox="1"/>
            <p:nvPr/>
          </p:nvSpPr>
          <p:spPr>
            <a:xfrm>
              <a:off x="1927195" y="2102122"/>
              <a:ext cx="52916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A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86" name="Group 1485">
            <a:extLst>
              <a:ext uri="{FF2B5EF4-FFF2-40B4-BE49-F238E27FC236}">
                <a16:creationId xmlns:a16="http://schemas.microsoft.com/office/drawing/2014/main" id="{F3F448B6-A871-4C8D-A215-F9B959359657}"/>
              </a:ext>
            </a:extLst>
          </p:cNvPr>
          <p:cNvGrpSpPr/>
          <p:nvPr/>
        </p:nvGrpSpPr>
        <p:grpSpPr>
          <a:xfrm>
            <a:off x="835548" y="3316844"/>
            <a:ext cx="3006000" cy="850432"/>
            <a:chOff x="6440400" y="2781881"/>
            <a:chExt cx="2092039" cy="850432"/>
          </a:xfrm>
        </p:grpSpPr>
        <p:sp>
          <p:nvSpPr>
            <p:cNvPr id="1487" name="TextBox 1486">
              <a:extLst>
                <a:ext uri="{FF2B5EF4-FFF2-40B4-BE49-F238E27FC236}">
                  <a16:creationId xmlns:a16="http://schemas.microsoft.com/office/drawing/2014/main" id="{13980D05-8DD6-43EC-B9C1-DA07F27C7C7E}"/>
                </a:ext>
              </a:extLst>
            </p:cNvPr>
            <p:cNvSpPr txBox="1"/>
            <p:nvPr/>
          </p:nvSpPr>
          <p:spPr>
            <a:xfrm>
              <a:off x="6440400" y="2985982"/>
              <a:ext cx="20842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88" name="TextBox 1487">
              <a:extLst>
                <a:ext uri="{FF2B5EF4-FFF2-40B4-BE49-F238E27FC236}">
                  <a16:creationId xmlns:a16="http://schemas.microsoft.com/office/drawing/2014/main" id="{D84FE449-F99A-465B-A8A3-2A3856A5C994}"/>
                </a:ext>
              </a:extLst>
            </p:cNvPr>
            <p:cNvSpPr txBox="1"/>
            <p:nvPr/>
          </p:nvSpPr>
          <p:spPr>
            <a:xfrm>
              <a:off x="6442000" y="2781881"/>
              <a:ext cx="20904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89" name="Group 1488">
            <a:extLst>
              <a:ext uri="{FF2B5EF4-FFF2-40B4-BE49-F238E27FC236}">
                <a16:creationId xmlns:a16="http://schemas.microsoft.com/office/drawing/2014/main" id="{D78BA0AA-475F-4ECC-A75C-6AD15F9CE362}"/>
              </a:ext>
            </a:extLst>
          </p:cNvPr>
          <p:cNvGrpSpPr/>
          <p:nvPr/>
        </p:nvGrpSpPr>
        <p:grpSpPr>
          <a:xfrm>
            <a:off x="566515" y="5002048"/>
            <a:ext cx="3006000" cy="850432"/>
            <a:chOff x="6914356" y="4008592"/>
            <a:chExt cx="2122139" cy="850432"/>
          </a:xfrm>
        </p:grpSpPr>
        <p:sp>
          <p:nvSpPr>
            <p:cNvPr id="1490" name="TextBox 1489">
              <a:extLst>
                <a:ext uri="{FF2B5EF4-FFF2-40B4-BE49-F238E27FC236}">
                  <a16:creationId xmlns:a16="http://schemas.microsoft.com/office/drawing/2014/main" id="{616F4F0F-1DB9-45C4-83C1-CE67674589CF}"/>
                </a:ext>
              </a:extLst>
            </p:cNvPr>
            <p:cNvSpPr txBox="1"/>
            <p:nvPr/>
          </p:nvSpPr>
          <p:spPr>
            <a:xfrm>
              <a:off x="6914356" y="4212693"/>
              <a:ext cx="21142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91" name="TextBox 1490">
              <a:extLst>
                <a:ext uri="{FF2B5EF4-FFF2-40B4-BE49-F238E27FC236}">
                  <a16:creationId xmlns:a16="http://schemas.microsoft.com/office/drawing/2014/main" id="{34769EDC-BB37-41C0-B30F-F0101AA460A5}"/>
                </a:ext>
              </a:extLst>
            </p:cNvPr>
            <p:cNvSpPr txBox="1"/>
            <p:nvPr/>
          </p:nvSpPr>
          <p:spPr>
            <a:xfrm>
              <a:off x="6915956" y="4008592"/>
              <a:ext cx="21205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92" name="Oval 1491">
            <a:extLst>
              <a:ext uri="{FF2B5EF4-FFF2-40B4-BE49-F238E27FC236}">
                <a16:creationId xmlns:a16="http://schemas.microsoft.com/office/drawing/2014/main" id="{F142494D-3A38-49BF-A503-2B897B9138DB}"/>
              </a:ext>
            </a:extLst>
          </p:cNvPr>
          <p:cNvSpPr/>
          <p:nvPr/>
        </p:nvSpPr>
        <p:spPr>
          <a:xfrm>
            <a:off x="5981132" y="3098151"/>
            <a:ext cx="235305" cy="2353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93" name="Oval 1492">
            <a:extLst>
              <a:ext uri="{FF2B5EF4-FFF2-40B4-BE49-F238E27FC236}">
                <a16:creationId xmlns:a16="http://schemas.microsoft.com/office/drawing/2014/main" id="{3918F3A6-F373-4C61-902A-D4A7FE3AC74F}"/>
              </a:ext>
            </a:extLst>
          </p:cNvPr>
          <p:cNvSpPr/>
          <p:nvPr/>
        </p:nvSpPr>
        <p:spPr>
          <a:xfrm>
            <a:off x="7420541" y="5309612"/>
            <a:ext cx="235305" cy="2353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94" name="Oval 1493">
            <a:extLst>
              <a:ext uri="{FF2B5EF4-FFF2-40B4-BE49-F238E27FC236}">
                <a16:creationId xmlns:a16="http://schemas.microsoft.com/office/drawing/2014/main" id="{1FB9B2B1-0D3A-4F2E-9A78-879CD23F53EB}"/>
              </a:ext>
            </a:extLst>
          </p:cNvPr>
          <p:cNvSpPr/>
          <p:nvPr/>
        </p:nvSpPr>
        <p:spPr>
          <a:xfrm>
            <a:off x="4535884" y="5309612"/>
            <a:ext cx="235305" cy="2353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95" name="Oval 1494">
            <a:extLst>
              <a:ext uri="{FF2B5EF4-FFF2-40B4-BE49-F238E27FC236}">
                <a16:creationId xmlns:a16="http://schemas.microsoft.com/office/drawing/2014/main" id="{C73DB667-AF7B-41D4-8774-96A32BC128C7}"/>
              </a:ext>
            </a:extLst>
          </p:cNvPr>
          <p:cNvSpPr/>
          <p:nvPr/>
        </p:nvSpPr>
        <p:spPr>
          <a:xfrm>
            <a:off x="7261788" y="3813249"/>
            <a:ext cx="235305" cy="2353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96" name="Oval 1495">
            <a:extLst>
              <a:ext uri="{FF2B5EF4-FFF2-40B4-BE49-F238E27FC236}">
                <a16:creationId xmlns:a16="http://schemas.microsoft.com/office/drawing/2014/main" id="{42CF01D7-BF69-4017-BDA9-15E7FACAFDCA}"/>
              </a:ext>
            </a:extLst>
          </p:cNvPr>
          <p:cNvSpPr/>
          <p:nvPr/>
        </p:nvSpPr>
        <p:spPr>
          <a:xfrm>
            <a:off x="4653536" y="3813249"/>
            <a:ext cx="235305" cy="23530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97" name="Oval 1496">
            <a:extLst>
              <a:ext uri="{FF2B5EF4-FFF2-40B4-BE49-F238E27FC236}">
                <a16:creationId xmlns:a16="http://schemas.microsoft.com/office/drawing/2014/main" id="{4451033B-1A5D-4970-B508-2648FE093C37}"/>
              </a:ext>
            </a:extLst>
          </p:cNvPr>
          <p:cNvSpPr/>
          <p:nvPr/>
        </p:nvSpPr>
        <p:spPr>
          <a:xfrm>
            <a:off x="5794822" y="2338371"/>
            <a:ext cx="602086" cy="60208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98" name="Oval 1497">
            <a:extLst>
              <a:ext uri="{FF2B5EF4-FFF2-40B4-BE49-F238E27FC236}">
                <a16:creationId xmlns:a16="http://schemas.microsoft.com/office/drawing/2014/main" id="{9B39D87B-F2A1-4637-86EE-33378D2F761E}"/>
              </a:ext>
            </a:extLst>
          </p:cNvPr>
          <p:cNvSpPr/>
          <p:nvPr/>
        </p:nvSpPr>
        <p:spPr>
          <a:xfrm>
            <a:off x="3934174" y="3431474"/>
            <a:ext cx="602086" cy="60208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99" name="Oval 1498">
            <a:extLst>
              <a:ext uri="{FF2B5EF4-FFF2-40B4-BE49-F238E27FC236}">
                <a16:creationId xmlns:a16="http://schemas.microsoft.com/office/drawing/2014/main" id="{C5E0B91C-1750-4E54-BD9B-AA32AFEBB44E}"/>
              </a:ext>
            </a:extLst>
          </p:cNvPr>
          <p:cNvSpPr/>
          <p:nvPr/>
        </p:nvSpPr>
        <p:spPr>
          <a:xfrm>
            <a:off x="7650681" y="3431474"/>
            <a:ext cx="602086" cy="60208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00" name="Oval 1499">
            <a:extLst>
              <a:ext uri="{FF2B5EF4-FFF2-40B4-BE49-F238E27FC236}">
                <a16:creationId xmlns:a16="http://schemas.microsoft.com/office/drawing/2014/main" id="{E28F8883-3E94-468D-8117-86752FDAB629}"/>
              </a:ext>
            </a:extLst>
          </p:cNvPr>
          <p:cNvSpPr/>
          <p:nvPr/>
        </p:nvSpPr>
        <p:spPr>
          <a:xfrm>
            <a:off x="3805186" y="5126221"/>
            <a:ext cx="602086" cy="60208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01" name="Oval 1500">
            <a:extLst>
              <a:ext uri="{FF2B5EF4-FFF2-40B4-BE49-F238E27FC236}">
                <a16:creationId xmlns:a16="http://schemas.microsoft.com/office/drawing/2014/main" id="{2A9A2DEF-8D3E-4F76-94E5-83120E7B4554}"/>
              </a:ext>
            </a:extLst>
          </p:cNvPr>
          <p:cNvSpPr/>
          <p:nvPr/>
        </p:nvSpPr>
        <p:spPr>
          <a:xfrm>
            <a:off x="7847111" y="5126221"/>
            <a:ext cx="602086" cy="60208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02" name="Block Arc 1501">
            <a:extLst>
              <a:ext uri="{FF2B5EF4-FFF2-40B4-BE49-F238E27FC236}">
                <a16:creationId xmlns:a16="http://schemas.microsoft.com/office/drawing/2014/main" id="{4624AF20-CEB9-4E74-9777-4E03D7DA0CCE}"/>
              </a:ext>
            </a:extLst>
          </p:cNvPr>
          <p:cNvSpPr/>
          <p:nvPr/>
        </p:nvSpPr>
        <p:spPr>
          <a:xfrm>
            <a:off x="4483229" y="3211796"/>
            <a:ext cx="3200014" cy="3200014"/>
          </a:xfrm>
          <a:prstGeom prst="blockArc">
            <a:avLst>
              <a:gd name="adj1" fmla="val 9259919"/>
              <a:gd name="adj2" fmla="val 1520338"/>
              <a:gd name="adj3" fmla="val 1375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03" name="Heart 17">
            <a:extLst>
              <a:ext uri="{FF2B5EF4-FFF2-40B4-BE49-F238E27FC236}">
                <a16:creationId xmlns:a16="http://schemas.microsoft.com/office/drawing/2014/main" id="{287E74AC-686C-4409-A633-65BD80D19522}"/>
              </a:ext>
            </a:extLst>
          </p:cNvPr>
          <p:cNvSpPr/>
          <p:nvPr/>
        </p:nvSpPr>
        <p:spPr>
          <a:xfrm>
            <a:off x="5921095" y="2475585"/>
            <a:ext cx="349809" cy="342975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04" name="Rounded Rectangle 25">
            <a:extLst>
              <a:ext uri="{FF2B5EF4-FFF2-40B4-BE49-F238E27FC236}">
                <a16:creationId xmlns:a16="http://schemas.microsoft.com/office/drawing/2014/main" id="{BBF96CE5-62FF-416D-B2CE-29815A23E770}"/>
              </a:ext>
            </a:extLst>
          </p:cNvPr>
          <p:cNvSpPr/>
          <p:nvPr/>
        </p:nvSpPr>
        <p:spPr>
          <a:xfrm>
            <a:off x="4051491" y="3589497"/>
            <a:ext cx="347277" cy="29268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05" name="Chord 32">
            <a:extLst>
              <a:ext uri="{FF2B5EF4-FFF2-40B4-BE49-F238E27FC236}">
                <a16:creationId xmlns:a16="http://schemas.microsoft.com/office/drawing/2014/main" id="{BC94B2BF-AD51-402C-A0A0-CBBEB4990FBE}"/>
              </a:ext>
            </a:extLst>
          </p:cNvPr>
          <p:cNvSpPr/>
          <p:nvPr/>
        </p:nvSpPr>
        <p:spPr>
          <a:xfrm>
            <a:off x="3934174" y="5259937"/>
            <a:ext cx="347277" cy="344230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06" name="Rounded Rectangle 40">
            <a:extLst>
              <a:ext uri="{FF2B5EF4-FFF2-40B4-BE49-F238E27FC236}">
                <a16:creationId xmlns:a16="http://schemas.microsoft.com/office/drawing/2014/main" id="{59B3AC70-1F3F-45F7-B835-95B7FC9F287A}"/>
              </a:ext>
            </a:extLst>
          </p:cNvPr>
          <p:cNvSpPr/>
          <p:nvPr/>
        </p:nvSpPr>
        <p:spPr>
          <a:xfrm rot="2942052">
            <a:off x="7999978" y="5280572"/>
            <a:ext cx="322807" cy="343418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07" name="Rounded Rectangle 17">
            <a:extLst>
              <a:ext uri="{FF2B5EF4-FFF2-40B4-BE49-F238E27FC236}">
                <a16:creationId xmlns:a16="http://schemas.microsoft.com/office/drawing/2014/main" id="{B098437D-DDF3-4DE2-9E60-EDBE4F284A98}"/>
              </a:ext>
            </a:extLst>
          </p:cNvPr>
          <p:cNvSpPr>
            <a:spLocks noChangeAspect="1"/>
          </p:cNvSpPr>
          <p:nvPr/>
        </p:nvSpPr>
        <p:spPr>
          <a:xfrm>
            <a:off x="7835542" y="3547664"/>
            <a:ext cx="232363" cy="369706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11187</TotalTime>
  <Words>120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38</cp:revision>
  <dcterms:created xsi:type="dcterms:W3CDTF">2018-02-18T19:39:47Z</dcterms:created>
  <dcterms:modified xsi:type="dcterms:W3CDTF">2019-04-25T03:00:03Z</dcterms:modified>
</cp:coreProperties>
</file>