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6" d="100"/>
          <a:sy n="106" d="100"/>
        </p:scale>
        <p:origin x="169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84" name="Graphic 2">
            <a:extLst>
              <a:ext uri="{FF2B5EF4-FFF2-40B4-BE49-F238E27FC236}">
                <a16:creationId xmlns:a16="http://schemas.microsoft.com/office/drawing/2014/main" id="{DA52CB0C-809C-47E4-8051-0C2A52099E9D}"/>
              </a:ext>
            </a:extLst>
          </p:cNvPr>
          <p:cNvGrpSpPr/>
          <p:nvPr/>
        </p:nvGrpSpPr>
        <p:grpSpPr>
          <a:xfrm>
            <a:off x="8658846" y="1971125"/>
            <a:ext cx="2443203" cy="4312740"/>
            <a:chOff x="8544520" y="2061601"/>
            <a:chExt cx="2443203" cy="4312740"/>
          </a:xfrm>
        </p:grpSpPr>
        <p:sp>
          <p:nvSpPr>
            <p:cNvPr id="1385" name="Freeform: Shape 1384">
              <a:extLst>
                <a:ext uri="{FF2B5EF4-FFF2-40B4-BE49-F238E27FC236}">
                  <a16:creationId xmlns:a16="http://schemas.microsoft.com/office/drawing/2014/main" id="{C8112129-2BFE-413F-B702-9814EBFF6D7A}"/>
                </a:ext>
              </a:extLst>
            </p:cNvPr>
            <p:cNvSpPr/>
            <p:nvPr/>
          </p:nvSpPr>
          <p:spPr>
            <a:xfrm>
              <a:off x="9313776" y="3984915"/>
              <a:ext cx="1448107" cy="2378198"/>
            </a:xfrm>
            <a:custGeom>
              <a:avLst/>
              <a:gdLst>
                <a:gd name="connsiteX0" fmla="*/ 1076207 w 1448107"/>
                <a:gd name="connsiteY0" fmla="*/ 754477 h 2378198"/>
                <a:gd name="connsiteX1" fmla="*/ 1077744 w 1448107"/>
                <a:gd name="connsiteY1" fmla="*/ 720160 h 2378198"/>
                <a:gd name="connsiteX2" fmla="*/ 1168404 w 1448107"/>
                <a:gd name="connsiteY2" fmla="*/ 604914 h 2378198"/>
                <a:gd name="connsiteX3" fmla="*/ 1214502 w 1448107"/>
                <a:gd name="connsiteY3" fmla="*/ 492742 h 2378198"/>
                <a:gd name="connsiteX4" fmla="*/ 1225770 w 1448107"/>
                <a:gd name="connsiteY4" fmla="*/ 18443 h 2378198"/>
                <a:gd name="connsiteX5" fmla="*/ 1206819 w 1448107"/>
                <a:gd name="connsiteY5" fmla="*/ 4 h 2378198"/>
                <a:gd name="connsiteX6" fmla="*/ 35925 w 1448107"/>
                <a:gd name="connsiteY6" fmla="*/ 54297 h 2378198"/>
                <a:gd name="connsiteX7" fmla="*/ 583 w 1448107"/>
                <a:gd name="connsiteY7" fmla="*/ 91176 h 2378198"/>
                <a:gd name="connsiteX8" fmla="*/ 12364 w 1448107"/>
                <a:gd name="connsiteY8" fmla="*/ 276081 h 2378198"/>
                <a:gd name="connsiteX9" fmla="*/ 53340 w 1448107"/>
                <a:gd name="connsiteY9" fmla="*/ 332935 h 2378198"/>
                <a:gd name="connsiteX10" fmla="*/ 624445 w 1448107"/>
                <a:gd name="connsiteY10" fmla="*/ 632573 h 2378198"/>
                <a:gd name="connsiteX11" fmla="*/ 638275 w 1448107"/>
                <a:gd name="connsiteY11" fmla="*/ 653574 h 2378198"/>
                <a:gd name="connsiteX12" fmla="*/ 658763 w 1448107"/>
                <a:gd name="connsiteY12" fmla="*/ 1274875 h 2378198"/>
                <a:gd name="connsiteX13" fmla="*/ 679251 w 1448107"/>
                <a:gd name="connsiteY13" fmla="*/ 1297411 h 2378198"/>
                <a:gd name="connsiteX14" fmla="*/ 812936 w 1448107"/>
                <a:gd name="connsiteY14" fmla="*/ 1300997 h 2378198"/>
                <a:gd name="connsiteX15" fmla="*/ 850838 w 1448107"/>
                <a:gd name="connsiteY15" fmla="*/ 1308680 h 2378198"/>
                <a:gd name="connsiteX16" fmla="*/ 868253 w 1448107"/>
                <a:gd name="connsiteY16" fmla="*/ 1438779 h 2378198"/>
                <a:gd name="connsiteX17" fmla="*/ 937401 w 1448107"/>
                <a:gd name="connsiteY17" fmla="*/ 2358694 h 2378198"/>
                <a:gd name="connsiteX18" fmla="*/ 960450 w 1448107"/>
                <a:gd name="connsiteY18" fmla="*/ 2378157 h 2378198"/>
                <a:gd name="connsiteX19" fmla="*/ 1141769 w 1448107"/>
                <a:gd name="connsiteY19" fmla="*/ 2365865 h 2378198"/>
                <a:gd name="connsiteX20" fmla="*/ 1161745 w 1448107"/>
                <a:gd name="connsiteY20" fmla="*/ 2345377 h 2378198"/>
                <a:gd name="connsiteX21" fmla="*/ 1169940 w 1448107"/>
                <a:gd name="connsiteY21" fmla="*/ 1518171 h 2378198"/>
                <a:gd name="connsiteX22" fmla="*/ 1189916 w 1448107"/>
                <a:gd name="connsiteY22" fmla="*/ 1494097 h 2378198"/>
                <a:gd name="connsiteX23" fmla="*/ 1429627 w 1448107"/>
                <a:gd name="connsiteY23" fmla="*/ 1450047 h 2378198"/>
                <a:gd name="connsiteX24" fmla="*/ 1448066 w 1448107"/>
                <a:gd name="connsiteY24" fmla="*/ 1425974 h 2378198"/>
                <a:gd name="connsiteX25" fmla="*/ 1444481 w 1448107"/>
                <a:gd name="connsiteY25" fmla="*/ 1294338 h 2378198"/>
                <a:gd name="connsiteX26" fmla="*/ 1076207 w 1448107"/>
                <a:gd name="connsiteY26" fmla="*/ 754477 h 2378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48107" h="2378198">
                  <a:moveTo>
                    <a:pt x="1076207" y="754477"/>
                  </a:moveTo>
                  <a:cubicBezTo>
                    <a:pt x="1067500" y="741672"/>
                    <a:pt x="1068012" y="732453"/>
                    <a:pt x="1077744" y="720160"/>
                  </a:cubicBezTo>
                  <a:cubicBezTo>
                    <a:pt x="1108476" y="682257"/>
                    <a:pt x="1137159" y="642305"/>
                    <a:pt x="1168404" y="604914"/>
                  </a:cubicBezTo>
                  <a:cubicBezTo>
                    <a:pt x="1195550" y="572134"/>
                    <a:pt x="1216551" y="538328"/>
                    <a:pt x="1214502" y="492742"/>
                  </a:cubicBezTo>
                  <a:cubicBezTo>
                    <a:pt x="1211429" y="416424"/>
                    <a:pt x="1226283" y="95273"/>
                    <a:pt x="1225770" y="18443"/>
                  </a:cubicBezTo>
                  <a:cubicBezTo>
                    <a:pt x="1225770" y="5126"/>
                    <a:pt x="1220136" y="516"/>
                    <a:pt x="1206819" y="4"/>
                  </a:cubicBezTo>
                  <a:cubicBezTo>
                    <a:pt x="1191453" y="-508"/>
                    <a:pt x="139390" y="49688"/>
                    <a:pt x="35925" y="54297"/>
                  </a:cubicBezTo>
                  <a:cubicBezTo>
                    <a:pt x="71" y="55834"/>
                    <a:pt x="-1465" y="54810"/>
                    <a:pt x="583" y="91176"/>
                  </a:cubicBezTo>
                  <a:cubicBezTo>
                    <a:pt x="3657" y="152640"/>
                    <a:pt x="9291" y="214104"/>
                    <a:pt x="12364" y="276081"/>
                  </a:cubicBezTo>
                  <a:cubicBezTo>
                    <a:pt x="13901" y="305276"/>
                    <a:pt x="24145" y="324740"/>
                    <a:pt x="53340" y="332935"/>
                  </a:cubicBezTo>
                  <a:cubicBezTo>
                    <a:pt x="61023" y="334984"/>
                    <a:pt x="587054" y="613110"/>
                    <a:pt x="624445" y="632573"/>
                  </a:cubicBezTo>
                  <a:cubicBezTo>
                    <a:pt x="633153" y="637183"/>
                    <a:pt x="638275" y="643330"/>
                    <a:pt x="638275" y="653574"/>
                  </a:cubicBezTo>
                  <a:cubicBezTo>
                    <a:pt x="643397" y="762673"/>
                    <a:pt x="659275" y="1262582"/>
                    <a:pt x="658763" y="1274875"/>
                  </a:cubicBezTo>
                  <a:cubicBezTo>
                    <a:pt x="658251" y="1288704"/>
                    <a:pt x="663373" y="1297411"/>
                    <a:pt x="679251" y="1297411"/>
                  </a:cubicBezTo>
                  <a:cubicBezTo>
                    <a:pt x="723812" y="1297411"/>
                    <a:pt x="768374" y="1300997"/>
                    <a:pt x="812936" y="1300997"/>
                  </a:cubicBezTo>
                  <a:cubicBezTo>
                    <a:pt x="828302" y="1300997"/>
                    <a:pt x="841619" y="1300997"/>
                    <a:pt x="850838" y="1308680"/>
                  </a:cubicBezTo>
                  <a:cubicBezTo>
                    <a:pt x="864156" y="1319948"/>
                    <a:pt x="867229" y="1417267"/>
                    <a:pt x="868253" y="1438779"/>
                  </a:cubicBezTo>
                  <a:cubicBezTo>
                    <a:pt x="873375" y="1515097"/>
                    <a:pt x="932791" y="2304400"/>
                    <a:pt x="937401" y="2358694"/>
                  </a:cubicBezTo>
                  <a:cubicBezTo>
                    <a:pt x="938937" y="2374572"/>
                    <a:pt x="944571" y="2378670"/>
                    <a:pt x="960450" y="2378157"/>
                  </a:cubicBezTo>
                  <a:cubicBezTo>
                    <a:pt x="1020890" y="2374572"/>
                    <a:pt x="1081329" y="2367401"/>
                    <a:pt x="1141769" y="2365865"/>
                  </a:cubicBezTo>
                  <a:cubicBezTo>
                    <a:pt x="1154574" y="2365352"/>
                    <a:pt x="1160721" y="2360230"/>
                    <a:pt x="1161745" y="2345377"/>
                  </a:cubicBezTo>
                  <a:cubicBezTo>
                    <a:pt x="1165843" y="2289034"/>
                    <a:pt x="1169428" y="1580659"/>
                    <a:pt x="1169940" y="1518171"/>
                  </a:cubicBezTo>
                  <a:cubicBezTo>
                    <a:pt x="1169940" y="1503829"/>
                    <a:pt x="1173526" y="1496146"/>
                    <a:pt x="1189916" y="1494097"/>
                  </a:cubicBezTo>
                  <a:cubicBezTo>
                    <a:pt x="1210916" y="1491024"/>
                    <a:pt x="1370211" y="1460804"/>
                    <a:pt x="1429627" y="1450047"/>
                  </a:cubicBezTo>
                  <a:cubicBezTo>
                    <a:pt x="1444481" y="1447486"/>
                    <a:pt x="1448578" y="1440828"/>
                    <a:pt x="1448066" y="1425974"/>
                  </a:cubicBezTo>
                  <a:cubicBezTo>
                    <a:pt x="1446529" y="1381925"/>
                    <a:pt x="1443456" y="1338387"/>
                    <a:pt x="1444481" y="1294338"/>
                  </a:cubicBezTo>
                  <a:cubicBezTo>
                    <a:pt x="1443968" y="1281533"/>
                    <a:pt x="1155599" y="866137"/>
                    <a:pt x="1076207" y="754477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6" name="Freeform: Shape 1385">
              <a:extLst>
                <a:ext uri="{FF2B5EF4-FFF2-40B4-BE49-F238E27FC236}">
                  <a16:creationId xmlns:a16="http://schemas.microsoft.com/office/drawing/2014/main" id="{5368A940-018F-4B8F-BBE0-8490C2C965A6}"/>
                </a:ext>
              </a:extLst>
            </p:cNvPr>
            <p:cNvSpPr/>
            <p:nvPr/>
          </p:nvSpPr>
          <p:spPr>
            <a:xfrm>
              <a:off x="8800872" y="3988656"/>
              <a:ext cx="975815" cy="2386238"/>
            </a:xfrm>
            <a:custGeom>
              <a:avLst/>
              <a:gdLst>
                <a:gd name="connsiteX0" fmla="*/ 965249 w 975815"/>
                <a:gd name="connsiteY0" fmla="*/ 779419 h 2386238"/>
                <a:gd name="connsiteX1" fmla="*/ 384412 w 975815"/>
                <a:gd name="connsiteY1" fmla="*/ 387072 h 2386238"/>
                <a:gd name="connsiteX2" fmla="*/ 366485 w 975815"/>
                <a:gd name="connsiteY2" fmla="*/ 359926 h 2386238"/>
                <a:gd name="connsiteX3" fmla="*/ 358289 w 975815"/>
                <a:gd name="connsiteY3" fmla="*/ 35702 h 2386238"/>
                <a:gd name="connsiteX4" fmla="*/ 331655 w 975815"/>
                <a:gd name="connsiteY4" fmla="*/ 11116 h 2386238"/>
                <a:gd name="connsiteX5" fmla="*/ 162628 w 975815"/>
                <a:gd name="connsiteY5" fmla="*/ 360 h 2386238"/>
                <a:gd name="connsiteX6" fmla="*/ 134969 w 975815"/>
                <a:gd name="connsiteY6" fmla="*/ 24434 h 2386238"/>
                <a:gd name="connsiteX7" fmla="*/ 145213 w 975815"/>
                <a:gd name="connsiteY7" fmla="*/ 450586 h 2386238"/>
                <a:gd name="connsiteX8" fmla="*/ 188750 w 975815"/>
                <a:gd name="connsiteY8" fmla="*/ 537660 h 2386238"/>
                <a:gd name="connsiteX9" fmla="*/ 389021 w 975815"/>
                <a:gd name="connsiteY9" fmla="*/ 701052 h 2386238"/>
                <a:gd name="connsiteX10" fmla="*/ 399265 w 975815"/>
                <a:gd name="connsiteY10" fmla="*/ 728199 h 2386238"/>
                <a:gd name="connsiteX11" fmla="*/ 369046 w 975815"/>
                <a:gd name="connsiteY11" fmla="*/ 875713 h 2386238"/>
                <a:gd name="connsiteX12" fmla="*/ 341387 w 975815"/>
                <a:gd name="connsiteY12" fmla="*/ 917714 h 2386238"/>
                <a:gd name="connsiteX13" fmla="*/ 89383 w 975815"/>
                <a:gd name="connsiteY13" fmla="*/ 1099546 h 2386238"/>
                <a:gd name="connsiteX14" fmla="*/ 65310 w 975815"/>
                <a:gd name="connsiteY14" fmla="*/ 1130790 h 2386238"/>
                <a:gd name="connsiteX15" fmla="*/ 1285 w 975815"/>
                <a:gd name="connsiteY15" fmla="*/ 1422745 h 2386238"/>
                <a:gd name="connsiteX16" fmla="*/ 19212 w 975815"/>
                <a:gd name="connsiteY16" fmla="*/ 1451428 h 2386238"/>
                <a:gd name="connsiteX17" fmla="*/ 42261 w 975815"/>
                <a:gd name="connsiteY17" fmla="*/ 1457574 h 2386238"/>
                <a:gd name="connsiteX18" fmla="*/ 357777 w 975815"/>
                <a:gd name="connsiteY18" fmla="*/ 1547722 h 2386238"/>
                <a:gd name="connsiteX19" fmla="*/ 398753 w 975815"/>
                <a:gd name="connsiteY19" fmla="*/ 1597918 h 2386238"/>
                <a:gd name="connsiteX20" fmla="*/ 447412 w 975815"/>
                <a:gd name="connsiteY20" fmla="*/ 2368269 h 2386238"/>
                <a:gd name="connsiteX21" fmla="*/ 467388 w 975815"/>
                <a:gd name="connsiteY21" fmla="*/ 2386196 h 2386238"/>
                <a:gd name="connsiteX22" fmla="*/ 621561 w 975815"/>
                <a:gd name="connsiteY22" fmla="*/ 2381587 h 2386238"/>
                <a:gd name="connsiteX23" fmla="*/ 644610 w 975815"/>
                <a:gd name="connsiteY23" fmla="*/ 2357001 h 2386238"/>
                <a:gd name="connsiteX24" fmla="*/ 666123 w 975815"/>
                <a:gd name="connsiteY24" fmla="*/ 1579991 h 2386238"/>
                <a:gd name="connsiteX25" fmla="*/ 673293 w 975815"/>
                <a:gd name="connsiteY25" fmla="*/ 1546698 h 2386238"/>
                <a:gd name="connsiteX26" fmla="*/ 725026 w 975815"/>
                <a:gd name="connsiteY26" fmla="*/ 1426330 h 2386238"/>
                <a:gd name="connsiteX27" fmla="*/ 779831 w 975815"/>
                <a:gd name="connsiteY27" fmla="*/ 1195839 h 2386238"/>
                <a:gd name="connsiteX28" fmla="*/ 779319 w 975815"/>
                <a:gd name="connsiteY28" fmla="*/ 898250 h 2386238"/>
                <a:gd name="connsiteX29" fmla="*/ 808003 w 975815"/>
                <a:gd name="connsiteY29" fmla="*/ 857786 h 2386238"/>
                <a:gd name="connsiteX30" fmla="*/ 963200 w 975815"/>
                <a:gd name="connsiteY30" fmla="*/ 798883 h 2386238"/>
                <a:gd name="connsiteX31" fmla="*/ 975493 w 975815"/>
                <a:gd name="connsiteY31" fmla="*/ 791200 h 2386238"/>
                <a:gd name="connsiteX32" fmla="*/ 965249 w 975815"/>
                <a:gd name="connsiteY32" fmla="*/ 779419 h 238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75815" h="2386238">
                  <a:moveTo>
                    <a:pt x="965249" y="779419"/>
                  </a:moveTo>
                  <a:cubicBezTo>
                    <a:pt x="877150" y="720004"/>
                    <a:pt x="489925" y="458269"/>
                    <a:pt x="384412" y="387072"/>
                  </a:cubicBezTo>
                  <a:cubicBezTo>
                    <a:pt x="374168" y="380414"/>
                    <a:pt x="365460" y="373243"/>
                    <a:pt x="366485" y="359926"/>
                  </a:cubicBezTo>
                  <a:cubicBezTo>
                    <a:pt x="368533" y="324584"/>
                    <a:pt x="358289" y="38263"/>
                    <a:pt x="358289" y="35702"/>
                  </a:cubicBezTo>
                  <a:cubicBezTo>
                    <a:pt x="357265" y="18799"/>
                    <a:pt x="350094" y="11628"/>
                    <a:pt x="331655" y="11116"/>
                  </a:cubicBezTo>
                  <a:cubicBezTo>
                    <a:pt x="275313" y="9067"/>
                    <a:pt x="218970" y="4458"/>
                    <a:pt x="162628" y="360"/>
                  </a:cubicBezTo>
                  <a:cubicBezTo>
                    <a:pt x="139067" y="-1177"/>
                    <a:pt x="133945" y="1384"/>
                    <a:pt x="134969" y="24434"/>
                  </a:cubicBezTo>
                  <a:cubicBezTo>
                    <a:pt x="137530" y="96142"/>
                    <a:pt x="147774" y="380414"/>
                    <a:pt x="145213" y="450586"/>
                  </a:cubicBezTo>
                  <a:cubicBezTo>
                    <a:pt x="143677" y="490025"/>
                    <a:pt x="158531" y="514611"/>
                    <a:pt x="188750" y="537660"/>
                  </a:cubicBezTo>
                  <a:cubicBezTo>
                    <a:pt x="256873" y="590417"/>
                    <a:pt x="322435" y="646247"/>
                    <a:pt x="389021" y="701052"/>
                  </a:cubicBezTo>
                  <a:cubicBezTo>
                    <a:pt x="397729" y="708223"/>
                    <a:pt x="401826" y="715906"/>
                    <a:pt x="399265" y="728199"/>
                  </a:cubicBezTo>
                  <a:cubicBezTo>
                    <a:pt x="388509" y="777370"/>
                    <a:pt x="378777" y="826542"/>
                    <a:pt x="369046" y="875713"/>
                  </a:cubicBezTo>
                  <a:cubicBezTo>
                    <a:pt x="365460" y="894152"/>
                    <a:pt x="356753" y="906957"/>
                    <a:pt x="341387" y="917714"/>
                  </a:cubicBezTo>
                  <a:cubicBezTo>
                    <a:pt x="256873" y="978154"/>
                    <a:pt x="173384" y="1039105"/>
                    <a:pt x="89383" y="1099546"/>
                  </a:cubicBezTo>
                  <a:cubicBezTo>
                    <a:pt x="78115" y="1107741"/>
                    <a:pt x="67871" y="1115424"/>
                    <a:pt x="65310" y="1130790"/>
                  </a:cubicBezTo>
                  <a:cubicBezTo>
                    <a:pt x="60188" y="1159473"/>
                    <a:pt x="6919" y="1400720"/>
                    <a:pt x="1285" y="1422745"/>
                  </a:cubicBezTo>
                  <a:cubicBezTo>
                    <a:pt x="-2813" y="1438111"/>
                    <a:pt x="2821" y="1447843"/>
                    <a:pt x="19212" y="1451428"/>
                  </a:cubicBezTo>
                  <a:cubicBezTo>
                    <a:pt x="26895" y="1452965"/>
                    <a:pt x="34578" y="1455013"/>
                    <a:pt x="42261" y="1457574"/>
                  </a:cubicBezTo>
                  <a:cubicBezTo>
                    <a:pt x="147262" y="1488307"/>
                    <a:pt x="252776" y="1516990"/>
                    <a:pt x="357777" y="1547722"/>
                  </a:cubicBezTo>
                  <a:cubicBezTo>
                    <a:pt x="376216" y="1553356"/>
                    <a:pt x="398241" y="1578966"/>
                    <a:pt x="398753" y="1597918"/>
                  </a:cubicBezTo>
                  <a:cubicBezTo>
                    <a:pt x="399265" y="1613284"/>
                    <a:pt x="442290" y="2263780"/>
                    <a:pt x="447412" y="2368269"/>
                  </a:cubicBezTo>
                  <a:cubicBezTo>
                    <a:pt x="447925" y="2382611"/>
                    <a:pt x="453047" y="2386709"/>
                    <a:pt x="467388" y="2386196"/>
                  </a:cubicBezTo>
                  <a:cubicBezTo>
                    <a:pt x="518609" y="2384148"/>
                    <a:pt x="570341" y="2382099"/>
                    <a:pt x="621561" y="2381587"/>
                  </a:cubicBezTo>
                  <a:cubicBezTo>
                    <a:pt x="640000" y="2381587"/>
                    <a:pt x="644610" y="2373904"/>
                    <a:pt x="644610" y="2357001"/>
                  </a:cubicBezTo>
                  <a:cubicBezTo>
                    <a:pt x="645635" y="2274537"/>
                    <a:pt x="664074" y="1651699"/>
                    <a:pt x="666123" y="1579991"/>
                  </a:cubicBezTo>
                  <a:cubicBezTo>
                    <a:pt x="666635" y="1568210"/>
                    <a:pt x="668684" y="1557454"/>
                    <a:pt x="673293" y="1546698"/>
                  </a:cubicBezTo>
                  <a:cubicBezTo>
                    <a:pt x="690708" y="1506746"/>
                    <a:pt x="703513" y="1464233"/>
                    <a:pt x="725026" y="1426330"/>
                  </a:cubicBezTo>
                  <a:cubicBezTo>
                    <a:pt x="786490" y="1318768"/>
                    <a:pt x="776246" y="1345914"/>
                    <a:pt x="779831" y="1195839"/>
                  </a:cubicBezTo>
                  <a:cubicBezTo>
                    <a:pt x="782393" y="1096472"/>
                    <a:pt x="780856" y="997617"/>
                    <a:pt x="779319" y="898250"/>
                  </a:cubicBezTo>
                  <a:cubicBezTo>
                    <a:pt x="778807" y="875201"/>
                    <a:pt x="787515" y="865469"/>
                    <a:pt x="808003" y="857786"/>
                  </a:cubicBezTo>
                  <a:cubicBezTo>
                    <a:pt x="860247" y="839347"/>
                    <a:pt x="911467" y="818859"/>
                    <a:pt x="963200" y="798883"/>
                  </a:cubicBezTo>
                  <a:cubicBezTo>
                    <a:pt x="967810" y="797346"/>
                    <a:pt x="974468" y="796834"/>
                    <a:pt x="975493" y="791200"/>
                  </a:cubicBezTo>
                  <a:cubicBezTo>
                    <a:pt x="977541" y="784029"/>
                    <a:pt x="969346" y="782492"/>
                    <a:pt x="965249" y="779419"/>
                  </a:cubicBezTo>
                  <a:close/>
                </a:path>
              </a:pathLst>
            </a:custGeom>
            <a:solidFill>
              <a:schemeClr val="accent6"/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7" name="Freeform: Shape 1386">
              <a:extLst>
                <a:ext uri="{FF2B5EF4-FFF2-40B4-BE49-F238E27FC236}">
                  <a16:creationId xmlns:a16="http://schemas.microsoft.com/office/drawing/2014/main" id="{96D66138-F8F2-4545-A687-24AEA426E903}"/>
                </a:ext>
              </a:extLst>
            </p:cNvPr>
            <p:cNvSpPr/>
            <p:nvPr/>
          </p:nvSpPr>
          <p:spPr>
            <a:xfrm>
              <a:off x="8544791" y="2061601"/>
              <a:ext cx="2445519" cy="3786974"/>
            </a:xfrm>
            <a:custGeom>
              <a:avLst/>
              <a:gdLst>
                <a:gd name="connsiteX0" fmla="*/ 2436273 w 2445519"/>
                <a:gd name="connsiteY0" fmla="*/ 3227897 h 3786974"/>
                <a:gd name="connsiteX1" fmla="*/ 2431151 w 2445519"/>
                <a:gd name="connsiteY1" fmla="*/ 3208945 h 3786974"/>
                <a:gd name="connsiteX2" fmla="*/ 2430639 w 2445519"/>
                <a:gd name="connsiteY2" fmla="*/ 3208945 h 3786974"/>
                <a:gd name="connsiteX3" fmla="*/ 2429614 w 2445519"/>
                <a:gd name="connsiteY3" fmla="*/ 3192042 h 3786974"/>
                <a:gd name="connsiteX4" fmla="*/ 2331783 w 2445519"/>
                <a:gd name="connsiteY4" fmla="*/ 3164896 h 3786974"/>
                <a:gd name="connsiteX5" fmla="*/ 2290295 w 2445519"/>
                <a:gd name="connsiteY5" fmla="*/ 3165920 h 3786974"/>
                <a:gd name="connsiteX6" fmla="*/ 2290295 w 2445519"/>
                <a:gd name="connsiteY6" fmla="*/ 1067941 h 3786974"/>
                <a:gd name="connsiteX7" fmla="*/ 1222354 w 2445519"/>
                <a:gd name="connsiteY7" fmla="*/ 0 h 3786974"/>
                <a:gd name="connsiteX8" fmla="*/ 1222354 w 2445519"/>
                <a:gd name="connsiteY8" fmla="*/ 0 h 3786974"/>
                <a:gd name="connsiteX9" fmla="*/ 154413 w 2445519"/>
                <a:gd name="connsiteY9" fmla="*/ 1067941 h 3786974"/>
                <a:gd name="connsiteX10" fmla="*/ 154413 w 2445519"/>
                <a:gd name="connsiteY10" fmla="*/ 3202799 h 3786974"/>
                <a:gd name="connsiteX11" fmla="*/ 26875 w 2445519"/>
                <a:gd name="connsiteY11" fmla="*/ 3246336 h 3786974"/>
                <a:gd name="connsiteX12" fmla="*/ 12533 w 2445519"/>
                <a:gd name="connsiteY12" fmla="*/ 3257092 h 3786974"/>
                <a:gd name="connsiteX13" fmla="*/ 13045 w 2445519"/>
                <a:gd name="connsiteY13" fmla="*/ 3258629 h 3786974"/>
                <a:gd name="connsiteX14" fmla="*/ 1265 w 2445519"/>
                <a:gd name="connsiteY14" fmla="*/ 3278604 h 3786974"/>
                <a:gd name="connsiteX15" fmla="*/ 19192 w 2445519"/>
                <a:gd name="connsiteY15" fmla="*/ 3684781 h 3786974"/>
                <a:gd name="connsiteX16" fmla="*/ 46851 w 2445519"/>
                <a:gd name="connsiteY16" fmla="*/ 3710903 h 3786974"/>
                <a:gd name="connsiteX17" fmla="*/ 261463 w 2445519"/>
                <a:gd name="connsiteY17" fmla="*/ 3735489 h 3786974"/>
                <a:gd name="connsiteX18" fmla="*/ 580565 w 2445519"/>
                <a:gd name="connsiteY18" fmla="*/ 3765196 h 3786974"/>
                <a:gd name="connsiteX19" fmla="*/ 952936 w 2445519"/>
                <a:gd name="connsiteY19" fmla="*/ 3784660 h 3786974"/>
                <a:gd name="connsiteX20" fmla="*/ 1476406 w 2445519"/>
                <a:gd name="connsiteY20" fmla="*/ 3785172 h 3786974"/>
                <a:gd name="connsiteX21" fmla="*/ 1709458 w 2445519"/>
                <a:gd name="connsiteY21" fmla="*/ 3772367 h 3786974"/>
                <a:gd name="connsiteX22" fmla="*/ 2108976 w 2445519"/>
                <a:gd name="connsiteY22" fmla="*/ 3718586 h 3786974"/>
                <a:gd name="connsiteX23" fmla="*/ 2422443 w 2445519"/>
                <a:gd name="connsiteY23" fmla="*/ 3637658 h 3786974"/>
                <a:gd name="connsiteX24" fmla="*/ 2445492 w 2445519"/>
                <a:gd name="connsiteY24" fmla="*/ 3604877 h 3786974"/>
                <a:gd name="connsiteX25" fmla="*/ 2436273 w 2445519"/>
                <a:gd name="connsiteY25" fmla="*/ 3227897 h 3786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5519" h="3786974">
                  <a:moveTo>
                    <a:pt x="2436273" y="3227897"/>
                  </a:moveTo>
                  <a:cubicBezTo>
                    <a:pt x="2432687" y="3222262"/>
                    <a:pt x="2438322" y="3214067"/>
                    <a:pt x="2431151" y="3208945"/>
                  </a:cubicBezTo>
                  <a:cubicBezTo>
                    <a:pt x="2431151" y="3208945"/>
                    <a:pt x="2430639" y="3208945"/>
                    <a:pt x="2430639" y="3208945"/>
                  </a:cubicBezTo>
                  <a:cubicBezTo>
                    <a:pt x="2434224" y="3203823"/>
                    <a:pt x="2431151" y="3197677"/>
                    <a:pt x="2429614" y="3192042"/>
                  </a:cubicBezTo>
                  <a:cubicBezTo>
                    <a:pt x="2397858" y="3179749"/>
                    <a:pt x="2365077" y="3172066"/>
                    <a:pt x="2331783" y="3164896"/>
                  </a:cubicBezTo>
                  <a:cubicBezTo>
                    <a:pt x="2329735" y="3164896"/>
                    <a:pt x="2314881" y="3165408"/>
                    <a:pt x="2290295" y="3165920"/>
                  </a:cubicBezTo>
                  <a:lnTo>
                    <a:pt x="2290295" y="1067941"/>
                  </a:lnTo>
                  <a:cubicBezTo>
                    <a:pt x="2290295" y="480445"/>
                    <a:pt x="1809850" y="0"/>
                    <a:pt x="1222354" y="0"/>
                  </a:cubicBezTo>
                  <a:lnTo>
                    <a:pt x="1222354" y="0"/>
                  </a:lnTo>
                  <a:cubicBezTo>
                    <a:pt x="634859" y="0"/>
                    <a:pt x="154413" y="480445"/>
                    <a:pt x="154413" y="1067941"/>
                  </a:cubicBezTo>
                  <a:lnTo>
                    <a:pt x="154413" y="3202799"/>
                  </a:lnTo>
                  <a:cubicBezTo>
                    <a:pt x="110364" y="3210994"/>
                    <a:pt x="68363" y="3229945"/>
                    <a:pt x="26875" y="3246336"/>
                  </a:cubicBezTo>
                  <a:cubicBezTo>
                    <a:pt x="21241" y="3248385"/>
                    <a:pt x="12021" y="3248897"/>
                    <a:pt x="12533" y="3257092"/>
                  </a:cubicBezTo>
                  <a:cubicBezTo>
                    <a:pt x="12533" y="3257604"/>
                    <a:pt x="12533" y="3258116"/>
                    <a:pt x="13045" y="3258629"/>
                  </a:cubicBezTo>
                  <a:cubicBezTo>
                    <a:pt x="7411" y="3260677"/>
                    <a:pt x="3826" y="3266824"/>
                    <a:pt x="1265" y="3278604"/>
                  </a:cubicBezTo>
                  <a:cubicBezTo>
                    <a:pt x="-4882" y="3317532"/>
                    <a:pt x="13045" y="3629463"/>
                    <a:pt x="19192" y="3684781"/>
                  </a:cubicBezTo>
                  <a:cubicBezTo>
                    <a:pt x="21241" y="3703732"/>
                    <a:pt x="29436" y="3708854"/>
                    <a:pt x="46851" y="3710903"/>
                  </a:cubicBezTo>
                  <a:cubicBezTo>
                    <a:pt x="118559" y="3718586"/>
                    <a:pt x="189755" y="3727293"/>
                    <a:pt x="261463" y="3735489"/>
                  </a:cubicBezTo>
                  <a:cubicBezTo>
                    <a:pt x="367489" y="3747269"/>
                    <a:pt x="474027" y="3756489"/>
                    <a:pt x="580565" y="3765196"/>
                  </a:cubicBezTo>
                  <a:cubicBezTo>
                    <a:pt x="629737" y="3769294"/>
                    <a:pt x="952424" y="3784660"/>
                    <a:pt x="952936" y="3784660"/>
                  </a:cubicBezTo>
                  <a:cubicBezTo>
                    <a:pt x="952936" y="3785172"/>
                    <a:pt x="1346307" y="3789270"/>
                    <a:pt x="1476406" y="3785172"/>
                  </a:cubicBezTo>
                  <a:cubicBezTo>
                    <a:pt x="1554261" y="3782611"/>
                    <a:pt x="1632116" y="3775953"/>
                    <a:pt x="1709458" y="3772367"/>
                  </a:cubicBezTo>
                  <a:cubicBezTo>
                    <a:pt x="1715092" y="3768782"/>
                    <a:pt x="1982462" y="3746245"/>
                    <a:pt x="2108976" y="3718586"/>
                  </a:cubicBezTo>
                  <a:cubicBezTo>
                    <a:pt x="2214489" y="3695537"/>
                    <a:pt x="2320003" y="3674024"/>
                    <a:pt x="2422443" y="3637658"/>
                  </a:cubicBezTo>
                  <a:cubicBezTo>
                    <a:pt x="2439346" y="3631512"/>
                    <a:pt x="2446005" y="3623829"/>
                    <a:pt x="2445492" y="3604877"/>
                  </a:cubicBezTo>
                  <a:cubicBezTo>
                    <a:pt x="2440883" y="3478875"/>
                    <a:pt x="2438834" y="3353386"/>
                    <a:pt x="2436273" y="3227897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8" name="Freeform: Shape 1387">
              <a:extLst>
                <a:ext uri="{FF2B5EF4-FFF2-40B4-BE49-F238E27FC236}">
                  <a16:creationId xmlns:a16="http://schemas.microsoft.com/office/drawing/2014/main" id="{131138F5-B071-4297-A8EE-54350E353DA4}"/>
                </a:ext>
              </a:extLst>
            </p:cNvPr>
            <p:cNvSpPr/>
            <p:nvPr/>
          </p:nvSpPr>
          <p:spPr>
            <a:xfrm>
              <a:off x="8557304" y="5226496"/>
              <a:ext cx="2419451" cy="163088"/>
            </a:xfrm>
            <a:custGeom>
              <a:avLst/>
              <a:gdLst>
                <a:gd name="connsiteX0" fmla="*/ 2417101 w 2419451"/>
                <a:gd name="connsiteY0" fmla="*/ 27147 h 163088"/>
                <a:gd name="connsiteX1" fmla="*/ 2319271 w 2419451"/>
                <a:gd name="connsiteY1" fmla="*/ 0 h 163088"/>
                <a:gd name="connsiteX2" fmla="*/ 181852 w 2419451"/>
                <a:gd name="connsiteY2" fmla="*/ 33805 h 163088"/>
                <a:gd name="connsiteX3" fmla="*/ 14362 w 2419451"/>
                <a:gd name="connsiteY3" fmla="*/ 80928 h 163088"/>
                <a:gd name="connsiteX4" fmla="*/ 20 w 2419451"/>
                <a:gd name="connsiteY4" fmla="*/ 91684 h 163088"/>
                <a:gd name="connsiteX5" fmla="*/ 16923 w 2419451"/>
                <a:gd name="connsiteY5" fmla="*/ 100904 h 163088"/>
                <a:gd name="connsiteX6" fmla="*/ 175706 w 2419451"/>
                <a:gd name="connsiteY6" fmla="*/ 119343 h 163088"/>
                <a:gd name="connsiteX7" fmla="*/ 368294 w 2419451"/>
                <a:gd name="connsiteY7" fmla="*/ 136246 h 163088"/>
                <a:gd name="connsiteX8" fmla="*/ 742201 w 2419451"/>
                <a:gd name="connsiteY8" fmla="*/ 157758 h 163088"/>
                <a:gd name="connsiteX9" fmla="*/ 1066425 w 2419451"/>
                <a:gd name="connsiteY9" fmla="*/ 162368 h 163088"/>
                <a:gd name="connsiteX10" fmla="*/ 1066425 w 2419451"/>
                <a:gd name="connsiteY10" fmla="*/ 162368 h 163088"/>
                <a:gd name="connsiteX11" fmla="*/ 1066425 w 2419451"/>
                <a:gd name="connsiteY11" fmla="*/ 162368 h 163088"/>
                <a:gd name="connsiteX12" fmla="*/ 1065913 w 2419451"/>
                <a:gd name="connsiteY12" fmla="*/ 162880 h 163088"/>
                <a:gd name="connsiteX13" fmla="*/ 1390136 w 2419451"/>
                <a:gd name="connsiteY13" fmla="*/ 157246 h 163088"/>
                <a:gd name="connsiteX14" fmla="*/ 1739970 w 2419451"/>
                <a:gd name="connsiteY14" fmla="*/ 135734 h 163088"/>
                <a:gd name="connsiteX15" fmla="*/ 2096463 w 2419451"/>
                <a:gd name="connsiteY15" fmla="*/ 97830 h 163088"/>
                <a:gd name="connsiteX16" fmla="*/ 2276758 w 2419451"/>
                <a:gd name="connsiteY16" fmla="*/ 70171 h 163088"/>
                <a:gd name="connsiteX17" fmla="*/ 2415565 w 2419451"/>
                <a:gd name="connsiteY17" fmla="*/ 46610 h 163088"/>
                <a:gd name="connsiteX18" fmla="*/ 2417101 w 2419451"/>
                <a:gd name="connsiteY18" fmla="*/ 27147 h 163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419451" h="163088">
                  <a:moveTo>
                    <a:pt x="2417101" y="27147"/>
                  </a:moveTo>
                  <a:cubicBezTo>
                    <a:pt x="2385345" y="14854"/>
                    <a:pt x="2352564" y="7171"/>
                    <a:pt x="2319271" y="0"/>
                  </a:cubicBezTo>
                  <a:cubicBezTo>
                    <a:pt x="2289563" y="1537"/>
                    <a:pt x="233585" y="33293"/>
                    <a:pt x="181852" y="33805"/>
                  </a:cubicBezTo>
                  <a:cubicBezTo>
                    <a:pt x="123461" y="34317"/>
                    <a:pt x="68143" y="60440"/>
                    <a:pt x="14362" y="80928"/>
                  </a:cubicBezTo>
                  <a:cubicBezTo>
                    <a:pt x="8728" y="82976"/>
                    <a:pt x="-492" y="83489"/>
                    <a:pt x="20" y="91684"/>
                  </a:cubicBezTo>
                  <a:cubicBezTo>
                    <a:pt x="533" y="100904"/>
                    <a:pt x="10265" y="99879"/>
                    <a:pt x="16923" y="100904"/>
                  </a:cubicBezTo>
                  <a:cubicBezTo>
                    <a:pt x="69680" y="107050"/>
                    <a:pt x="122949" y="114733"/>
                    <a:pt x="175706" y="119343"/>
                  </a:cubicBezTo>
                  <a:cubicBezTo>
                    <a:pt x="224877" y="123953"/>
                    <a:pt x="360098" y="135734"/>
                    <a:pt x="368294" y="136246"/>
                  </a:cubicBezTo>
                  <a:cubicBezTo>
                    <a:pt x="492759" y="147514"/>
                    <a:pt x="617224" y="153148"/>
                    <a:pt x="742201" y="157758"/>
                  </a:cubicBezTo>
                  <a:cubicBezTo>
                    <a:pt x="850276" y="161856"/>
                    <a:pt x="958350" y="164417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6425" y="162368"/>
                    <a:pt x="1066425" y="162368"/>
                  </a:cubicBezTo>
                  <a:cubicBezTo>
                    <a:pt x="1066425" y="162368"/>
                    <a:pt x="1065913" y="162880"/>
                    <a:pt x="1065913" y="162880"/>
                  </a:cubicBezTo>
                  <a:cubicBezTo>
                    <a:pt x="1080254" y="162880"/>
                    <a:pt x="1296404" y="159807"/>
                    <a:pt x="1390136" y="157246"/>
                  </a:cubicBezTo>
                  <a:cubicBezTo>
                    <a:pt x="1483357" y="154685"/>
                    <a:pt x="1716409" y="137782"/>
                    <a:pt x="1739970" y="135734"/>
                  </a:cubicBezTo>
                  <a:cubicBezTo>
                    <a:pt x="1859313" y="126002"/>
                    <a:pt x="1978144" y="113196"/>
                    <a:pt x="2096463" y="97830"/>
                  </a:cubicBezTo>
                  <a:cubicBezTo>
                    <a:pt x="2146146" y="91172"/>
                    <a:pt x="2276758" y="70171"/>
                    <a:pt x="2276758" y="70171"/>
                  </a:cubicBezTo>
                  <a:cubicBezTo>
                    <a:pt x="2323368" y="65049"/>
                    <a:pt x="2369467" y="56854"/>
                    <a:pt x="2415565" y="46610"/>
                  </a:cubicBezTo>
                  <a:cubicBezTo>
                    <a:pt x="2422223" y="40464"/>
                    <a:pt x="2418638" y="33805"/>
                    <a:pt x="2417101" y="27147"/>
                  </a:cubicBezTo>
                  <a:close/>
                </a:path>
              </a:pathLst>
            </a:custGeom>
            <a:solidFill>
              <a:schemeClr val="accent3">
                <a:lumMod val="75000"/>
                <a:alpha val="40000"/>
              </a:schemeClr>
            </a:solidFill>
            <a:ln w="511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9" name="그룹 3">
            <a:extLst>
              <a:ext uri="{FF2B5EF4-FFF2-40B4-BE49-F238E27FC236}">
                <a16:creationId xmlns:a16="http://schemas.microsoft.com/office/drawing/2014/main" id="{85FC2249-356B-46C9-AE6C-29228B8CA9CE}"/>
              </a:ext>
            </a:extLst>
          </p:cNvPr>
          <p:cNvGrpSpPr/>
          <p:nvPr/>
        </p:nvGrpSpPr>
        <p:grpSpPr>
          <a:xfrm>
            <a:off x="845184" y="1705158"/>
            <a:ext cx="7052820" cy="1921507"/>
            <a:chOff x="8070434" y="1471620"/>
            <a:chExt cx="2925465" cy="1921507"/>
          </a:xfrm>
        </p:grpSpPr>
        <p:sp>
          <p:nvSpPr>
            <p:cNvPr id="1390" name="TextBox 1389">
              <a:extLst>
                <a:ext uri="{FF2B5EF4-FFF2-40B4-BE49-F238E27FC236}">
                  <a16:creationId xmlns:a16="http://schemas.microsoft.com/office/drawing/2014/main" id="{3A7BF754-98F7-448C-BF61-E1EF324EB5F8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38499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1391" name="TextBox 1390">
              <a:extLst>
                <a:ext uri="{FF2B5EF4-FFF2-40B4-BE49-F238E27FC236}">
                  <a16:creationId xmlns:a16="http://schemas.microsoft.com/office/drawing/2014/main" id="{9C80C916-A1E8-4D49-AF9A-59FE85B2BAFC}"/>
                </a:ext>
              </a:extLst>
            </p:cNvPr>
            <p:cNvSpPr txBox="1"/>
            <p:nvPr/>
          </p:nvSpPr>
          <p:spPr>
            <a:xfrm>
              <a:off x="8070434" y="1471620"/>
              <a:ext cx="2925465" cy="515526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>
                <a:lnSpc>
                  <a:spcPts val="3300"/>
                </a:lnSpc>
              </a:pPr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1392" name="TextBox 1391">
            <a:extLst>
              <a:ext uri="{FF2B5EF4-FFF2-40B4-BE49-F238E27FC236}">
                <a16:creationId xmlns:a16="http://schemas.microsoft.com/office/drawing/2014/main" id="{0D500F13-18D6-42FC-8050-3F2631C49E1B}"/>
              </a:ext>
            </a:extLst>
          </p:cNvPr>
          <p:cNvSpPr txBox="1"/>
          <p:nvPr/>
        </p:nvSpPr>
        <p:spPr>
          <a:xfrm>
            <a:off x="1089951" y="3778964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93" name="TextBox 1392">
            <a:extLst>
              <a:ext uri="{FF2B5EF4-FFF2-40B4-BE49-F238E27FC236}">
                <a16:creationId xmlns:a16="http://schemas.microsoft.com/office/drawing/2014/main" id="{A14D8FCE-2DAD-4AA5-9B80-66D2EDC19868}"/>
              </a:ext>
            </a:extLst>
          </p:cNvPr>
          <p:cNvSpPr txBox="1"/>
          <p:nvPr/>
        </p:nvSpPr>
        <p:spPr>
          <a:xfrm>
            <a:off x="1089951" y="4432921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94" name="TextBox 1393">
            <a:extLst>
              <a:ext uri="{FF2B5EF4-FFF2-40B4-BE49-F238E27FC236}">
                <a16:creationId xmlns:a16="http://schemas.microsoft.com/office/drawing/2014/main" id="{88F5E2B6-8D08-4D83-BB1A-0A65A1731F01}"/>
              </a:ext>
            </a:extLst>
          </p:cNvPr>
          <p:cNvSpPr txBox="1"/>
          <p:nvPr/>
        </p:nvSpPr>
        <p:spPr>
          <a:xfrm>
            <a:off x="1089951" y="5086878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395" name="TextBox 1394">
            <a:extLst>
              <a:ext uri="{FF2B5EF4-FFF2-40B4-BE49-F238E27FC236}">
                <a16:creationId xmlns:a16="http://schemas.microsoft.com/office/drawing/2014/main" id="{49AB4F93-5709-42A3-B9AD-20A54AEAE451}"/>
              </a:ext>
            </a:extLst>
          </p:cNvPr>
          <p:cNvSpPr txBox="1"/>
          <p:nvPr/>
        </p:nvSpPr>
        <p:spPr>
          <a:xfrm>
            <a:off x="1089951" y="5740836"/>
            <a:ext cx="6958779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11277</TotalTime>
  <Words>223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48</cp:revision>
  <dcterms:created xsi:type="dcterms:W3CDTF">2018-02-18T19:39:47Z</dcterms:created>
  <dcterms:modified xsi:type="dcterms:W3CDTF">2021-04-14T04:44:35Z</dcterms:modified>
</cp:coreProperties>
</file>