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6425" y="427032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16424" y="329473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6764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14024"/>
            <a:ext cx="1301512" cy="321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0" y="380190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2016-01-08T14:28:16Z</dcterms:modified>
</cp:coreProperties>
</file>