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58" r:id="rId5"/>
    <p:sldId id="26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E00"/>
    <a:srgbClr val="DE7400"/>
    <a:srgbClr val="4E863A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4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990B0-5BEE-466B-853C-9608DB6BC8FB}" type="datetimeFigureOut">
              <a:rPr lang="en-US" smtClean="0"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C188CF-D49B-46CE-9D2C-173C289C5C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5293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B8DFF-3B96-41A0-9B28-6E55A2E48E01}" type="datetimeFigureOut">
              <a:rPr lang="en-US" smtClean="0"/>
              <a:t>3/23/2015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AC6CA-E053-4EC7-B801-A64BBB9841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17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" y="5029200"/>
            <a:ext cx="6019800" cy="1066800"/>
          </a:xfrm>
        </p:spPr>
        <p:txBody>
          <a:bodyPr>
            <a:noAutofit/>
          </a:bodyPr>
          <a:lstStyle>
            <a:lvl1pPr algn="ctr">
              <a:defRPr sz="4800" baseline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 smtClean="0"/>
              <a:t>Your Master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6400800"/>
            <a:ext cx="4953000" cy="381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051550"/>
            <a:ext cx="2895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443835"/>
            <a:ext cx="8229600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85579" y="0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148130"/>
            <a:ext cx="7772398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14400" y="1443835"/>
            <a:ext cx="7764164" cy="526176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648325"/>
            <a:ext cx="6934200" cy="1133475"/>
          </a:xfrm>
        </p:spPr>
        <p:txBody>
          <a:bodyPr anchor="t"/>
          <a:lstStyle>
            <a:lvl1pPr algn="l">
              <a:defRPr sz="3600" b="1" cap="all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5194300"/>
            <a:ext cx="6934200" cy="444500"/>
          </a:xfr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130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9135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21217"/>
            <a:ext cx="4040188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9135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21217"/>
            <a:ext cx="4041775" cy="379858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icrosoft New Tai Lue" pitchFamily="34" charset="0"/>
          <a:ea typeface="Microsoft Himalaya" pitchFamily="2" charset="0"/>
          <a:cs typeface="Microsoft New Tai Lu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Microsoft New Tai Lue" pitchFamily="34" charset="0"/>
          <a:ea typeface="+mn-ea"/>
          <a:cs typeface="Microsoft New Tai Lue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FPPT.com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88460">
            <a:off x="5604065" y="4850225"/>
            <a:ext cx="2849679" cy="197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180268" flipH="1">
            <a:off x="-752191" y="3149365"/>
            <a:ext cx="2377207" cy="168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416233" flipH="1">
            <a:off x="-969166" y="516341"/>
            <a:ext cx="2377207" cy="168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</a:p>
          <a:p>
            <a:r>
              <a:rPr lang="en-US" smtClean="0"/>
              <a:t>Feature 4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</a:p>
          <a:p>
            <a:r>
              <a:rPr lang="en-US" smtClean="0"/>
              <a:t>Feature 4</a:t>
            </a:r>
            <a:endParaRPr lang="en-US"/>
          </a:p>
        </p:txBody>
      </p:sp>
      <p:pic>
        <p:nvPicPr>
          <p:cNvPr id="9" name="Picture 2" descr="C:\Users\Wengchucon\Desktop\ahnd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2094">
            <a:off x="-727971" y="3882947"/>
            <a:ext cx="2568576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977294"/>
      </p:ext>
    </p:extLst>
  </p:cSld>
  <p:clrMapOvr>
    <a:masterClrMapping/>
  </p:clrMapOvr>
</p:sld>
</file>

<file path=ppt/theme/theme1.xml><?xml version="1.0" encoding="utf-8"?>
<a:theme xmlns:a="http://schemas.openxmlformats.org/drawingml/2006/main" name="20233-conceptual-seo-chalkhand-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</TotalTime>
  <Words>53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Microsoft Himalaya</vt:lpstr>
      <vt:lpstr>Microsoft New Tai Lue</vt:lpstr>
      <vt:lpstr>20233-conceptual-seo-chalkhand-black</vt:lpstr>
      <vt:lpstr>Presentation Title</vt:lpstr>
      <vt:lpstr>Slide Title</vt:lpstr>
      <vt:lpstr>Slide Title</vt:lpstr>
      <vt:lpstr>Slide Title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Lemuel Conde</dc:creator>
  <cp:lastModifiedBy>Julian</cp:lastModifiedBy>
  <cp:revision>45</cp:revision>
  <dcterms:created xsi:type="dcterms:W3CDTF">2014-01-21T04:35:43Z</dcterms:created>
  <dcterms:modified xsi:type="dcterms:W3CDTF">2015-03-23T21:14:54Z</dcterms:modified>
</cp:coreProperties>
</file>