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7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2014-04-24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2014-04-24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 dirty="0" smtClean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  <a:p>
            <a:pPr lvl="1"/>
            <a:r>
              <a:rPr lang="en-US" altLang="ko-KR" dirty="0" smtClean="0"/>
              <a:t>Second level</a:t>
            </a:r>
          </a:p>
          <a:p>
            <a:pPr lvl="2"/>
            <a:r>
              <a:rPr lang="en-US" altLang="ko-KR" dirty="0" smtClean="0"/>
              <a:t>Third level</a:t>
            </a:r>
          </a:p>
          <a:p>
            <a:pPr lvl="3"/>
            <a:r>
              <a:rPr lang="en-US" altLang="ko-KR" dirty="0" smtClean="0"/>
              <a:t>Fourth level</a:t>
            </a:r>
          </a:p>
          <a:p>
            <a:pPr lvl="4"/>
            <a:r>
              <a:rPr lang="en-US" altLang="ko-KR" dirty="0" smtClean="0"/>
              <a:t>Fifth level</a:t>
            </a:r>
            <a:endParaRPr lang="ko-KR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2014-04-24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2014-04-24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2014-04-24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2014-04-24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2014-04-24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2014-04-24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2014-04-24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2014-04-24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2014-04-24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" y="3774980"/>
            <a:ext cx="914399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0" y="3219822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3200" dirty="0" smtClean="0">
                <a:solidFill>
                  <a:schemeClr val="bg1">
                    <a:lumMod val="7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0399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ko-KR" sz="4000" dirty="0" smtClean="0">
                <a:solidFill>
                  <a:schemeClr val="bg1">
                    <a:lumMod val="95000"/>
                  </a:schemeClr>
                </a:solidFill>
              </a:rPr>
              <a:t> Enter Your Tittle </a:t>
            </a:r>
            <a:endParaRPr lang="ko-KR" alt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ko-KR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Widescreen 16:9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sz="2000" dirty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000" dirty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sz="2000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ko-KR" altLang="en-US" sz="2000" dirty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449</TotalTime>
  <Words>105</Words>
  <Application>Microsoft Office PowerPoint</Application>
  <PresentationFormat>On-screen Show (16:9)</PresentationFormat>
  <Paragraphs>9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Enter Your Tittle 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Registered User</cp:lastModifiedBy>
  <cp:revision>11</cp:revision>
  <dcterms:created xsi:type="dcterms:W3CDTF">2014-04-01T16:27:38Z</dcterms:created>
  <dcterms:modified xsi:type="dcterms:W3CDTF">2014-04-24T07:45:28Z</dcterms:modified>
</cp:coreProperties>
</file>