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1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20080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20080" y="4844068"/>
            <a:ext cx="84239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47580" y="299375"/>
            <a:ext cx="1320707" cy="32457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2016-01-21T03:38:47Z</dcterms:modified>
</cp:coreProperties>
</file>