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74" name="Rectangle 6">
            <a:extLst>
              <a:ext uri="{FF2B5EF4-FFF2-40B4-BE49-F238E27FC236}">
                <a16:creationId xmlns:a16="http://schemas.microsoft.com/office/drawing/2014/main" id="{C6867DE8-C49A-4D0B-A8DC-D4489A83D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9382" y="2712079"/>
            <a:ext cx="6548649" cy="7566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75" name="Rectangle 6">
            <a:extLst>
              <a:ext uri="{FF2B5EF4-FFF2-40B4-BE49-F238E27FC236}">
                <a16:creationId xmlns:a16="http://schemas.microsoft.com/office/drawing/2014/main" id="{EE09473F-190E-4892-BBBF-70ACA9395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0299" y="3595101"/>
            <a:ext cx="6548649" cy="75669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76" name="Rectangle 6">
            <a:extLst>
              <a:ext uri="{FF2B5EF4-FFF2-40B4-BE49-F238E27FC236}">
                <a16:creationId xmlns:a16="http://schemas.microsoft.com/office/drawing/2014/main" id="{4C37C7C5-5DBF-4312-8AD5-B3521147F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216" y="4478123"/>
            <a:ext cx="6548649" cy="75669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77" name="Rectangle 6">
            <a:extLst>
              <a:ext uri="{FF2B5EF4-FFF2-40B4-BE49-F238E27FC236}">
                <a16:creationId xmlns:a16="http://schemas.microsoft.com/office/drawing/2014/main" id="{2C7E0F8D-51DE-4E4C-89E7-43375D538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134" y="5361145"/>
            <a:ext cx="6548649" cy="75669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81" name="Oval 1480">
            <a:extLst>
              <a:ext uri="{FF2B5EF4-FFF2-40B4-BE49-F238E27FC236}">
                <a16:creationId xmlns:a16="http://schemas.microsoft.com/office/drawing/2014/main" id="{7ADE3267-9C81-47A9-B82A-63DAF1E3D063}"/>
              </a:ext>
            </a:extLst>
          </p:cNvPr>
          <p:cNvSpPr/>
          <p:nvPr/>
        </p:nvSpPr>
        <p:spPr>
          <a:xfrm>
            <a:off x="5153388" y="2791742"/>
            <a:ext cx="597154" cy="597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2" name="Oval 1481">
            <a:extLst>
              <a:ext uri="{FF2B5EF4-FFF2-40B4-BE49-F238E27FC236}">
                <a16:creationId xmlns:a16="http://schemas.microsoft.com/office/drawing/2014/main" id="{F0E4B2D9-C46F-40B3-9BFD-94D5DEBD4023}"/>
              </a:ext>
            </a:extLst>
          </p:cNvPr>
          <p:cNvSpPr/>
          <p:nvPr/>
        </p:nvSpPr>
        <p:spPr>
          <a:xfrm>
            <a:off x="4885580" y="3674649"/>
            <a:ext cx="597154" cy="597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3" name="Oval 1482">
            <a:extLst>
              <a:ext uri="{FF2B5EF4-FFF2-40B4-BE49-F238E27FC236}">
                <a16:creationId xmlns:a16="http://schemas.microsoft.com/office/drawing/2014/main" id="{1F52FAFE-9167-42F0-87B2-6694E8F974A6}"/>
              </a:ext>
            </a:extLst>
          </p:cNvPr>
          <p:cNvSpPr/>
          <p:nvPr/>
        </p:nvSpPr>
        <p:spPr>
          <a:xfrm>
            <a:off x="4617773" y="4557556"/>
            <a:ext cx="597154" cy="597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4" name="Oval 1483">
            <a:extLst>
              <a:ext uri="{FF2B5EF4-FFF2-40B4-BE49-F238E27FC236}">
                <a16:creationId xmlns:a16="http://schemas.microsoft.com/office/drawing/2014/main" id="{FB43C9B4-B0DD-4C7C-96E7-0755F062C013}"/>
              </a:ext>
            </a:extLst>
          </p:cNvPr>
          <p:cNvSpPr/>
          <p:nvPr/>
        </p:nvSpPr>
        <p:spPr>
          <a:xfrm>
            <a:off x="4349966" y="5440465"/>
            <a:ext cx="597154" cy="597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5" name="TextBox 1484">
            <a:extLst>
              <a:ext uri="{FF2B5EF4-FFF2-40B4-BE49-F238E27FC236}">
                <a16:creationId xmlns:a16="http://schemas.microsoft.com/office/drawing/2014/main" id="{A1F8B863-7D11-4CDA-A30E-F8B1CC9B1D07}"/>
              </a:ext>
            </a:extLst>
          </p:cNvPr>
          <p:cNvSpPr txBox="1"/>
          <p:nvPr/>
        </p:nvSpPr>
        <p:spPr>
          <a:xfrm flipH="1">
            <a:off x="5140899" y="2834112"/>
            <a:ext cx="609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486" name="TextBox 1485">
            <a:extLst>
              <a:ext uri="{FF2B5EF4-FFF2-40B4-BE49-F238E27FC236}">
                <a16:creationId xmlns:a16="http://schemas.microsoft.com/office/drawing/2014/main" id="{6CC6FEE2-B3CD-4239-B321-A395F6521991}"/>
              </a:ext>
            </a:extLst>
          </p:cNvPr>
          <p:cNvSpPr txBox="1"/>
          <p:nvPr/>
        </p:nvSpPr>
        <p:spPr>
          <a:xfrm flipH="1">
            <a:off x="4873091" y="3716737"/>
            <a:ext cx="609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487" name="TextBox 1486">
            <a:extLst>
              <a:ext uri="{FF2B5EF4-FFF2-40B4-BE49-F238E27FC236}">
                <a16:creationId xmlns:a16="http://schemas.microsoft.com/office/drawing/2014/main" id="{3910C939-1E63-452D-A459-9034D46DEB46}"/>
              </a:ext>
            </a:extLst>
          </p:cNvPr>
          <p:cNvSpPr txBox="1"/>
          <p:nvPr/>
        </p:nvSpPr>
        <p:spPr>
          <a:xfrm flipH="1">
            <a:off x="4605284" y="4599363"/>
            <a:ext cx="609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1488" name="TextBox 1487">
            <a:extLst>
              <a:ext uri="{FF2B5EF4-FFF2-40B4-BE49-F238E27FC236}">
                <a16:creationId xmlns:a16="http://schemas.microsoft.com/office/drawing/2014/main" id="{B8AC3E47-C274-44FD-BA6C-84B1FD477841}"/>
              </a:ext>
            </a:extLst>
          </p:cNvPr>
          <p:cNvSpPr txBox="1"/>
          <p:nvPr/>
        </p:nvSpPr>
        <p:spPr>
          <a:xfrm flipH="1">
            <a:off x="4337477" y="5481988"/>
            <a:ext cx="609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1489" name="Group 1488">
            <a:extLst>
              <a:ext uri="{FF2B5EF4-FFF2-40B4-BE49-F238E27FC236}">
                <a16:creationId xmlns:a16="http://schemas.microsoft.com/office/drawing/2014/main" id="{3A320BAA-ED72-4782-8D5F-C8D99BB36711}"/>
              </a:ext>
            </a:extLst>
          </p:cNvPr>
          <p:cNvGrpSpPr/>
          <p:nvPr/>
        </p:nvGrpSpPr>
        <p:grpSpPr>
          <a:xfrm>
            <a:off x="5920094" y="2726746"/>
            <a:ext cx="5178473" cy="703010"/>
            <a:chOff x="2135876" y="1656375"/>
            <a:chExt cx="2138114" cy="703010"/>
          </a:xfrm>
        </p:grpSpPr>
        <p:sp>
          <p:nvSpPr>
            <p:cNvPr id="1490" name="TextBox 1489">
              <a:extLst>
                <a:ext uri="{FF2B5EF4-FFF2-40B4-BE49-F238E27FC236}">
                  <a16:creationId xmlns:a16="http://schemas.microsoft.com/office/drawing/2014/main" id="{C34F19BE-354E-4C95-B37F-2D776BA57FFA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91" name="TextBox 1490">
              <a:extLst>
                <a:ext uri="{FF2B5EF4-FFF2-40B4-BE49-F238E27FC236}">
                  <a16:creationId xmlns:a16="http://schemas.microsoft.com/office/drawing/2014/main" id="{4CB9EE62-47B6-4DB2-8283-F43688EDF4EB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2" name="Group 1491">
            <a:extLst>
              <a:ext uri="{FF2B5EF4-FFF2-40B4-BE49-F238E27FC236}">
                <a16:creationId xmlns:a16="http://schemas.microsoft.com/office/drawing/2014/main" id="{F346D64B-1DE3-4235-8D3C-F10688622D62}"/>
              </a:ext>
            </a:extLst>
          </p:cNvPr>
          <p:cNvGrpSpPr/>
          <p:nvPr/>
        </p:nvGrpSpPr>
        <p:grpSpPr>
          <a:xfrm>
            <a:off x="5661700" y="3615110"/>
            <a:ext cx="5178473" cy="703010"/>
            <a:chOff x="2135876" y="1656375"/>
            <a:chExt cx="2138114" cy="703010"/>
          </a:xfrm>
        </p:grpSpPr>
        <p:sp>
          <p:nvSpPr>
            <p:cNvPr id="1493" name="TextBox 1492">
              <a:extLst>
                <a:ext uri="{FF2B5EF4-FFF2-40B4-BE49-F238E27FC236}">
                  <a16:creationId xmlns:a16="http://schemas.microsoft.com/office/drawing/2014/main" id="{D043D69E-F71F-433B-B06E-AD149994181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94" name="TextBox 1493">
              <a:extLst>
                <a:ext uri="{FF2B5EF4-FFF2-40B4-BE49-F238E27FC236}">
                  <a16:creationId xmlns:a16="http://schemas.microsoft.com/office/drawing/2014/main" id="{391370C8-F54D-49F5-9D9A-22A1E403DFB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5" name="Group 1494">
            <a:extLst>
              <a:ext uri="{FF2B5EF4-FFF2-40B4-BE49-F238E27FC236}">
                <a16:creationId xmlns:a16="http://schemas.microsoft.com/office/drawing/2014/main" id="{9CB52C23-3B8F-4AEC-98F5-8FD189E57326}"/>
              </a:ext>
            </a:extLst>
          </p:cNvPr>
          <p:cNvGrpSpPr/>
          <p:nvPr/>
        </p:nvGrpSpPr>
        <p:grpSpPr>
          <a:xfrm>
            <a:off x="5403307" y="4503474"/>
            <a:ext cx="5178473" cy="703010"/>
            <a:chOff x="2135876" y="1656375"/>
            <a:chExt cx="2138114" cy="703010"/>
          </a:xfrm>
        </p:grpSpPr>
        <p:sp>
          <p:nvSpPr>
            <p:cNvPr id="1496" name="TextBox 1495">
              <a:extLst>
                <a:ext uri="{FF2B5EF4-FFF2-40B4-BE49-F238E27FC236}">
                  <a16:creationId xmlns:a16="http://schemas.microsoft.com/office/drawing/2014/main" id="{2598D421-BCDA-473C-8BEF-48EA97EA36F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97" name="TextBox 1496">
              <a:extLst>
                <a:ext uri="{FF2B5EF4-FFF2-40B4-BE49-F238E27FC236}">
                  <a16:creationId xmlns:a16="http://schemas.microsoft.com/office/drawing/2014/main" id="{EDDA2A93-DAD0-46CE-89CF-36145235FA28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8" name="Group 1497">
            <a:extLst>
              <a:ext uri="{FF2B5EF4-FFF2-40B4-BE49-F238E27FC236}">
                <a16:creationId xmlns:a16="http://schemas.microsoft.com/office/drawing/2014/main" id="{98FE911B-712A-47BB-816F-B69C15CE5623}"/>
              </a:ext>
            </a:extLst>
          </p:cNvPr>
          <p:cNvGrpSpPr/>
          <p:nvPr/>
        </p:nvGrpSpPr>
        <p:grpSpPr>
          <a:xfrm>
            <a:off x="5144914" y="5391837"/>
            <a:ext cx="5178473" cy="703010"/>
            <a:chOff x="2135876" y="1656375"/>
            <a:chExt cx="2138114" cy="703010"/>
          </a:xfrm>
        </p:grpSpPr>
        <p:sp>
          <p:nvSpPr>
            <p:cNvPr id="1499" name="TextBox 1498">
              <a:extLst>
                <a:ext uri="{FF2B5EF4-FFF2-40B4-BE49-F238E27FC236}">
                  <a16:creationId xmlns:a16="http://schemas.microsoft.com/office/drawing/2014/main" id="{F9DED93C-E17D-42CA-B563-89A1A61E0E2F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500" name="TextBox 1499">
              <a:extLst>
                <a:ext uri="{FF2B5EF4-FFF2-40B4-BE49-F238E27FC236}">
                  <a16:creationId xmlns:a16="http://schemas.microsoft.com/office/drawing/2014/main" id="{B4799956-0047-42A6-AB98-975453DB531D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01" name="TextBox 1500">
            <a:extLst>
              <a:ext uri="{FF2B5EF4-FFF2-40B4-BE49-F238E27FC236}">
                <a16:creationId xmlns:a16="http://schemas.microsoft.com/office/drawing/2014/main" id="{A7ED03FC-5C12-482B-AF10-158C9A043877}"/>
              </a:ext>
            </a:extLst>
          </p:cNvPr>
          <p:cNvSpPr txBox="1"/>
          <p:nvPr/>
        </p:nvSpPr>
        <p:spPr>
          <a:xfrm>
            <a:off x="7043494" y="2143680"/>
            <a:ext cx="4310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INTERNET SHOPPING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02" name="TextBox 1501">
            <a:extLst>
              <a:ext uri="{FF2B5EF4-FFF2-40B4-BE49-F238E27FC236}">
                <a16:creationId xmlns:a16="http://schemas.microsoft.com/office/drawing/2014/main" id="{5559C5FE-86E8-4ECB-9FD2-2DE1AA6B4E85}"/>
              </a:ext>
            </a:extLst>
          </p:cNvPr>
          <p:cNvSpPr txBox="1"/>
          <p:nvPr/>
        </p:nvSpPr>
        <p:spPr>
          <a:xfrm>
            <a:off x="7849251" y="1591695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1510" name="Group 1509">
            <a:extLst>
              <a:ext uri="{FF2B5EF4-FFF2-40B4-BE49-F238E27FC236}">
                <a16:creationId xmlns:a16="http://schemas.microsoft.com/office/drawing/2014/main" id="{B66A6180-7CDC-4F39-B2EF-94213F245B40}"/>
              </a:ext>
            </a:extLst>
          </p:cNvPr>
          <p:cNvGrpSpPr/>
          <p:nvPr/>
        </p:nvGrpSpPr>
        <p:grpSpPr>
          <a:xfrm>
            <a:off x="745694" y="1107687"/>
            <a:ext cx="4784632" cy="5145589"/>
            <a:chOff x="536158" y="688964"/>
            <a:chExt cx="5154525" cy="5543387"/>
          </a:xfrm>
        </p:grpSpPr>
        <p:grpSp>
          <p:nvGrpSpPr>
            <p:cNvPr id="1422" name="Group 1421">
              <a:extLst>
                <a:ext uri="{FF2B5EF4-FFF2-40B4-BE49-F238E27FC236}">
                  <a16:creationId xmlns:a16="http://schemas.microsoft.com/office/drawing/2014/main" id="{129C1A20-4595-498B-A328-219EF4B548BF}"/>
                </a:ext>
              </a:extLst>
            </p:cNvPr>
            <p:cNvGrpSpPr/>
            <p:nvPr/>
          </p:nvGrpSpPr>
          <p:grpSpPr>
            <a:xfrm rot="20187535">
              <a:off x="3152515" y="1894206"/>
              <a:ext cx="768112" cy="912170"/>
              <a:chOff x="3790950" y="1741170"/>
              <a:chExt cx="2447925" cy="2907029"/>
            </a:xfrm>
          </p:grpSpPr>
          <p:grpSp>
            <p:nvGrpSpPr>
              <p:cNvPr id="1423" name="Graphic 3">
                <a:extLst>
                  <a:ext uri="{FF2B5EF4-FFF2-40B4-BE49-F238E27FC236}">
                    <a16:creationId xmlns:a16="http://schemas.microsoft.com/office/drawing/2014/main" id="{2BA71CCA-6887-478F-A6B5-436A9BCD3A13}"/>
                  </a:ext>
                </a:extLst>
              </p:cNvPr>
              <p:cNvGrpSpPr/>
              <p:nvPr/>
            </p:nvGrpSpPr>
            <p:grpSpPr>
              <a:xfrm>
                <a:off x="4295774" y="1741170"/>
                <a:ext cx="1457326" cy="1156846"/>
                <a:chOff x="5172075" y="2695575"/>
                <a:chExt cx="1847850" cy="1466850"/>
              </a:xfrm>
              <a:solidFill>
                <a:schemeClr val="accent1"/>
              </a:solidFill>
            </p:grpSpPr>
            <p:sp>
              <p:nvSpPr>
                <p:cNvPr id="1427" name="Freeform: Shape 1426">
                  <a:extLst>
                    <a:ext uri="{FF2B5EF4-FFF2-40B4-BE49-F238E27FC236}">
                      <a16:creationId xmlns:a16="http://schemas.microsoft.com/office/drawing/2014/main" id="{4E79A82E-2D7C-4BEF-B872-2C6234B22F06}"/>
                    </a:ext>
                  </a:extLst>
                </p:cNvPr>
                <p:cNvSpPr/>
                <p:nvPr/>
              </p:nvSpPr>
              <p:spPr>
                <a:xfrm>
                  <a:off x="6072664" y="3246076"/>
                  <a:ext cx="952500" cy="819150"/>
                </a:xfrm>
                <a:custGeom>
                  <a:avLst/>
                  <a:gdLst>
                    <a:gd name="connsiteX0" fmla="*/ 20479 w 952500"/>
                    <a:gd name="connsiteY0" fmla="*/ 778237 h 819150"/>
                    <a:gd name="connsiteX1" fmla="*/ 30004 w 952500"/>
                    <a:gd name="connsiteY1" fmla="*/ 753472 h 819150"/>
                    <a:gd name="connsiteX2" fmla="*/ 58579 w 952500"/>
                    <a:gd name="connsiteY2" fmla="*/ 683939 h 819150"/>
                    <a:gd name="connsiteX3" fmla="*/ 107156 w 952500"/>
                    <a:gd name="connsiteY3" fmla="*/ 578212 h 819150"/>
                    <a:gd name="connsiteX4" fmla="*/ 139541 w 952500"/>
                    <a:gd name="connsiteY4" fmla="*/ 513442 h 819150"/>
                    <a:gd name="connsiteX5" fmla="*/ 177641 w 952500"/>
                    <a:gd name="connsiteY5" fmla="*/ 442957 h 819150"/>
                    <a:gd name="connsiteX6" fmla="*/ 274796 w 952500"/>
                    <a:gd name="connsiteY6" fmla="*/ 289604 h 819150"/>
                    <a:gd name="connsiteX7" fmla="*/ 410051 w 952500"/>
                    <a:gd name="connsiteY7" fmla="*/ 131489 h 819150"/>
                    <a:gd name="connsiteX8" fmla="*/ 502444 w 952500"/>
                    <a:gd name="connsiteY8" fmla="*/ 59099 h 819150"/>
                    <a:gd name="connsiteX9" fmla="*/ 559594 w 952500"/>
                    <a:gd name="connsiteY9" fmla="*/ 29572 h 819150"/>
                    <a:gd name="connsiteX10" fmla="*/ 626269 w 952500"/>
                    <a:gd name="connsiteY10" fmla="*/ 10522 h 819150"/>
                    <a:gd name="connsiteX11" fmla="*/ 700564 w 952500"/>
                    <a:gd name="connsiteY11" fmla="*/ 9569 h 819150"/>
                    <a:gd name="connsiteX12" fmla="*/ 772954 w 952500"/>
                    <a:gd name="connsiteY12" fmla="*/ 32429 h 819150"/>
                    <a:gd name="connsiteX13" fmla="*/ 832961 w 952500"/>
                    <a:gd name="connsiteY13" fmla="*/ 72434 h 819150"/>
                    <a:gd name="connsiteX14" fmla="*/ 845344 w 952500"/>
                    <a:gd name="connsiteY14" fmla="*/ 83864 h 819150"/>
                    <a:gd name="connsiteX15" fmla="*/ 852011 w 952500"/>
                    <a:gd name="connsiteY15" fmla="*/ 89579 h 819150"/>
                    <a:gd name="connsiteX16" fmla="*/ 854869 w 952500"/>
                    <a:gd name="connsiteY16" fmla="*/ 92437 h 819150"/>
                    <a:gd name="connsiteX17" fmla="*/ 855821 w 952500"/>
                    <a:gd name="connsiteY17" fmla="*/ 93389 h 819150"/>
                    <a:gd name="connsiteX18" fmla="*/ 857726 w 952500"/>
                    <a:gd name="connsiteY18" fmla="*/ 96247 h 819150"/>
                    <a:gd name="connsiteX19" fmla="*/ 867251 w 952500"/>
                    <a:gd name="connsiteY19" fmla="*/ 105772 h 819150"/>
                    <a:gd name="connsiteX20" fmla="*/ 878681 w 952500"/>
                    <a:gd name="connsiteY20" fmla="*/ 119107 h 819150"/>
                    <a:gd name="connsiteX21" fmla="*/ 899636 w 952500"/>
                    <a:gd name="connsiteY21" fmla="*/ 146729 h 819150"/>
                    <a:gd name="connsiteX22" fmla="*/ 917734 w 952500"/>
                    <a:gd name="connsiteY22" fmla="*/ 177209 h 819150"/>
                    <a:gd name="connsiteX23" fmla="*/ 943451 w 952500"/>
                    <a:gd name="connsiteY23" fmla="*/ 245789 h 819150"/>
                    <a:gd name="connsiteX24" fmla="*/ 947261 w 952500"/>
                    <a:gd name="connsiteY24" fmla="*/ 321989 h 819150"/>
                    <a:gd name="connsiteX25" fmla="*/ 929164 w 952500"/>
                    <a:gd name="connsiteY25" fmla="*/ 392474 h 819150"/>
                    <a:gd name="connsiteX26" fmla="*/ 856774 w 952500"/>
                    <a:gd name="connsiteY26" fmla="*/ 500107 h 819150"/>
                    <a:gd name="connsiteX27" fmla="*/ 769144 w 952500"/>
                    <a:gd name="connsiteY27" fmla="*/ 576307 h 819150"/>
                    <a:gd name="connsiteX28" fmla="*/ 678656 w 952500"/>
                    <a:gd name="connsiteY28" fmla="*/ 634409 h 819150"/>
                    <a:gd name="connsiteX29" fmla="*/ 589121 w 952500"/>
                    <a:gd name="connsiteY29" fmla="*/ 681082 h 819150"/>
                    <a:gd name="connsiteX30" fmla="*/ 419576 w 952500"/>
                    <a:gd name="connsiteY30" fmla="*/ 748709 h 819150"/>
                    <a:gd name="connsiteX31" fmla="*/ 271939 w 952500"/>
                    <a:gd name="connsiteY31" fmla="*/ 790619 h 819150"/>
                    <a:gd name="connsiteX32" fmla="*/ 155734 w 952500"/>
                    <a:gd name="connsiteY32" fmla="*/ 813479 h 819150"/>
                    <a:gd name="connsiteX33" fmla="*/ 78581 w 952500"/>
                    <a:gd name="connsiteY33" fmla="*/ 821099 h 819150"/>
                    <a:gd name="connsiteX34" fmla="*/ 57626 w 952500"/>
                    <a:gd name="connsiteY34" fmla="*/ 821099 h 819150"/>
                    <a:gd name="connsiteX35" fmla="*/ 7144 w 952500"/>
                    <a:gd name="connsiteY35" fmla="*/ 820147 h 819150"/>
                    <a:gd name="connsiteX36" fmla="*/ 20479 w 952500"/>
                    <a:gd name="connsiteY36" fmla="*/ 778237 h 819150"/>
                    <a:gd name="connsiteX37" fmla="*/ 109061 w 952500"/>
                    <a:gd name="connsiteY37" fmla="*/ 745852 h 819150"/>
                    <a:gd name="connsiteX38" fmla="*/ 138589 w 952500"/>
                    <a:gd name="connsiteY38" fmla="*/ 738232 h 819150"/>
                    <a:gd name="connsiteX39" fmla="*/ 245269 w 952500"/>
                    <a:gd name="connsiteY39" fmla="*/ 703942 h 819150"/>
                    <a:gd name="connsiteX40" fmla="*/ 380524 w 952500"/>
                    <a:gd name="connsiteY40" fmla="*/ 649649 h 819150"/>
                    <a:gd name="connsiteX41" fmla="*/ 533876 w 952500"/>
                    <a:gd name="connsiteY41" fmla="*/ 574402 h 819150"/>
                    <a:gd name="connsiteX42" fmla="*/ 689134 w 952500"/>
                    <a:gd name="connsiteY42" fmla="*/ 473437 h 819150"/>
                    <a:gd name="connsiteX43" fmla="*/ 755809 w 952500"/>
                    <a:gd name="connsiteY43" fmla="*/ 410572 h 819150"/>
                    <a:gd name="connsiteX44" fmla="*/ 799624 w 952500"/>
                    <a:gd name="connsiteY44" fmla="*/ 341039 h 819150"/>
                    <a:gd name="connsiteX45" fmla="*/ 805339 w 952500"/>
                    <a:gd name="connsiteY45" fmla="*/ 275317 h 819150"/>
                    <a:gd name="connsiteX46" fmla="*/ 792956 w 952500"/>
                    <a:gd name="connsiteY46" fmla="*/ 242932 h 819150"/>
                    <a:gd name="connsiteX47" fmla="*/ 782479 w 952500"/>
                    <a:gd name="connsiteY47" fmla="*/ 225787 h 819150"/>
                    <a:gd name="connsiteX48" fmla="*/ 770096 w 952500"/>
                    <a:gd name="connsiteY48" fmla="*/ 209594 h 819150"/>
                    <a:gd name="connsiteX49" fmla="*/ 763429 w 952500"/>
                    <a:gd name="connsiteY49" fmla="*/ 201974 h 819150"/>
                    <a:gd name="connsiteX50" fmla="*/ 753904 w 952500"/>
                    <a:gd name="connsiteY50" fmla="*/ 192449 h 819150"/>
                    <a:gd name="connsiteX51" fmla="*/ 739616 w 952500"/>
                    <a:gd name="connsiteY51" fmla="*/ 178162 h 819150"/>
                    <a:gd name="connsiteX52" fmla="*/ 709136 w 952500"/>
                    <a:gd name="connsiteY52" fmla="*/ 157207 h 819150"/>
                    <a:gd name="connsiteX53" fmla="*/ 678656 w 952500"/>
                    <a:gd name="connsiteY53" fmla="*/ 147682 h 819150"/>
                    <a:gd name="connsiteX54" fmla="*/ 645319 w 952500"/>
                    <a:gd name="connsiteY54" fmla="*/ 147682 h 819150"/>
                    <a:gd name="connsiteX55" fmla="*/ 609124 w 952500"/>
                    <a:gd name="connsiteY55" fmla="*/ 157207 h 819150"/>
                    <a:gd name="connsiteX56" fmla="*/ 571024 w 952500"/>
                    <a:gd name="connsiteY56" fmla="*/ 175304 h 819150"/>
                    <a:gd name="connsiteX57" fmla="*/ 497681 w 952500"/>
                    <a:gd name="connsiteY57" fmla="*/ 228644 h 819150"/>
                    <a:gd name="connsiteX58" fmla="*/ 370046 w 952500"/>
                    <a:gd name="connsiteY58" fmla="*/ 362947 h 819150"/>
                    <a:gd name="connsiteX59" fmla="*/ 267176 w 952500"/>
                    <a:gd name="connsiteY59" fmla="*/ 500107 h 819150"/>
                    <a:gd name="connsiteX60" fmla="*/ 185261 w 952500"/>
                    <a:gd name="connsiteY60" fmla="*/ 622027 h 819150"/>
                    <a:gd name="connsiteX61" fmla="*/ 125254 w 952500"/>
                    <a:gd name="connsiteY61" fmla="*/ 718229 h 819150"/>
                    <a:gd name="connsiteX62" fmla="*/ 109061 w 952500"/>
                    <a:gd name="connsiteY62" fmla="*/ 745852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52500" h="819150">
                      <a:moveTo>
                        <a:pt x="20479" y="778237"/>
                      </a:moveTo>
                      <a:cubicBezTo>
                        <a:pt x="20479" y="778237"/>
                        <a:pt x="23336" y="769664"/>
                        <a:pt x="30004" y="753472"/>
                      </a:cubicBezTo>
                      <a:cubicBezTo>
                        <a:pt x="36671" y="737279"/>
                        <a:pt x="45244" y="713467"/>
                        <a:pt x="58579" y="683939"/>
                      </a:cubicBezTo>
                      <a:cubicBezTo>
                        <a:pt x="70961" y="654412"/>
                        <a:pt x="87154" y="618217"/>
                        <a:pt x="107156" y="578212"/>
                      </a:cubicBezTo>
                      <a:cubicBezTo>
                        <a:pt x="116681" y="558209"/>
                        <a:pt x="128111" y="536302"/>
                        <a:pt x="139541" y="513442"/>
                      </a:cubicBezTo>
                      <a:cubicBezTo>
                        <a:pt x="150971" y="490582"/>
                        <a:pt x="164306" y="467722"/>
                        <a:pt x="177641" y="442957"/>
                      </a:cubicBezTo>
                      <a:cubicBezTo>
                        <a:pt x="205264" y="394379"/>
                        <a:pt x="237649" y="342944"/>
                        <a:pt x="274796" y="289604"/>
                      </a:cubicBezTo>
                      <a:cubicBezTo>
                        <a:pt x="312896" y="237217"/>
                        <a:pt x="355759" y="182924"/>
                        <a:pt x="410051" y="131489"/>
                      </a:cubicBezTo>
                      <a:cubicBezTo>
                        <a:pt x="436721" y="105772"/>
                        <a:pt x="467201" y="81007"/>
                        <a:pt x="502444" y="59099"/>
                      </a:cubicBezTo>
                      <a:cubicBezTo>
                        <a:pt x="519589" y="48622"/>
                        <a:pt x="538639" y="38144"/>
                        <a:pt x="559594" y="29572"/>
                      </a:cubicBezTo>
                      <a:cubicBezTo>
                        <a:pt x="580549" y="20999"/>
                        <a:pt x="602456" y="14332"/>
                        <a:pt x="626269" y="10522"/>
                      </a:cubicBezTo>
                      <a:cubicBezTo>
                        <a:pt x="650081" y="6712"/>
                        <a:pt x="675799" y="5759"/>
                        <a:pt x="700564" y="9569"/>
                      </a:cubicBezTo>
                      <a:cubicBezTo>
                        <a:pt x="725329" y="13379"/>
                        <a:pt x="750094" y="20999"/>
                        <a:pt x="772954" y="32429"/>
                      </a:cubicBezTo>
                      <a:cubicBezTo>
                        <a:pt x="794861" y="43859"/>
                        <a:pt x="814864" y="57194"/>
                        <a:pt x="832961" y="72434"/>
                      </a:cubicBezTo>
                      <a:cubicBezTo>
                        <a:pt x="837724" y="76244"/>
                        <a:pt x="841534" y="80054"/>
                        <a:pt x="845344" y="83864"/>
                      </a:cubicBezTo>
                      <a:lnTo>
                        <a:pt x="852011" y="89579"/>
                      </a:lnTo>
                      <a:lnTo>
                        <a:pt x="854869" y="92437"/>
                      </a:lnTo>
                      <a:lnTo>
                        <a:pt x="855821" y="93389"/>
                      </a:lnTo>
                      <a:lnTo>
                        <a:pt x="857726" y="96247"/>
                      </a:lnTo>
                      <a:lnTo>
                        <a:pt x="867251" y="105772"/>
                      </a:lnTo>
                      <a:cubicBezTo>
                        <a:pt x="870109" y="109582"/>
                        <a:pt x="874871" y="114344"/>
                        <a:pt x="878681" y="119107"/>
                      </a:cubicBezTo>
                      <a:cubicBezTo>
                        <a:pt x="886301" y="128632"/>
                        <a:pt x="892969" y="137204"/>
                        <a:pt x="899636" y="146729"/>
                      </a:cubicBezTo>
                      <a:cubicBezTo>
                        <a:pt x="905351" y="156254"/>
                        <a:pt x="912019" y="165779"/>
                        <a:pt x="917734" y="177209"/>
                      </a:cubicBezTo>
                      <a:cubicBezTo>
                        <a:pt x="929164" y="198164"/>
                        <a:pt x="937736" y="221024"/>
                        <a:pt x="943451" y="245789"/>
                      </a:cubicBezTo>
                      <a:cubicBezTo>
                        <a:pt x="948214" y="270554"/>
                        <a:pt x="950119" y="296272"/>
                        <a:pt x="947261" y="321989"/>
                      </a:cubicBezTo>
                      <a:cubicBezTo>
                        <a:pt x="944404" y="346754"/>
                        <a:pt x="937736" y="371519"/>
                        <a:pt x="929164" y="392474"/>
                      </a:cubicBezTo>
                      <a:cubicBezTo>
                        <a:pt x="911066" y="436289"/>
                        <a:pt x="884396" y="470579"/>
                        <a:pt x="856774" y="500107"/>
                      </a:cubicBezTo>
                      <a:cubicBezTo>
                        <a:pt x="829151" y="529634"/>
                        <a:pt x="799624" y="554399"/>
                        <a:pt x="769144" y="576307"/>
                      </a:cubicBezTo>
                      <a:cubicBezTo>
                        <a:pt x="739616" y="598214"/>
                        <a:pt x="709136" y="617264"/>
                        <a:pt x="678656" y="634409"/>
                      </a:cubicBezTo>
                      <a:cubicBezTo>
                        <a:pt x="648176" y="651554"/>
                        <a:pt x="618649" y="666794"/>
                        <a:pt x="589121" y="681082"/>
                      </a:cubicBezTo>
                      <a:cubicBezTo>
                        <a:pt x="530066" y="708704"/>
                        <a:pt x="472916" y="730612"/>
                        <a:pt x="419576" y="748709"/>
                      </a:cubicBezTo>
                      <a:cubicBezTo>
                        <a:pt x="366236" y="766807"/>
                        <a:pt x="316706" y="780142"/>
                        <a:pt x="271939" y="790619"/>
                      </a:cubicBezTo>
                      <a:cubicBezTo>
                        <a:pt x="228124" y="801097"/>
                        <a:pt x="188119" y="807764"/>
                        <a:pt x="155734" y="813479"/>
                      </a:cubicBezTo>
                      <a:cubicBezTo>
                        <a:pt x="123349" y="818242"/>
                        <a:pt x="96679" y="820147"/>
                        <a:pt x="78581" y="821099"/>
                      </a:cubicBezTo>
                      <a:cubicBezTo>
                        <a:pt x="69056" y="821099"/>
                        <a:pt x="62389" y="821099"/>
                        <a:pt x="57626" y="821099"/>
                      </a:cubicBezTo>
                      <a:lnTo>
                        <a:pt x="7144" y="820147"/>
                      </a:lnTo>
                      <a:lnTo>
                        <a:pt x="20479" y="778237"/>
                      </a:lnTo>
                      <a:close/>
                      <a:moveTo>
                        <a:pt x="109061" y="745852"/>
                      </a:moveTo>
                      <a:cubicBezTo>
                        <a:pt x="117634" y="743947"/>
                        <a:pt x="128111" y="741089"/>
                        <a:pt x="138589" y="738232"/>
                      </a:cubicBezTo>
                      <a:cubicBezTo>
                        <a:pt x="168116" y="729659"/>
                        <a:pt x="204311" y="718229"/>
                        <a:pt x="245269" y="703942"/>
                      </a:cubicBezTo>
                      <a:cubicBezTo>
                        <a:pt x="286226" y="689654"/>
                        <a:pt x="331946" y="671557"/>
                        <a:pt x="380524" y="649649"/>
                      </a:cubicBezTo>
                      <a:cubicBezTo>
                        <a:pt x="429101" y="628694"/>
                        <a:pt x="481489" y="603929"/>
                        <a:pt x="533876" y="574402"/>
                      </a:cubicBezTo>
                      <a:cubicBezTo>
                        <a:pt x="586264" y="545827"/>
                        <a:pt x="639604" y="512489"/>
                        <a:pt x="689134" y="473437"/>
                      </a:cubicBezTo>
                      <a:cubicBezTo>
                        <a:pt x="712946" y="453434"/>
                        <a:pt x="736759" y="432479"/>
                        <a:pt x="755809" y="410572"/>
                      </a:cubicBezTo>
                      <a:cubicBezTo>
                        <a:pt x="775811" y="388664"/>
                        <a:pt x="791051" y="363899"/>
                        <a:pt x="799624" y="341039"/>
                      </a:cubicBezTo>
                      <a:cubicBezTo>
                        <a:pt x="808196" y="318179"/>
                        <a:pt x="810101" y="297224"/>
                        <a:pt x="805339" y="275317"/>
                      </a:cubicBezTo>
                      <a:cubicBezTo>
                        <a:pt x="803434" y="264839"/>
                        <a:pt x="798671" y="253409"/>
                        <a:pt x="792956" y="242932"/>
                      </a:cubicBezTo>
                      <a:cubicBezTo>
                        <a:pt x="790099" y="237217"/>
                        <a:pt x="786289" y="231502"/>
                        <a:pt x="782479" y="225787"/>
                      </a:cubicBezTo>
                      <a:cubicBezTo>
                        <a:pt x="778669" y="220072"/>
                        <a:pt x="773906" y="214357"/>
                        <a:pt x="770096" y="209594"/>
                      </a:cubicBezTo>
                      <a:cubicBezTo>
                        <a:pt x="768191" y="206737"/>
                        <a:pt x="766286" y="204832"/>
                        <a:pt x="763429" y="201974"/>
                      </a:cubicBezTo>
                      <a:lnTo>
                        <a:pt x="753904" y="192449"/>
                      </a:lnTo>
                      <a:cubicBezTo>
                        <a:pt x="750094" y="187687"/>
                        <a:pt x="744379" y="182924"/>
                        <a:pt x="739616" y="178162"/>
                      </a:cubicBezTo>
                      <a:cubicBezTo>
                        <a:pt x="729139" y="169589"/>
                        <a:pt x="719614" y="162922"/>
                        <a:pt x="709136" y="157207"/>
                      </a:cubicBezTo>
                      <a:cubicBezTo>
                        <a:pt x="698659" y="152444"/>
                        <a:pt x="689134" y="148634"/>
                        <a:pt x="678656" y="147682"/>
                      </a:cubicBezTo>
                      <a:cubicBezTo>
                        <a:pt x="668179" y="145777"/>
                        <a:pt x="657701" y="145777"/>
                        <a:pt x="645319" y="147682"/>
                      </a:cubicBezTo>
                      <a:cubicBezTo>
                        <a:pt x="633889" y="149587"/>
                        <a:pt x="621506" y="152444"/>
                        <a:pt x="609124" y="157207"/>
                      </a:cubicBezTo>
                      <a:cubicBezTo>
                        <a:pt x="596741" y="161969"/>
                        <a:pt x="584359" y="168637"/>
                        <a:pt x="571024" y="175304"/>
                      </a:cubicBezTo>
                      <a:cubicBezTo>
                        <a:pt x="545306" y="189592"/>
                        <a:pt x="521494" y="208642"/>
                        <a:pt x="497681" y="228644"/>
                      </a:cubicBezTo>
                      <a:cubicBezTo>
                        <a:pt x="451009" y="269602"/>
                        <a:pt x="408146" y="316274"/>
                        <a:pt x="370046" y="362947"/>
                      </a:cubicBezTo>
                      <a:cubicBezTo>
                        <a:pt x="331946" y="409619"/>
                        <a:pt x="297656" y="456292"/>
                        <a:pt x="267176" y="500107"/>
                      </a:cubicBezTo>
                      <a:cubicBezTo>
                        <a:pt x="236696" y="543922"/>
                        <a:pt x="209074" y="584879"/>
                        <a:pt x="185261" y="622027"/>
                      </a:cubicBezTo>
                      <a:cubicBezTo>
                        <a:pt x="161449" y="659174"/>
                        <a:pt x="141446" y="691559"/>
                        <a:pt x="125254" y="718229"/>
                      </a:cubicBezTo>
                      <a:cubicBezTo>
                        <a:pt x="120491" y="728707"/>
                        <a:pt x="114776" y="737279"/>
                        <a:pt x="109061" y="74585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8" name="Freeform: Shape 1427">
                  <a:extLst>
                    <a:ext uri="{FF2B5EF4-FFF2-40B4-BE49-F238E27FC236}">
                      <a16:creationId xmlns:a16="http://schemas.microsoft.com/office/drawing/2014/main" id="{A9A14812-0DDA-48C9-98F9-2F0AA86ECC94}"/>
                    </a:ext>
                  </a:extLst>
                </p:cNvPr>
                <p:cNvSpPr/>
                <p:nvPr/>
              </p:nvSpPr>
              <p:spPr>
                <a:xfrm>
                  <a:off x="5165276" y="3246076"/>
                  <a:ext cx="952500" cy="819150"/>
                </a:xfrm>
                <a:custGeom>
                  <a:avLst/>
                  <a:gdLst>
                    <a:gd name="connsiteX0" fmla="*/ 844047 w 952500"/>
                    <a:gd name="connsiteY0" fmla="*/ 745852 h 819150"/>
                    <a:gd name="connsiteX1" fmla="*/ 826902 w 952500"/>
                    <a:gd name="connsiteY1" fmla="*/ 718229 h 819150"/>
                    <a:gd name="connsiteX2" fmla="*/ 766894 w 952500"/>
                    <a:gd name="connsiteY2" fmla="*/ 622027 h 819150"/>
                    <a:gd name="connsiteX3" fmla="*/ 684979 w 952500"/>
                    <a:gd name="connsiteY3" fmla="*/ 500107 h 819150"/>
                    <a:gd name="connsiteX4" fmla="*/ 582109 w 952500"/>
                    <a:gd name="connsiteY4" fmla="*/ 362947 h 819150"/>
                    <a:gd name="connsiteX5" fmla="*/ 454474 w 952500"/>
                    <a:gd name="connsiteY5" fmla="*/ 228644 h 819150"/>
                    <a:gd name="connsiteX6" fmla="*/ 381132 w 952500"/>
                    <a:gd name="connsiteY6" fmla="*/ 175304 h 819150"/>
                    <a:gd name="connsiteX7" fmla="*/ 343032 w 952500"/>
                    <a:gd name="connsiteY7" fmla="*/ 157207 h 819150"/>
                    <a:gd name="connsiteX8" fmla="*/ 306837 w 952500"/>
                    <a:gd name="connsiteY8" fmla="*/ 147682 h 819150"/>
                    <a:gd name="connsiteX9" fmla="*/ 273499 w 952500"/>
                    <a:gd name="connsiteY9" fmla="*/ 147682 h 819150"/>
                    <a:gd name="connsiteX10" fmla="*/ 243019 w 952500"/>
                    <a:gd name="connsiteY10" fmla="*/ 157207 h 819150"/>
                    <a:gd name="connsiteX11" fmla="*/ 212539 w 952500"/>
                    <a:gd name="connsiteY11" fmla="*/ 178162 h 819150"/>
                    <a:gd name="connsiteX12" fmla="*/ 198252 w 952500"/>
                    <a:gd name="connsiteY12" fmla="*/ 192449 h 819150"/>
                    <a:gd name="connsiteX13" fmla="*/ 188727 w 952500"/>
                    <a:gd name="connsiteY13" fmla="*/ 201974 h 819150"/>
                    <a:gd name="connsiteX14" fmla="*/ 182059 w 952500"/>
                    <a:gd name="connsiteY14" fmla="*/ 209594 h 819150"/>
                    <a:gd name="connsiteX15" fmla="*/ 169677 w 952500"/>
                    <a:gd name="connsiteY15" fmla="*/ 225787 h 819150"/>
                    <a:gd name="connsiteX16" fmla="*/ 159199 w 952500"/>
                    <a:gd name="connsiteY16" fmla="*/ 242932 h 819150"/>
                    <a:gd name="connsiteX17" fmla="*/ 146817 w 952500"/>
                    <a:gd name="connsiteY17" fmla="*/ 275317 h 819150"/>
                    <a:gd name="connsiteX18" fmla="*/ 152532 w 952500"/>
                    <a:gd name="connsiteY18" fmla="*/ 341039 h 819150"/>
                    <a:gd name="connsiteX19" fmla="*/ 196347 w 952500"/>
                    <a:gd name="connsiteY19" fmla="*/ 410572 h 819150"/>
                    <a:gd name="connsiteX20" fmla="*/ 263022 w 952500"/>
                    <a:gd name="connsiteY20" fmla="*/ 473437 h 819150"/>
                    <a:gd name="connsiteX21" fmla="*/ 418279 w 952500"/>
                    <a:gd name="connsiteY21" fmla="*/ 574402 h 819150"/>
                    <a:gd name="connsiteX22" fmla="*/ 571632 w 952500"/>
                    <a:gd name="connsiteY22" fmla="*/ 649649 h 819150"/>
                    <a:gd name="connsiteX23" fmla="*/ 706887 w 952500"/>
                    <a:gd name="connsiteY23" fmla="*/ 703942 h 819150"/>
                    <a:gd name="connsiteX24" fmla="*/ 813567 w 952500"/>
                    <a:gd name="connsiteY24" fmla="*/ 738232 h 819150"/>
                    <a:gd name="connsiteX25" fmla="*/ 844047 w 952500"/>
                    <a:gd name="connsiteY25" fmla="*/ 745852 h 819150"/>
                    <a:gd name="connsiteX26" fmla="*/ 904054 w 952500"/>
                    <a:gd name="connsiteY26" fmla="*/ 820147 h 819150"/>
                    <a:gd name="connsiteX27" fmla="*/ 896434 w 952500"/>
                    <a:gd name="connsiteY27" fmla="*/ 820147 h 819150"/>
                    <a:gd name="connsiteX28" fmla="*/ 875479 w 952500"/>
                    <a:gd name="connsiteY28" fmla="*/ 820147 h 819150"/>
                    <a:gd name="connsiteX29" fmla="*/ 798327 w 952500"/>
                    <a:gd name="connsiteY29" fmla="*/ 812527 h 819150"/>
                    <a:gd name="connsiteX30" fmla="*/ 682122 w 952500"/>
                    <a:gd name="connsiteY30" fmla="*/ 789667 h 819150"/>
                    <a:gd name="connsiteX31" fmla="*/ 534484 w 952500"/>
                    <a:gd name="connsiteY31" fmla="*/ 747757 h 819150"/>
                    <a:gd name="connsiteX32" fmla="*/ 364939 w 952500"/>
                    <a:gd name="connsiteY32" fmla="*/ 680129 h 819150"/>
                    <a:gd name="connsiteX33" fmla="*/ 275404 w 952500"/>
                    <a:gd name="connsiteY33" fmla="*/ 633457 h 819150"/>
                    <a:gd name="connsiteX34" fmla="*/ 184917 w 952500"/>
                    <a:gd name="connsiteY34" fmla="*/ 575354 h 819150"/>
                    <a:gd name="connsiteX35" fmla="*/ 97287 w 952500"/>
                    <a:gd name="connsiteY35" fmla="*/ 499154 h 819150"/>
                    <a:gd name="connsiteX36" fmla="*/ 26802 w 952500"/>
                    <a:gd name="connsiteY36" fmla="*/ 392474 h 819150"/>
                    <a:gd name="connsiteX37" fmla="*/ 8704 w 952500"/>
                    <a:gd name="connsiteY37" fmla="*/ 321989 h 819150"/>
                    <a:gd name="connsiteX38" fmla="*/ 12514 w 952500"/>
                    <a:gd name="connsiteY38" fmla="*/ 245789 h 819150"/>
                    <a:gd name="connsiteX39" fmla="*/ 38232 w 952500"/>
                    <a:gd name="connsiteY39" fmla="*/ 177209 h 819150"/>
                    <a:gd name="connsiteX40" fmla="*/ 56329 w 952500"/>
                    <a:gd name="connsiteY40" fmla="*/ 146729 h 819150"/>
                    <a:gd name="connsiteX41" fmla="*/ 77284 w 952500"/>
                    <a:gd name="connsiteY41" fmla="*/ 119107 h 819150"/>
                    <a:gd name="connsiteX42" fmla="*/ 88714 w 952500"/>
                    <a:gd name="connsiteY42" fmla="*/ 105772 h 819150"/>
                    <a:gd name="connsiteX43" fmla="*/ 98239 w 952500"/>
                    <a:gd name="connsiteY43" fmla="*/ 96247 h 819150"/>
                    <a:gd name="connsiteX44" fmla="*/ 100144 w 952500"/>
                    <a:gd name="connsiteY44" fmla="*/ 93389 h 819150"/>
                    <a:gd name="connsiteX45" fmla="*/ 101097 w 952500"/>
                    <a:gd name="connsiteY45" fmla="*/ 92437 h 819150"/>
                    <a:gd name="connsiteX46" fmla="*/ 103954 w 952500"/>
                    <a:gd name="connsiteY46" fmla="*/ 89579 h 819150"/>
                    <a:gd name="connsiteX47" fmla="*/ 110622 w 952500"/>
                    <a:gd name="connsiteY47" fmla="*/ 83864 h 819150"/>
                    <a:gd name="connsiteX48" fmla="*/ 123004 w 952500"/>
                    <a:gd name="connsiteY48" fmla="*/ 72434 h 819150"/>
                    <a:gd name="connsiteX49" fmla="*/ 183012 w 952500"/>
                    <a:gd name="connsiteY49" fmla="*/ 32429 h 819150"/>
                    <a:gd name="connsiteX50" fmla="*/ 255402 w 952500"/>
                    <a:gd name="connsiteY50" fmla="*/ 9569 h 819150"/>
                    <a:gd name="connsiteX51" fmla="*/ 329697 w 952500"/>
                    <a:gd name="connsiteY51" fmla="*/ 10522 h 819150"/>
                    <a:gd name="connsiteX52" fmla="*/ 396372 w 952500"/>
                    <a:gd name="connsiteY52" fmla="*/ 29572 h 819150"/>
                    <a:gd name="connsiteX53" fmla="*/ 453522 w 952500"/>
                    <a:gd name="connsiteY53" fmla="*/ 59099 h 819150"/>
                    <a:gd name="connsiteX54" fmla="*/ 545914 w 952500"/>
                    <a:gd name="connsiteY54" fmla="*/ 131489 h 819150"/>
                    <a:gd name="connsiteX55" fmla="*/ 681169 w 952500"/>
                    <a:gd name="connsiteY55" fmla="*/ 289604 h 819150"/>
                    <a:gd name="connsiteX56" fmla="*/ 778324 w 952500"/>
                    <a:gd name="connsiteY56" fmla="*/ 442957 h 819150"/>
                    <a:gd name="connsiteX57" fmla="*/ 816424 w 952500"/>
                    <a:gd name="connsiteY57" fmla="*/ 513442 h 819150"/>
                    <a:gd name="connsiteX58" fmla="*/ 848809 w 952500"/>
                    <a:gd name="connsiteY58" fmla="*/ 578212 h 819150"/>
                    <a:gd name="connsiteX59" fmla="*/ 897387 w 952500"/>
                    <a:gd name="connsiteY59" fmla="*/ 683939 h 819150"/>
                    <a:gd name="connsiteX60" fmla="*/ 925962 w 952500"/>
                    <a:gd name="connsiteY60" fmla="*/ 753472 h 819150"/>
                    <a:gd name="connsiteX61" fmla="*/ 949774 w 952500"/>
                    <a:gd name="connsiteY61" fmla="*/ 821099 h 819150"/>
                    <a:gd name="connsiteX62" fmla="*/ 904054 w 952500"/>
                    <a:gd name="connsiteY62" fmla="*/ 820147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52500" h="819150">
                      <a:moveTo>
                        <a:pt x="844047" y="745852"/>
                      </a:moveTo>
                      <a:cubicBezTo>
                        <a:pt x="839284" y="737279"/>
                        <a:pt x="833569" y="727754"/>
                        <a:pt x="826902" y="718229"/>
                      </a:cubicBezTo>
                      <a:cubicBezTo>
                        <a:pt x="810709" y="691559"/>
                        <a:pt x="789754" y="659174"/>
                        <a:pt x="766894" y="622027"/>
                      </a:cubicBezTo>
                      <a:cubicBezTo>
                        <a:pt x="743082" y="584879"/>
                        <a:pt x="715459" y="543922"/>
                        <a:pt x="684979" y="500107"/>
                      </a:cubicBezTo>
                      <a:cubicBezTo>
                        <a:pt x="654499" y="456292"/>
                        <a:pt x="620209" y="409619"/>
                        <a:pt x="582109" y="362947"/>
                      </a:cubicBezTo>
                      <a:cubicBezTo>
                        <a:pt x="544009" y="316274"/>
                        <a:pt x="502099" y="269602"/>
                        <a:pt x="454474" y="228644"/>
                      </a:cubicBezTo>
                      <a:cubicBezTo>
                        <a:pt x="430662" y="208642"/>
                        <a:pt x="406849" y="189592"/>
                        <a:pt x="381132" y="175304"/>
                      </a:cubicBezTo>
                      <a:cubicBezTo>
                        <a:pt x="368749" y="167684"/>
                        <a:pt x="355414" y="161969"/>
                        <a:pt x="343032" y="157207"/>
                      </a:cubicBezTo>
                      <a:cubicBezTo>
                        <a:pt x="330649" y="152444"/>
                        <a:pt x="318267" y="149587"/>
                        <a:pt x="306837" y="147682"/>
                      </a:cubicBezTo>
                      <a:cubicBezTo>
                        <a:pt x="295407" y="145777"/>
                        <a:pt x="283977" y="145777"/>
                        <a:pt x="273499" y="147682"/>
                      </a:cubicBezTo>
                      <a:cubicBezTo>
                        <a:pt x="263022" y="149587"/>
                        <a:pt x="252544" y="152444"/>
                        <a:pt x="243019" y="157207"/>
                      </a:cubicBezTo>
                      <a:cubicBezTo>
                        <a:pt x="232542" y="162922"/>
                        <a:pt x="223017" y="169589"/>
                        <a:pt x="212539" y="178162"/>
                      </a:cubicBezTo>
                      <a:cubicBezTo>
                        <a:pt x="207777" y="182924"/>
                        <a:pt x="202062" y="187687"/>
                        <a:pt x="198252" y="192449"/>
                      </a:cubicBezTo>
                      <a:lnTo>
                        <a:pt x="188727" y="201974"/>
                      </a:lnTo>
                      <a:cubicBezTo>
                        <a:pt x="185869" y="204832"/>
                        <a:pt x="184917" y="206737"/>
                        <a:pt x="182059" y="209594"/>
                      </a:cubicBezTo>
                      <a:cubicBezTo>
                        <a:pt x="178249" y="214357"/>
                        <a:pt x="173487" y="220072"/>
                        <a:pt x="169677" y="225787"/>
                      </a:cubicBezTo>
                      <a:cubicBezTo>
                        <a:pt x="165867" y="231502"/>
                        <a:pt x="162057" y="237217"/>
                        <a:pt x="159199" y="242932"/>
                      </a:cubicBezTo>
                      <a:cubicBezTo>
                        <a:pt x="153484" y="254362"/>
                        <a:pt x="148722" y="264839"/>
                        <a:pt x="146817" y="275317"/>
                      </a:cubicBezTo>
                      <a:cubicBezTo>
                        <a:pt x="142054" y="296272"/>
                        <a:pt x="143959" y="317227"/>
                        <a:pt x="152532" y="341039"/>
                      </a:cubicBezTo>
                      <a:cubicBezTo>
                        <a:pt x="162057" y="363899"/>
                        <a:pt x="177297" y="387712"/>
                        <a:pt x="196347" y="410572"/>
                      </a:cubicBezTo>
                      <a:cubicBezTo>
                        <a:pt x="216349" y="432479"/>
                        <a:pt x="239209" y="454387"/>
                        <a:pt x="263022" y="473437"/>
                      </a:cubicBezTo>
                      <a:cubicBezTo>
                        <a:pt x="311599" y="512489"/>
                        <a:pt x="365892" y="545827"/>
                        <a:pt x="418279" y="574402"/>
                      </a:cubicBezTo>
                      <a:cubicBezTo>
                        <a:pt x="470667" y="602977"/>
                        <a:pt x="523054" y="627742"/>
                        <a:pt x="571632" y="649649"/>
                      </a:cubicBezTo>
                      <a:cubicBezTo>
                        <a:pt x="620209" y="670604"/>
                        <a:pt x="665929" y="688702"/>
                        <a:pt x="706887" y="703942"/>
                      </a:cubicBezTo>
                      <a:cubicBezTo>
                        <a:pt x="747844" y="718229"/>
                        <a:pt x="783087" y="730612"/>
                        <a:pt x="813567" y="738232"/>
                      </a:cubicBezTo>
                      <a:cubicBezTo>
                        <a:pt x="824997" y="742042"/>
                        <a:pt x="835474" y="743947"/>
                        <a:pt x="844047" y="745852"/>
                      </a:cubicBezTo>
                      <a:close/>
                      <a:moveTo>
                        <a:pt x="904054" y="820147"/>
                      </a:moveTo>
                      <a:cubicBezTo>
                        <a:pt x="904054" y="820147"/>
                        <a:pt x="901197" y="820147"/>
                        <a:pt x="896434" y="820147"/>
                      </a:cubicBezTo>
                      <a:cubicBezTo>
                        <a:pt x="891672" y="820147"/>
                        <a:pt x="885004" y="820147"/>
                        <a:pt x="875479" y="820147"/>
                      </a:cubicBezTo>
                      <a:cubicBezTo>
                        <a:pt x="857382" y="819194"/>
                        <a:pt x="830712" y="817289"/>
                        <a:pt x="798327" y="812527"/>
                      </a:cubicBezTo>
                      <a:cubicBezTo>
                        <a:pt x="765942" y="807764"/>
                        <a:pt x="725937" y="801097"/>
                        <a:pt x="682122" y="789667"/>
                      </a:cubicBezTo>
                      <a:cubicBezTo>
                        <a:pt x="637354" y="779189"/>
                        <a:pt x="587824" y="765854"/>
                        <a:pt x="534484" y="747757"/>
                      </a:cubicBezTo>
                      <a:cubicBezTo>
                        <a:pt x="481144" y="729659"/>
                        <a:pt x="423994" y="707752"/>
                        <a:pt x="364939" y="680129"/>
                      </a:cubicBezTo>
                      <a:cubicBezTo>
                        <a:pt x="335412" y="666794"/>
                        <a:pt x="305884" y="650602"/>
                        <a:pt x="275404" y="633457"/>
                      </a:cubicBezTo>
                      <a:cubicBezTo>
                        <a:pt x="244924" y="616312"/>
                        <a:pt x="214444" y="597262"/>
                        <a:pt x="184917" y="575354"/>
                      </a:cubicBezTo>
                      <a:cubicBezTo>
                        <a:pt x="155389" y="553447"/>
                        <a:pt x="124909" y="528682"/>
                        <a:pt x="97287" y="499154"/>
                      </a:cubicBezTo>
                      <a:cubicBezTo>
                        <a:pt x="71569" y="471532"/>
                        <a:pt x="44899" y="436289"/>
                        <a:pt x="26802" y="392474"/>
                      </a:cubicBezTo>
                      <a:cubicBezTo>
                        <a:pt x="18229" y="370567"/>
                        <a:pt x="11562" y="346754"/>
                        <a:pt x="8704" y="321989"/>
                      </a:cubicBezTo>
                      <a:cubicBezTo>
                        <a:pt x="5847" y="297224"/>
                        <a:pt x="6799" y="270554"/>
                        <a:pt x="12514" y="245789"/>
                      </a:cubicBezTo>
                      <a:cubicBezTo>
                        <a:pt x="17277" y="221024"/>
                        <a:pt x="26802" y="198164"/>
                        <a:pt x="38232" y="177209"/>
                      </a:cubicBezTo>
                      <a:cubicBezTo>
                        <a:pt x="43947" y="166732"/>
                        <a:pt x="49662" y="157207"/>
                        <a:pt x="56329" y="146729"/>
                      </a:cubicBezTo>
                      <a:cubicBezTo>
                        <a:pt x="62997" y="137204"/>
                        <a:pt x="68712" y="128632"/>
                        <a:pt x="77284" y="119107"/>
                      </a:cubicBezTo>
                      <a:cubicBezTo>
                        <a:pt x="81094" y="114344"/>
                        <a:pt x="84904" y="109582"/>
                        <a:pt x="88714" y="105772"/>
                      </a:cubicBezTo>
                      <a:lnTo>
                        <a:pt x="98239" y="96247"/>
                      </a:lnTo>
                      <a:lnTo>
                        <a:pt x="100144" y="93389"/>
                      </a:lnTo>
                      <a:lnTo>
                        <a:pt x="101097" y="92437"/>
                      </a:lnTo>
                      <a:lnTo>
                        <a:pt x="103954" y="89579"/>
                      </a:lnTo>
                      <a:lnTo>
                        <a:pt x="110622" y="83864"/>
                      </a:lnTo>
                      <a:cubicBezTo>
                        <a:pt x="114432" y="80054"/>
                        <a:pt x="119194" y="76244"/>
                        <a:pt x="123004" y="72434"/>
                      </a:cubicBezTo>
                      <a:cubicBezTo>
                        <a:pt x="141102" y="57194"/>
                        <a:pt x="160152" y="43859"/>
                        <a:pt x="183012" y="32429"/>
                      </a:cubicBezTo>
                      <a:cubicBezTo>
                        <a:pt x="204919" y="20999"/>
                        <a:pt x="229684" y="13379"/>
                        <a:pt x="255402" y="9569"/>
                      </a:cubicBezTo>
                      <a:cubicBezTo>
                        <a:pt x="280167" y="5759"/>
                        <a:pt x="305884" y="6712"/>
                        <a:pt x="329697" y="10522"/>
                      </a:cubicBezTo>
                      <a:cubicBezTo>
                        <a:pt x="353509" y="14332"/>
                        <a:pt x="375417" y="20999"/>
                        <a:pt x="396372" y="29572"/>
                      </a:cubicBezTo>
                      <a:cubicBezTo>
                        <a:pt x="416374" y="38144"/>
                        <a:pt x="435424" y="47669"/>
                        <a:pt x="453522" y="59099"/>
                      </a:cubicBezTo>
                      <a:cubicBezTo>
                        <a:pt x="487812" y="81007"/>
                        <a:pt x="518292" y="105772"/>
                        <a:pt x="545914" y="131489"/>
                      </a:cubicBezTo>
                      <a:cubicBezTo>
                        <a:pt x="600207" y="182924"/>
                        <a:pt x="643069" y="237217"/>
                        <a:pt x="681169" y="289604"/>
                      </a:cubicBezTo>
                      <a:cubicBezTo>
                        <a:pt x="719269" y="342944"/>
                        <a:pt x="750702" y="394379"/>
                        <a:pt x="778324" y="442957"/>
                      </a:cubicBezTo>
                      <a:cubicBezTo>
                        <a:pt x="791659" y="467722"/>
                        <a:pt x="804994" y="490582"/>
                        <a:pt x="816424" y="513442"/>
                      </a:cubicBezTo>
                      <a:cubicBezTo>
                        <a:pt x="827854" y="536302"/>
                        <a:pt x="839284" y="557257"/>
                        <a:pt x="848809" y="578212"/>
                      </a:cubicBezTo>
                      <a:cubicBezTo>
                        <a:pt x="868812" y="618217"/>
                        <a:pt x="885004" y="654412"/>
                        <a:pt x="897387" y="683939"/>
                      </a:cubicBezTo>
                      <a:cubicBezTo>
                        <a:pt x="910722" y="713467"/>
                        <a:pt x="919294" y="737279"/>
                        <a:pt x="925962" y="753472"/>
                      </a:cubicBezTo>
                      <a:lnTo>
                        <a:pt x="949774" y="821099"/>
                      </a:lnTo>
                      <a:lnTo>
                        <a:pt x="904054" y="82014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9" name="Freeform: Shape 1428">
                  <a:extLst>
                    <a:ext uri="{FF2B5EF4-FFF2-40B4-BE49-F238E27FC236}">
                      <a16:creationId xmlns:a16="http://schemas.microsoft.com/office/drawing/2014/main" id="{BF28CAC0-8CED-44F7-90A4-B541A1FC4514}"/>
                    </a:ext>
                  </a:extLst>
                </p:cNvPr>
                <p:cNvSpPr/>
                <p:nvPr/>
              </p:nvSpPr>
              <p:spPr>
                <a:xfrm>
                  <a:off x="6063761" y="2687479"/>
                  <a:ext cx="933450" cy="1476375"/>
                </a:xfrm>
                <a:custGeom>
                  <a:avLst/>
                  <a:gdLst>
                    <a:gd name="connsiteX0" fmla="*/ 16999 w 933450"/>
                    <a:gd name="connsiteY0" fmla="*/ 1477804 h 1476375"/>
                    <a:gd name="connsiteX1" fmla="*/ 30334 w 933450"/>
                    <a:gd name="connsiteY1" fmla="*/ 1027271 h 1476375"/>
                    <a:gd name="connsiteX2" fmla="*/ 177971 w 933450"/>
                    <a:gd name="connsiteY2" fmla="*/ 595789 h 1476375"/>
                    <a:gd name="connsiteX3" fmla="*/ 206546 w 933450"/>
                    <a:gd name="connsiteY3" fmla="*/ 545306 h 1476375"/>
                    <a:gd name="connsiteX4" fmla="*/ 237979 w 933450"/>
                    <a:gd name="connsiteY4" fmla="*/ 496729 h 1476375"/>
                    <a:gd name="connsiteX5" fmla="*/ 272269 w 933450"/>
                    <a:gd name="connsiteY5" fmla="*/ 449104 h 1476375"/>
                    <a:gd name="connsiteX6" fmla="*/ 279889 w 933450"/>
                    <a:gd name="connsiteY6" fmla="*/ 436721 h 1476375"/>
                    <a:gd name="connsiteX7" fmla="*/ 289414 w 933450"/>
                    <a:gd name="connsiteY7" fmla="*/ 425291 h 1476375"/>
                    <a:gd name="connsiteX8" fmla="*/ 307511 w 933450"/>
                    <a:gd name="connsiteY8" fmla="*/ 402431 h 1476375"/>
                    <a:gd name="connsiteX9" fmla="*/ 473246 w 933450"/>
                    <a:gd name="connsiteY9" fmla="*/ 237649 h 1476375"/>
                    <a:gd name="connsiteX10" fmla="*/ 496106 w 933450"/>
                    <a:gd name="connsiteY10" fmla="*/ 218599 h 1476375"/>
                    <a:gd name="connsiteX11" fmla="*/ 519919 w 933450"/>
                    <a:gd name="connsiteY11" fmla="*/ 201454 h 1476375"/>
                    <a:gd name="connsiteX12" fmla="*/ 543731 w 933450"/>
                    <a:gd name="connsiteY12" fmla="*/ 184309 h 1476375"/>
                    <a:gd name="connsiteX13" fmla="*/ 567544 w 933450"/>
                    <a:gd name="connsiteY13" fmla="*/ 167164 h 1476375"/>
                    <a:gd name="connsiteX14" fmla="*/ 617074 w 933450"/>
                    <a:gd name="connsiteY14" fmla="*/ 135731 h 1476375"/>
                    <a:gd name="connsiteX15" fmla="*/ 629456 w 933450"/>
                    <a:gd name="connsiteY15" fmla="*/ 128111 h 1476375"/>
                    <a:gd name="connsiteX16" fmla="*/ 641839 w 933450"/>
                    <a:gd name="connsiteY16" fmla="*/ 120491 h 1476375"/>
                    <a:gd name="connsiteX17" fmla="*/ 667556 w 933450"/>
                    <a:gd name="connsiteY17" fmla="*/ 106204 h 1476375"/>
                    <a:gd name="connsiteX18" fmla="*/ 879011 w 933450"/>
                    <a:gd name="connsiteY18" fmla="*/ 7144 h 1476375"/>
                    <a:gd name="connsiteX19" fmla="*/ 928541 w 933450"/>
                    <a:gd name="connsiteY19" fmla="*/ 150019 h 1476375"/>
                    <a:gd name="connsiteX20" fmla="*/ 731374 w 933450"/>
                    <a:gd name="connsiteY20" fmla="*/ 227171 h 1476375"/>
                    <a:gd name="connsiteX21" fmla="*/ 707561 w 933450"/>
                    <a:gd name="connsiteY21" fmla="*/ 238601 h 1476375"/>
                    <a:gd name="connsiteX22" fmla="*/ 695179 w 933450"/>
                    <a:gd name="connsiteY22" fmla="*/ 244316 h 1476375"/>
                    <a:gd name="connsiteX23" fmla="*/ 683749 w 933450"/>
                    <a:gd name="connsiteY23" fmla="*/ 250984 h 1476375"/>
                    <a:gd name="connsiteX24" fmla="*/ 637076 w 933450"/>
                    <a:gd name="connsiteY24" fmla="*/ 276701 h 1476375"/>
                    <a:gd name="connsiteX25" fmla="*/ 614216 w 933450"/>
                    <a:gd name="connsiteY25" fmla="*/ 290036 h 1476375"/>
                    <a:gd name="connsiteX26" fmla="*/ 592309 w 933450"/>
                    <a:gd name="connsiteY26" fmla="*/ 304324 h 1476375"/>
                    <a:gd name="connsiteX27" fmla="*/ 570401 w 933450"/>
                    <a:gd name="connsiteY27" fmla="*/ 318611 h 1476375"/>
                    <a:gd name="connsiteX28" fmla="*/ 548494 w 933450"/>
                    <a:gd name="connsiteY28" fmla="*/ 333851 h 1476375"/>
                    <a:gd name="connsiteX29" fmla="*/ 388474 w 933450"/>
                    <a:gd name="connsiteY29" fmla="*/ 472916 h 1476375"/>
                    <a:gd name="connsiteX30" fmla="*/ 370376 w 933450"/>
                    <a:gd name="connsiteY30" fmla="*/ 491966 h 1476375"/>
                    <a:gd name="connsiteX31" fmla="*/ 360851 w 933450"/>
                    <a:gd name="connsiteY31" fmla="*/ 501491 h 1476375"/>
                    <a:gd name="connsiteX32" fmla="*/ 352279 w 933450"/>
                    <a:gd name="connsiteY32" fmla="*/ 511969 h 1476375"/>
                    <a:gd name="connsiteX33" fmla="*/ 317989 w 933450"/>
                    <a:gd name="connsiteY33" fmla="*/ 552926 h 1476375"/>
                    <a:gd name="connsiteX34" fmla="*/ 286556 w 933450"/>
                    <a:gd name="connsiteY34" fmla="*/ 595789 h 1476375"/>
                    <a:gd name="connsiteX35" fmla="*/ 257029 w 933450"/>
                    <a:gd name="connsiteY35" fmla="*/ 640556 h 1476375"/>
                    <a:gd name="connsiteX36" fmla="*/ 91294 w 933450"/>
                    <a:gd name="connsiteY36" fmla="*/ 1038701 h 1476375"/>
                    <a:gd name="connsiteX37" fmla="*/ 49384 w 933450"/>
                    <a:gd name="connsiteY37" fmla="*/ 1474946 h 1476375"/>
                    <a:gd name="connsiteX38" fmla="*/ 16999 w 933450"/>
                    <a:gd name="connsiteY38" fmla="*/ 1477804 h 1476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33450" h="1476375">
                      <a:moveTo>
                        <a:pt x="16999" y="1477804"/>
                      </a:moveTo>
                      <a:cubicBezTo>
                        <a:pt x="-146" y="1328261"/>
                        <a:pt x="5569" y="1176814"/>
                        <a:pt x="30334" y="1027271"/>
                      </a:cubicBezTo>
                      <a:cubicBezTo>
                        <a:pt x="56051" y="877729"/>
                        <a:pt x="103676" y="731044"/>
                        <a:pt x="177971" y="595789"/>
                      </a:cubicBezTo>
                      <a:cubicBezTo>
                        <a:pt x="187496" y="578644"/>
                        <a:pt x="197021" y="562451"/>
                        <a:pt x="206546" y="545306"/>
                      </a:cubicBezTo>
                      <a:lnTo>
                        <a:pt x="237979" y="496729"/>
                      </a:lnTo>
                      <a:cubicBezTo>
                        <a:pt x="249409" y="480536"/>
                        <a:pt x="260839" y="465296"/>
                        <a:pt x="272269" y="449104"/>
                      </a:cubicBezTo>
                      <a:lnTo>
                        <a:pt x="279889" y="436721"/>
                      </a:lnTo>
                      <a:lnTo>
                        <a:pt x="289414" y="425291"/>
                      </a:lnTo>
                      <a:lnTo>
                        <a:pt x="307511" y="402431"/>
                      </a:lnTo>
                      <a:cubicBezTo>
                        <a:pt x="357041" y="343376"/>
                        <a:pt x="412286" y="287179"/>
                        <a:pt x="473246" y="237649"/>
                      </a:cubicBezTo>
                      <a:cubicBezTo>
                        <a:pt x="480866" y="231934"/>
                        <a:pt x="488486" y="225266"/>
                        <a:pt x="496106" y="218599"/>
                      </a:cubicBezTo>
                      <a:lnTo>
                        <a:pt x="519919" y="201454"/>
                      </a:lnTo>
                      <a:lnTo>
                        <a:pt x="543731" y="184309"/>
                      </a:lnTo>
                      <a:cubicBezTo>
                        <a:pt x="551351" y="178594"/>
                        <a:pt x="558971" y="172879"/>
                        <a:pt x="567544" y="167164"/>
                      </a:cubicBezTo>
                      <a:lnTo>
                        <a:pt x="617074" y="135731"/>
                      </a:lnTo>
                      <a:lnTo>
                        <a:pt x="629456" y="128111"/>
                      </a:lnTo>
                      <a:cubicBezTo>
                        <a:pt x="633266" y="125254"/>
                        <a:pt x="638029" y="123349"/>
                        <a:pt x="641839" y="120491"/>
                      </a:cubicBezTo>
                      <a:lnTo>
                        <a:pt x="667556" y="106204"/>
                      </a:lnTo>
                      <a:cubicBezTo>
                        <a:pt x="735184" y="67151"/>
                        <a:pt x="806621" y="36671"/>
                        <a:pt x="879011" y="7144"/>
                      </a:cubicBezTo>
                      <a:lnTo>
                        <a:pt x="928541" y="150019"/>
                      </a:lnTo>
                      <a:cubicBezTo>
                        <a:pt x="861866" y="171926"/>
                        <a:pt x="794239" y="195739"/>
                        <a:pt x="731374" y="227171"/>
                      </a:cubicBezTo>
                      <a:lnTo>
                        <a:pt x="707561" y="238601"/>
                      </a:lnTo>
                      <a:cubicBezTo>
                        <a:pt x="703751" y="240506"/>
                        <a:pt x="699941" y="242411"/>
                        <a:pt x="695179" y="244316"/>
                      </a:cubicBezTo>
                      <a:lnTo>
                        <a:pt x="683749" y="250984"/>
                      </a:lnTo>
                      <a:lnTo>
                        <a:pt x="637076" y="276701"/>
                      </a:lnTo>
                      <a:cubicBezTo>
                        <a:pt x="629456" y="280511"/>
                        <a:pt x="621836" y="285274"/>
                        <a:pt x="614216" y="290036"/>
                      </a:cubicBezTo>
                      <a:lnTo>
                        <a:pt x="592309" y="304324"/>
                      </a:lnTo>
                      <a:lnTo>
                        <a:pt x="570401" y="318611"/>
                      </a:lnTo>
                      <a:cubicBezTo>
                        <a:pt x="562781" y="323374"/>
                        <a:pt x="556114" y="329089"/>
                        <a:pt x="548494" y="333851"/>
                      </a:cubicBezTo>
                      <a:cubicBezTo>
                        <a:pt x="490391" y="373856"/>
                        <a:pt x="438004" y="421481"/>
                        <a:pt x="388474" y="472916"/>
                      </a:cubicBezTo>
                      <a:lnTo>
                        <a:pt x="370376" y="491966"/>
                      </a:lnTo>
                      <a:lnTo>
                        <a:pt x="360851" y="501491"/>
                      </a:lnTo>
                      <a:lnTo>
                        <a:pt x="352279" y="511969"/>
                      </a:lnTo>
                      <a:cubicBezTo>
                        <a:pt x="340849" y="525304"/>
                        <a:pt x="329419" y="539591"/>
                        <a:pt x="317989" y="552926"/>
                      </a:cubicBezTo>
                      <a:lnTo>
                        <a:pt x="286556" y="595789"/>
                      </a:lnTo>
                      <a:cubicBezTo>
                        <a:pt x="276079" y="610076"/>
                        <a:pt x="266554" y="625316"/>
                        <a:pt x="257029" y="640556"/>
                      </a:cubicBezTo>
                      <a:cubicBezTo>
                        <a:pt x="179876" y="761524"/>
                        <a:pt x="124631" y="896779"/>
                        <a:pt x="91294" y="1038701"/>
                      </a:cubicBezTo>
                      <a:cubicBezTo>
                        <a:pt x="57956" y="1180624"/>
                        <a:pt x="42716" y="1328261"/>
                        <a:pt x="49384" y="1474946"/>
                      </a:cubicBezTo>
                      <a:lnTo>
                        <a:pt x="16999" y="147780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0" name="Freeform: Shape 1429">
                  <a:extLst>
                    <a:ext uri="{FF2B5EF4-FFF2-40B4-BE49-F238E27FC236}">
                      <a16:creationId xmlns:a16="http://schemas.microsoft.com/office/drawing/2014/main" id="{4F9E3E72-2ABB-487D-8C55-BEDC6D004277}"/>
                    </a:ext>
                  </a:extLst>
                </p:cNvPr>
                <p:cNvSpPr/>
                <p:nvPr/>
              </p:nvSpPr>
              <p:spPr>
                <a:xfrm>
                  <a:off x="5496401" y="2864644"/>
                  <a:ext cx="628650" cy="1257300"/>
                </a:xfrm>
                <a:custGeom>
                  <a:avLst/>
                  <a:gdLst>
                    <a:gd name="connsiteX0" fmla="*/ 576739 w 628650"/>
                    <a:gd name="connsiteY0" fmla="*/ 1249204 h 1257300"/>
                    <a:gd name="connsiteX1" fmla="*/ 556736 w 628650"/>
                    <a:gd name="connsiteY1" fmla="*/ 900589 h 1257300"/>
                    <a:gd name="connsiteX2" fmla="*/ 468154 w 628650"/>
                    <a:gd name="connsiteY2" fmla="*/ 569119 h 1257300"/>
                    <a:gd name="connsiteX3" fmla="*/ 285274 w 628650"/>
                    <a:gd name="connsiteY3" fmla="*/ 296704 h 1257300"/>
                    <a:gd name="connsiteX4" fmla="*/ 155734 w 628650"/>
                    <a:gd name="connsiteY4" fmla="*/ 205264 h 1257300"/>
                    <a:gd name="connsiteX5" fmla="*/ 7144 w 628650"/>
                    <a:gd name="connsiteY5" fmla="*/ 152876 h 1257300"/>
                    <a:gd name="connsiteX6" fmla="*/ 46196 w 628650"/>
                    <a:gd name="connsiteY6" fmla="*/ 7144 h 1257300"/>
                    <a:gd name="connsiteX7" fmla="*/ 223361 w 628650"/>
                    <a:gd name="connsiteY7" fmla="*/ 88106 h 1257300"/>
                    <a:gd name="connsiteX8" fmla="*/ 371951 w 628650"/>
                    <a:gd name="connsiteY8" fmla="*/ 212884 h 1257300"/>
                    <a:gd name="connsiteX9" fmla="*/ 481489 w 628650"/>
                    <a:gd name="connsiteY9" fmla="*/ 368141 h 1257300"/>
                    <a:gd name="connsiteX10" fmla="*/ 553879 w 628650"/>
                    <a:gd name="connsiteY10" fmla="*/ 539591 h 1257300"/>
                    <a:gd name="connsiteX11" fmla="*/ 617696 w 628650"/>
                    <a:gd name="connsiteY11" fmla="*/ 896779 h 1257300"/>
                    <a:gd name="connsiteX12" fmla="*/ 607219 w 628650"/>
                    <a:gd name="connsiteY12" fmla="*/ 1253966 h 1257300"/>
                    <a:gd name="connsiteX13" fmla="*/ 576739 w 628650"/>
                    <a:gd name="connsiteY13" fmla="*/ 1249204 h 1257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28650" h="1257300">
                      <a:moveTo>
                        <a:pt x="576739" y="1249204"/>
                      </a:moveTo>
                      <a:cubicBezTo>
                        <a:pt x="580549" y="1132046"/>
                        <a:pt x="573881" y="1014889"/>
                        <a:pt x="556736" y="900589"/>
                      </a:cubicBezTo>
                      <a:cubicBezTo>
                        <a:pt x="539591" y="786289"/>
                        <a:pt x="511969" y="672941"/>
                        <a:pt x="468154" y="569119"/>
                      </a:cubicBezTo>
                      <a:cubicBezTo>
                        <a:pt x="424339" y="465296"/>
                        <a:pt x="364331" y="369094"/>
                        <a:pt x="285274" y="296704"/>
                      </a:cubicBezTo>
                      <a:cubicBezTo>
                        <a:pt x="246221" y="260509"/>
                        <a:pt x="202406" y="229076"/>
                        <a:pt x="155734" y="205264"/>
                      </a:cubicBezTo>
                      <a:cubicBezTo>
                        <a:pt x="108109" y="181451"/>
                        <a:pt x="58579" y="164306"/>
                        <a:pt x="7144" y="152876"/>
                      </a:cubicBezTo>
                      <a:lnTo>
                        <a:pt x="46196" y="7144"/>
                      </a:lnTo>
                      <a:cubicBezTo>
                        <a:pt x="108109" y="27146"/>
                        <a:pt x="168116" y="53816"/>
                        <a:pt x="223361" y="88106"/>
                      </a:cubicBezTo>
                      <a:cubicBezTo>
                        <a:pt x="278606" y="122396"/>
                        <a:pt x="328136" y="165259"/>
                        <a:pt x="371951" y="212884"/>
                      </a:cubicBezTo>
                      <a:cubicBezTo>
                        <a:pt x="414814" y="260509"/>
                        <a:pt x="451961" y="312896"/>
                        <a:pt x="481489" y="368141"/>
                      </a:cubicBezTo>
                      <a:cubicBezTo>
                        <a:pt x="511016" y="423386"/>
                        <a:pt x="534829" y="480536"/>
                        <a:pt x="553879" y="539591"/>
                      </a:cubicBezTo>
                      <a:cubicBezTo>
                        <a:pt x="591979" y="656749"/>
                        <a:pt x="610076" y="776764"/>
                        <a:pt x="617696" y="896779"/>
                      </a:cubicBezTo>
                      <a:cubicBezTo>
                        <a:pt x="625316" y="1016794"/>
                        <a:pt x="621506" y="1135856"/>
                        <a:pt x="607219" y="1253966"/>
                      </a:cubicBezTo>
                      <a:lnTo>
                        <a:pt x="576739" y="124920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24" name="Rectangle 1423">
                <a:extLst>
                  <a:ext uri="{FF2B5EF4-FFF2-40B4-BE49-F238E27FC236}">
                    <a16:creationId xmlns:a16="http://schemas.microsoft.com/office/drawing/2014/main" id="{4FE2C942-A77F-4556-9521-71BA99BB3D5E}"/>
                  </a:ext>
                </a:extLst>
              </p:cNvPr>
              <p:cNvSpPr/>
              <p:nvPr/>
            </p:nvSpPr>
            <p:spPr>
              <a:xfrm>
                <a:off x="3790950" y="2772505"/>
                <a:ext cx="2447925" cy="3993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5" name="Rectangle 1424">
                <a:extLst>
                  <a:ext uri="{FF2B5EF4-FFF2-40B4-BE49-F238E27FC236}">
                    <a16:creationId xmlns:a16="http://schemas.microsoft.com/office/drawing/2014/main" id="{3443830E-0751-4656-847D-E8B6CB861BEC}"/>
                  </a:ext>
                </a:extLst>
              </p:cNvPr>
              <p:cNvSpPr/>
              <p:nvPr/>
            </p:nvSpPr>
            <p:spPr>
              <a:xfrm>
                <a:off x="3900488" y="3171825"/>
                <a:ext cx="2228849" cy="14763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6" name="Rectangle 1425">
                <a:extLst>
                  <a:ext uri="{FF2B5EF4-FFF2-40B4-BE49-F238E27FC236}">
                    <a16:creationId xmlns:a16="http://schemas.microsoft.com/office/drawing/2014/main" id="{62F6457E-48C7-4138-BAF6-35AF4B7DE156}"/>
                  </a:ext>
                </a:extLst>
              </p:cNvPr>
              <p:cNvSpPr/>
              <p:nvPr/>
            </p:nvSpPr>
            <p:spPr>
              <a:xfrm>
                <a:off x="3900488" y="3171825"/>
                <a:ext cx="2228849" cy="45719"/>
              </a:xfrm>
              <a:prstGeom prst="rect">
                <a:avLst/>
              </a:prstGeom>
              <a:solidFill>
                <a:schemeClr val="accent1">
                  <a:lumMod val="50000"/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31" name="그룹 95">
              <a:extLst>
                <a:ext uri="{FF2B5EF4-FFF2-40B4-BE49-F238E27FC236}">
                  <a16:creationId xmlns:a16="http://schemas.microsoft.com/office/drawing/2014/main" id="{13D51612-37F4-4EAC-BDAF-55A1D1305DE3}"/>
                </a:ext>
              </a:extLst>
            </p:cNvPr>
            <p:cNvGrpSpPr/>
            <p:nvPr/>
          </p:nvGrpSpPr>
          <p:grpSpPr>
            <a:xfrm rot="1153036">
              <a:off x="536158" y="1895702"/>
              <a:ext cx="1546307" cy="1710359"/>
              <a:chOff x="6380731" y="3501815"/>
              <a:chExt cx="2051981" cy="2269681"/>
            </a:xfrm>
          </p:grpSpPr>
          <p:sp>
            <p:nvSpPr>
              <p:cNvPr id="1432" name="Freeform 3">
                <a:extLst>
                  <a:ext uri="{FF2B5EF4-FFF2-40B4-BE49-F238E27FC236}">
                    <a16:creationId xmlns:a16="http://schemas.microsoft.com/office/drawing/2014/main" id="{D28B4641-220C-40C8-9FF9-D1A2E20F4CF3}"/>
                  </a:ext>
                </a:extLst>
              </p:cNvPr>
              <p:cNvSpPr/>
              <p:nvPr/>
            </p:nvSpPr>
            <p:spPr>
              <a:xfrm>
                <a:off x="6651002" y="3501815"/>
                <a:ext cx="1781710" cy="2012329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  <a:gd name="connsiteX0" fmla="*/ 813722 w 2024063"/>
                  <a:gd name="connsiteY0" fmla="*/ 0 h 2548163"/>
                  <a:gd name="connsiteX1" fmla="*/ 0 w 2024063"/>
                  <a:gd name="connsiteY1" fmla="*/ 538388 h 2548163"/>
                  <a:gd name="connsiteX2" fmla="*/ 1635125 w 2024063"/>
                  <a:gd name="connsiteY2" fmla="*/ 2548163 h 2548163"/>
                  <a:gd name="connsiteX3" fmla="*/ 2024063 w 2024063"/>
                  <a:gd name="connsiteY3" fmla="*/ 1786163 h 2548163"/>
                  <a:gd name="connsiteX4" fmla="*/ 813722 w 2024063"/>
                  <a:gd name="connsiteY4" fmla="*/ 0 h 2548163"/>
                  <a:gd name="connsiteX0" fmla="*/ 813722 w 2090741"/>
                  <a:gd name="connsiteY0" fmla="*/ 0 h 2548163"/>
                  <a:gd name="connsiteX1" fmla="*/ 0 w 2090741"/>
                  <a:gd name="connsiteY1" fmla="*/ 538388 h 2548163"/>
                  <a:gd name="connsiteX2" fmla="*/ 1635125 w 2090741"/>
                  <a:gd name="connsiteY2" fmla="*/ 2548163 h 2548163"/>
                  <a:gd name="connsiteX3" fmla="*/ 2090741 w 2090741"/>
                  <a:gd name="connsiteY3" fmla="*/ 1648320 h 2548163"/>
                  <a:gd name="connsiteX4" fmla="*/ 813722 w 2090741"/>
                  <a:gd name="connsiteY4" fmla="*/ 0 h 2548163"/>
                  <a:gd name="connsiteX0" fmla="*/ 813722 w 2160628"/>
                  <a:gd name="connsiteY0" fmla="*/ 0 h 2548163"/>
                  <a:gd name="connsiteX1" fmla="*/ 0 w 2160628"/>
                  <a:gd name="connsiteY1" fmla="*/ 538388 h 2548163"/>
                  <a:gd name="connsiteX2" fmla="*/ 1635125 w 2160628"/>
                  <a:gd name="connsiteY2" fmla="*/ 2548163 h 2548163"/>
                  <a:gd name="connsiteX3" fmla="*/ 2160629 w 2160628"/>
                  <a:gd name="connsiteY3" fmla="*/ 1556753 h 2548163"/>
                  <a:gd name="connsiteX4" fmla="*/ 813722 w 2160628"/>
                  <a:gd name="connsiteY4" fmla="*/ 0 h 2548163"/>
                  <a:gd name="connsiteX0" fmla="*/ 862758 w 2160629"/>
                  <a:gd name="connsiteY0" fmla="*/ 0 h 2605825"/>
                  <a:gd name="connsiteX1" fmla="*/ 0 w 2160629"/>
                  <a:gd name="connsiteY1" fmla="*/ 596050 h 2605825"/>
                  <a:gd name="connsiteX2" fmla="*/ 1635125 w 2160629"/>
                  <a:gd name="connsiteY2" fmla="*/ 2605825 h 2605825"/>
                  <a:gd name="connsiteX3" fmla="*/ 2160629 w 2160629"/>
                  <a:gd name="connsiteY3" fmla="*/ 1614415 h 2605825"/>
                  <a:gd name="connsiteX4" fmla="*/ 862758 w 2160629"/>
                  <a:gd name="connsiteY4" fmla="*/ 0 h 2605825"/>
                  <a:gd name="connsiteX0" fmla="*/ 838696 w 2136567"/>
                  <a:gd name="connsiteY0" fmla="*/ 0 h 2605825"/>
                  <a:gd name="connsiteX1" fmla="*/ 1 w 2136567"/>
                  <a:gd name="connsiteY1" fmla="*/ 608422 h 2605825"/>
                  <a:gd name="connsiteX2" fmla="*/ 1611063 w 2136567"/>
                  <a:gd name="connsiteY2" fmla="*/ 2605825 h 2605825"/>
                  <a:gd name="connsiteX3" fmla="*/ 2136567 w 2136567"/>
                  <a:gd name="connsiteY3" fmla="*/ 1614415 h 2605825"/>
                  <a:gd name="connsiteX4" fmla="*/ 838696 w 2136567"/>
                  <a:gd name="connsiteY4" fmla="*/ 0 h 260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567" h="2605825">
                    <a:moveTo>
                      <a:pt x="838696" y="0"/>
                    </a:moveTo>
                    <a:lnTo>
                      <a:pt x="1" y="608422"/>
                    </a:lnTo>
                    <a:lnTo>
                      <a:pt x="1611063" y="2605825"/>
                    </a:lnTo>
                    <a:lnTo>
                      <a:pt x="2136567" y="1614415"/>
                    </a:lnTo>
                    <a:lnTo>
                      <a:pt x="8386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33" name="Freeform 4">
                <a:extLst>
                  <a:ext uri="{FF2B5EF4-FFF2-40B4-BE49-F238E27FC236}">
                    <a16:creationId xmlns:a16="http://schemas.microsoft.com/office/drawing/2014/main" id="{33273F3D-4A21-4AE9-9696-3C64B95A8D41}"/>
                  </a:ext>
                </a:extLst>
              </p:cNvPr>
              <p:cNvSpPr/>
              <p:nvPr/>
            </p:nvSpPr>
            <p:spPr>
              <a:xfrm>
                <a:off x="6380731" y="4011148"/>
                <a:ext cx="1104079" cy="1746841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34" name="Freeform 9">
                <a:extLst>
                  <a:ext uri="{FF2B5EF4-FFF2-40B4-BE49-F238E27FC236}">
                    <a16:creationId xmlns:a16="http://schemas.microsoft.com/office/drawing/2014/main" id="{CE4AF817-6DDA-40A0-A0C7-EB5101A3438D}"/>
                  </a:ext>
                </a:extLst>
              </p:cNvPr>
              <p:cNvSpPr/>
              <p:nvPr/>
            </p:nvSpPr>
            <p:spPr>
              <a:xfrm>
                <a:off x="7341916" y="5335158"/>
                <a:ext cx="663161" cy="436338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10000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35" name="Freeform 7">
                <a:extLst>
                  <a:ext uri="{FF2B5EF4-FFF2-40B4-BE49-F238E27FC236}">
                    <a16:creationId xmlns:a16="http://schemas.microsoft.com/office/drawing/2014/main" id="{F7BAF3EB-D9C8-4157-AFC5-3B3506CF237D}"/>
                  </a:ext>
                </a:extLst>
              </p:cNvPr>
              <p:cNvSpPr/>
              <p:nvPr/>
            </p:nvSpPr>
            <p:spPr>
              <a:xfrm>
                <a:off x="6616260" y="3957201"/>
                <a:ext cx="1374016" cy="1552035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36" name="Freeform 65">
                <a:extLst>
                  <a:ext uri="{FF2B5EF4-FFF2-40B4-BE49-F238E27FC236}">
                    <a16:creationId xmlns:a16="http://schemas.microsoft.com/office/drawing/2014/main" id="{06B7B2A2-D7E0-4D83-ABE4-349C135F2A4A}"/>
                  </a:ext>
                </a:extLst>
              </p:cNvPr>
              <p:cNvSpPr/>
              <p:nvPr/>
            </p:nvSpPr>
            <p:spPr>
              <a:xfrm rot="10124631">
                <a:off x="7034337" y="3678799"/>
                <a:ext cx="826949" cy="948405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537150 w 776832"/>
                  <a:gd name="connsiteY0" fmla="*/ 878220 h 878220"/>
                  <a:gd name="connsiteX1" fmla="*/ 4412 w 776832"/>
                  <a:gd name="connsiteY1" fmla="*/ 19479 h 878220"/>
                  <a:gd name="connsiteX2" fmla="*/ 776832 w 776832"/>
                  <a:gd name="connsiteY2" fmla="*/ 720586 h 878220"/>
                  <a:gd name="connsiteX0" fmla="*/ 560333 w 800015"/>
                  <a:gd name="connsiteY0" fmla="*/ 878220 h 878220"/>
                  <a:gd name="connsiteX1" fmla="*/ 27595 w 800015"/>
                  <a:gd name="connsiteY1" fmla="*/ 19479 h 878220"/>
                  <a:gd name="connsiteX2" fmla="*/ 800015 w 800015"/>
                  <a:gd name="connsiteY2" fmla="*/ 720586 h 878220"/>
                  <a:gd name="connsiteX0" fmla="*/ 560333 w 800015"/>
                  <a:gd name="connsiteY0" fmla="*/ 900402 h 900402"/>
                  <a:gd name="connsiteX1" fmla="*/ 27595 w 800015"/>
                  <a:gd name="connsiteY1" fmla="*/ 41661 h 900402"/>
                  <a:gd name="connsiteX2" fmla="*/ 800015 w 800015"/>
                  <a:gd name="connsiteY2" fmla="*/ 742768 h 900402"/>
                  <a:gd name="connsiteX0" fmla="*/ 383094 w 817278"/>
                  <a:gd name="connsiteY0" fmla="*/ 996660 h 996660"/>
                  <a:gd name="connsiteX1" fmla="*/ 44858 w 817278"/>
                  <a:gd name="connsiteY1" fmla="*/ 41661 h 996660"/>
                  <a:gd name="connsiteX2" fmla="*/ 817278 w 817278"/>
                  <a:gd name="connsiteY2" fmla="*/ 742768 h 996660"/>
                  <a:gd name="connsiteX0" fmla="*/ 383094 w 734578"/>
                  <a:gd name="connsiteY0" fmla="*/ 994305 h 994305"/>
                  <a:gd name="connsiteX1" fmla="*/ 44858 w 734578"/>
                  <a:gd name="connsiteY1" fmla="*/ 39306 h 994305"/>
                  <a:gd name="connsiteX2" fmla="*/ 734578 w 734578"/>
                  <a:gd name="connsiteY2" fmla="*/ 809002 h 994305"/>
                  <a:gd name="connsiteX0" fmla="*/ 419361 w 770845"/>
                  <a:gd name="connsiteY0" fmla="*/ 972157 h 972157"/>
                  <a:gd name="connsiteX1" fmla="*/ 39747 w 770845"/>
                  <a:gd name="connsiteY1" fmla="*/ 40062 h 972157"/>
                  <a:gd name="connsiteX2" fmla="*/ 770845 w 770845"/>
                  <a:gd name="connsiteY2" fmla="*/ 786854 h 972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0845" h="972157">
                    <a:moveTo>
                      <a:pt x="419361" y="972157"/>
                    </a:moveTo>
                    <a:cubicBezTo>
                      <a:pt x="121187" y="525558"/>
                      <a:pt x="-91916" y="119001"/>
                      <a:pt x="39747" y="40062"/>
                    </a:cubicBezTo>
                    <a:cubicBezTo>
                      <a:pt x="154412" y="-211965"/>
                      <a:pt x="749310" y="808389"/>
                      <a:pt x="770845" y="786854"/>
                    </a:cubicBezTo>
                  </a:path>
                </a:pathLst>
              </a:cu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37" name="Freeform: Shape 1436">
              <a:extLst>
                <a:ext uri="{FF2B5EF4-FFF2-40B4-BE49-F238E27FC236}">
                  <a16:creationId xmlns:a16="http://schemas.microsoft.com/office/drawing/2014/main" id="{DFC06334-83B4-4E1B-A543-4CAF82A2CA21}"/>
                </a:ext>
              </a:extLst>
            </p:cNvPr>
            <p:cNvSpPr/>
            <p:nvPr/>
          </p:nvSpPr>
          <p:spPr>
            <a:xfrm rot="19740589">
              <a:off x="1135976" y="3692262"/>
              <a:ext cx="791736" cy="39370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8" name="Freeform 18">
              <a:extLst>
                <a:ext uri="{FF2B5EF4-FFF2-40B4-BE49-F238E27FC236}">
                  <a16:creationId xmlns:a16="http://schemas.microsoft.com/office/drawing/2014/main" id="{89E71596-5CBD-4117-ADED-DEA5A92DE704}"/>
                </a:ext>
              </a:extLst>
            </p:cNvPr>
            <p:cNvSpPr/>
            <p:nvPr/>
          </p:nvSpPr>
          <p:spPr>
            <a:xfrm rot="2350217">
              <a:off x="1878678" y="3008147"/>
              <a:ext cx="712945" cy="575399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1439" name="Group 1438">
              <a:extLst>
                <a:ext uri="{FF2B5EF4-FFF2-40B4-BE49-F238E27FC236}">
                  <a16:creationId xmlns:a16="http://schemas.microsoft.com/office/drawing/2014/main" id="{6FFF603D-E4B6-4225-8AF5-54F02F6F0704}"/>
                </a:ext>
              </a:extLst>
            </p:cNvPr>
            <p:cNvGrpSpPr/>
            <p:nvPr/>
          </p:nvGrpSpPr>
          <p:grpSpPr>
            <a:xfrm rot="3147218">
              <a:off x="658900" y="939276"/>
              <a:ext cx="1087258" cy="586634"/>
              <a:chOff x="5163072" y="3396567"/>
              <a:chExt cx="1946746" cy="1050372"/>
            </a:xfrm>
          </p:grpSpPr>
          <p:grpSp>
            <p:nvGrpSpPr>
              <p:cNvPr id="1440" name="Group 1439">
                <a:extLst>
                  <a:ext uri="{FF2B5EF4-FFF2-40B4-BE49-F238E27FC236}">
                    <a16:creationId xmlns:a16="http://schemas.microsoft.com/office/drawing/2014/main" id="{66C7DD5F-48CD-4E04-B649-83695CCC3431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5163072" y="3396567"/>
                <a:chExt cx="1946746" cy="1050372"/>
              </a:xfrm>
            </p:grpSpPr>
            <p:grpSp>
              <p:nvGrpSpPr>
                <p:cNvPr id="1442" name="Group 1441">
                  <a:extLst>
                    <a:ext uri="{FF2B5EF4-FFF2-40B4-BE49-F238E27FC236}">
                      <a16:creationId xmlns:a16="http://schemas.microsoft.com/office/drawing/2014/main" id="{26762807-2162-4997-960C-933C3DB8F6D9}"/>
                    </a:ext>
                  </a:extLst>
                </p:cNvPr>
                <p:cNvGrpSpPr/>
                <p:nvPr/>
              </p:nvGrpSpPr>
              <p:grpSpPr>
                <a:xfrm>
                  <a:off x="5163072" y="3396567"/>
                  <a:ext cx="1946746" cy="1050372"/>
                  <a:chOff x="4552948" y="3928227"/>
                  <a:chExt cx="3086104" cy="1665116"/>
                </a:xfrm>
              </p:grpSpPr>
              <p:grpSp>
                <p:nvGrpSpPr>
                  <p:cNvPr id="1444" name="Group 1443">
                    <a:extLst>
                      <a:ext uri="{FF2B5EF4-FFF2-40B4-BE49-F238E27FC236}">
                        <a16:creationId xmlns:a16="http://schemas.microsoft.com/office/drawing/2014/main" id="{7B91D232-5929-4258-8740-C849B9F56CF4}"/>
                      </a:ext>
                    </a:extLst>
                  </p:cNvPr>
                  <p:cNvGrpSpPr/>
                  <p:nvPr/>
                </p:nvGrpSpPr>
                <p:grpSpPr>
                  <a:xfrm>
                    <a:off x="4552948" y="3928227"/>
                    <a:ext cx="3086104" cy="1219660"/>
                    <a:chOff x="4552948" y="3928227"/>
                    <a:chExt cx="3086104" cy="1219660"/>
                  </a:xfrm>
                </p:grpSpPr>
                <p:sp>
                  <p:nvSpPr>
                    <p:cNvPr id="1446" name="Freeform 50">
                      <a:extLst>
                        <a:ext uri="{FF2B5EF4-FFF2-40B4-BE49-F238E27FC236}">
                          <a16:creationId xmlns:a16="http://schemas.microsoft.com/office/drawing/2014/main" id="{B71E1412-BC1C-4757-A525-D84BD937102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52948" y="3928227"/>
                      <a:ext cx="3086104" cy="1219660"/>
                    </a:xfrm>
                    <a:custGeom>
                      <a:avLst/>
                      <a:gdLst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3057773 w 3086104"/>
                        <a:gd name="connsiteY8" fmla="*/ 1049051 h 1219659"/>
                        <a:gd name="connsiteX9" fmla="*/ 2890195 w 3086104"/>
                        <a:gd name="connsiteY9" fmla="*/ 1219659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3057773 w 3086104"/>
                        <a:gd name="connsiteY8" fmla="*/ 1049051 h 1219659"/>
                        <a:gd name="connsiteX9" fmla="*/ 2805134 w 3086104"/>
                        <a:gd name="connsiteY9" fmla="*/ 1198393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2993977 w 3086104"/>
                        <a:gd name="connsiteY8" fmla="*/ 1049051 h 1219659"/>
                        <a:gd name="connsiteX9" fmla="*/ 2805134 w 3086104"/>
                        <a:gd name="connsiteY9" fmla="*/ 1198393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2993977 w 3086104"/>
                        <a:gd name="connsiteY8" fmla="*/ 1049051 h 1219659"/>
                        <a:gd name="connsiteX9" fmla="*/ 2730706 w 3086104"/>
                        <a:gd name="connsiteY9" fmla="*/ 1166496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9 h 1219661"/>
                        <a:gd name="connsiteX1" fmla="*/ 2520756 w 3086104"/>
                        <a:gd name="connsiteY1" fmla="*/ 334767 h 1219661"/>
                        <a:gd name="connsiteX2" fmla="*/ 3000813 w 3086104"/>
                        <a:gd name="connsiteY2" fmla="*/ 171417 h 1219661"/>
                        <a:gd name="connsiteX3" fmla="*/ 3079692 w 3086104"/>
                        <a:gd name="connsiteY3" fmla="*/ 734317 h 1219661"/>
                        <a:gd name="connsiteX4" fmla="*/ 3074395 w 3086104"/>
                        <a:gd name="connsiteY4" fmla="*/ 812799 h 1219661"/>
                        <a:gd name="connsiteX5" fmla="*/ 3082575 w 3086104"/>
                        <a:gd name="connsiteY5" fmla="*/ 812707 h 1219661"/>
                        <a:gd name="connsiteX6" fmla="*/ 3068459 w 3086104"/>
                        <a:gd name="connsiteY6" fmla="*/ 1028902 h 1219661"/>
                        <a:gd name="connsiteX7" fmla="*/ 3061713 w 3086104"/>
                        <a:gd name="connsiteY7" fmla="*/ 1026219 h 1219661"/>
                        <a:gd name="connsiteX8" fmla="*/ 2993977 w 3086104"/>
                        <a:gd name="connsiteY8" fmla="*/ 1049053 h 1219661"/>
                        <a:gd name="connsiteX9" fmla="*/ 2730706 w 3086104"/>
                        <a:gd name="connsiteY9" fmla="*/ 1166498 h 1219661"/>
                        <a:gd name="connsiteX10" fmla="*/ 842291 w 3086104"/>
                        <a:gd name="connsiteY10" fmla="*/ 1219661 h 1219661"/>
                        <a:gd name="connsiteX11" fmla="*/ 89517 w 3086104"/>
                        <a:gd name="connsiteY11" fmla="*/ 1076629 h 1219661"/>
                        <a:gd name="connsiteX12" fmla="*/ 52962 w 3086104"/>
                        <a:gd name="connsiteY12" fmla="*/ 1048083 h 1219661"/>
                        <a:gd name="connsiteX13" fmla="*/ 18574 w 3086104"/>
                        <a:gd name="connsiteY13" fmla="*/ 1023625 h 1219661"/>
                        <a:gd name="connsiteX14" fmla="*/ 126214 w 3086104"/>
                        <a:gd name="connsiteY14" fmla="*/ 627223 h 1219661"/>
                        <a:gd name="connsiteX15" fmla="*/ 1013800 w 3086104"/>
                        <a:gd name="connsiteY15" fmla="*/ 442236 h 1219661"/>
                        <a:gd name="connsiteX16" fmla="*/ 1971970 w 3086104"/>
                        <a:gd name="connsiteY16" fmla="*/ 29 h 1219661"/>
                        <a:gd name="connsiteX0" fmla="*/ 1971970 w 3086104"/>
                        <a:gd name="connsiteY0" fmla="*/ 28 h 1219660"/>
                        <a:gd name="connsiteX1" fmla="*/ 2520756 w 3086104"/>
                        <a:gd name="connsiteY1" fmla="*/ 334766 h 1219660"/>
                        <a:gd name="connsiteX2" fmla="*/ 3000813 w 3086104"/>
                        <a:gd name="connsiteY2" fmla="*/ 171416 h 1219660"/>
                        <a:gd name="connsiteX3" fmla="*/ 3079692 w 3086104"/>
                        <a:gd name="connsiteY3" fmla="*/ 734316 h 1219660"/>
                        <a:gd name="connsiteX4" fmla="*/ 3074395 w 3086104"/>
                        <a:gd name="connsiteY4" fmla="*/ 812798 h 1219660"/>
                        <a:gd name="connsiteX5" fmla="*/ 3082575 w 3086104"/>
                        <a:gd name="connsiteY5" fmla="*/ 812706 h 1219660"/>
                        <a:gd name="connsiteX6" fmla="*/ 3068459 w 3086104"/>
                        <a:gd name="connsiteY6" fmla="*/ 1028901 h 1219660"/>
                        <a:gd name="connsiteX7" fmla="*/ 3061713 w 3086104"/>
                        <a:gd name="connsiteY7" fmla="*/ 1026218 h 1219660"/>
                        <a:gd name="connsiteX8" fmla="*/ 2993977 w 3086104"/>
                        <a:gd name="connsiteY8" fmla="*/ 1049052 h 1219660"/>
                        <a:gd name="connsiteX9" fmla="*/ 2730706 w 3086104"/>
                        <a:gd name="connsiteY9" fmla="*/ 1166497 h 1219660"/>
                        <a:gd name="connsiteX10" fmla="*/ 842291 w 3086104"/>
                        <a:gd name="connsiteY10" fmla="*/ 1219660 h 1219660"/>
                        <a:gd name="connsiteX11" fmla="*/ 89517 w 3086104"/>
                        <a:gd name="connsiteY11" fmla="*/ 1076628 h 1219660"/>
                        <a:gd name="connsiteX12" fmla="*/ 52962 w 3086104"/>
                        <a:gd name="connsiteY12" fmla="*/ 1048082 h 1219660"/>
                        <a:gd name="connsiteX13" fmla="*/ 18574 w 3086104"/>
                        <a:gd name="connsiteY13" fmla="*/ 1023624 h 1219660"/>
                        <a:gd name="connsiteX14" fmla="*/ 126214 w 3086104"/>
                        <a:gd name="connsiteY14" fmla="*/ 627222 h 1219660"/>
                        <a:gd name="connsiteX15" fmla="*/ 1013800 w 3086104"/>
                        <a:gd name="connsiteY15" fmla="*/ 442235 h 1219660"/>
                        <a:gd name="connsiteX16" fmla="*/ 1971970 w 3086104"/>
                        <a:gd name="connsiteY16" fmla="*/ 28 h 12196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3086104" h="1219660">
                          <a:moveTo>
                            <a:pt x="1971970" y="28"/>
                          </a:moveTo>
                          <a:cubicBezTo>
                            <a:pt x="1982557" y="-3496"/>
                            <a:pt x="2179161" y="327466"/>
                            <a:pt x="2520756" y="334766"/>
                          </a:cubicBezTo>
                          <a:cubicBezTo>
                            <a:pt x="2694553" y="338480"/>
                            <a:pt x="3000813" y="171416"/>
                            <a:pt x="3000813" y="171416"/>
                          </a:cubicBezTo>
                          <a:cubicBezTo>
                            <a:pt x="3000813" y="171416"/>
                            <a:pt x="3088980" y="341291"/>
                            <a:pt x="3079692" y="734316"/>
                          </a:cubicBezTo>
                          <a:lnTo>
                            <a:pt x="3074395" y="812798"/>
                          </a:lnTo>
                          <a:lnTo>
                            <a:pt x="3082575" y="812706"/>
                          </a:lnTo>
                          <a:cubicBezTo>
                            <a:pt x="3082575" y="812706"/>
                            <a:pt x="3096691" y="899881"/>
                            <a:pt x="3068459" y="1028901"/>
                          </a:cubicBezTo>
                          <a:lnTo>
                            <a:pt x="3061713" y="1026218"/>
                          </a:lnTo>
                          <a:lnTo>
                            <a:pt x="2993977" y="1049052"/>
                          </a:lnTo>
                          <a:cubicBezTo>
                            <a:pt x="2960462" y="1177132"/>
                            <a:pt x="2782345" y="1166497"/>
                            <a:pt x="2730706" y="1166497"/>
                          </a:cubicBezTo>
                          <a:cubicBezTo>
                            <a:pt x="2048071" y="1166497"/>
                            <a:pt x="1524926" y="1219660"/>
                            <a:pt x="842291" y="1219660"/>
                          </a:cubicBezTo>
                          <a:cubicBezTo>
                            <a:pt x="391002" y="1219660"/>
                            <a:pt x="182460" y="1137928"/>
                            <a:pt x="89517" y="1076628"/>
                          </a:cubicBezTo>
                          <a:lnTo>
                            <a:pt x="52962" y="1048082"/>
                          </a:lnTo>
                          <a:lnTo>
                            <a:pt x="18574" y="1023624"/>
                          </a:lnTo>
                          <a:cubicBezTo>
                            <a:pt x="18574" y="1023624"/>
                            <a:pt x="-66126" y="671267"/>
                            <a:pt x="126214" y="627222"/>
                          </a:cubicBezTo>
                          <a:cubicBezTo>
                            <a:pt x="320318" y="581416"/>
                            <a:pt x="502071" y="662458"/>
                            <a:pt x="1013800" y="442235"/>
                          </a:cubicBezTo>
                          <a:cubicBezTo>
                            <a:pt x="1244961" y="341814"/>
                            <a:pt x="1546705" y="190300"/>
                            <a:pt x="1971970" y="28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447" name="Group 1446">
                      <a:extLst>
                        <a:ext uri="{FF2B5EF4-FFF2-40B4-BE49-F238E27FC236}">
                          <a16:creationId xmlns:a16="http://schemas.microsoft.com/office/drawing/2014/main" id="{ED7AA73D-C9C3-4881-8261-2822CA3B51E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31580" y="3966090"/>
                      <a:ext cx="573292" cy="343974"/>
                      <a:chOff x="3595190" y="212751"/>
                      <a:chExt cx="573292" cy="343974"/>
                    </a:xfrm>
                  </p:grpSpPr>
                  <p:sp>
                    <p:nvSpPr>
                      <p:cNvPr id="1450" name="Freeform 372">
                        <a:extLst>
                          <a:ext uri="{FF2B5EF4-FFF2-40B4-BE49-F238E27FC236}">
                            <a16:creationId xmlns:a16="http://schemas.microsoft.com/office/drawing/2014/main" id="{FA930360-2A86-44B5-8EBA-1D1441BD1A1D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37443" y="212751"/>
                        <a:ext cx="131039" cy="141958"/>
                      </a:xfrm>
                      <a:custGeom>
                        <a:avLst/>
                        <a:gdLst>
                          <a:gd name="T0" fmla="*/ 27 w 72"/>
                          <a:gd name="T1" fmla="*/ 70 h 81"/>
                          <a:gd name="T2" fmla="*/ 56 w 72"/>
                          <a:gd name="T3" fmla="*/ 76 h 81"/>
                          <a:gd name="T4" fmla="*/ 67 w 72"/>
                          <a:gd name="T5" fmla="*/ 49 h 81"/>
                          <a:gd name="T6" fmla="*/ 44 w 72"/>
                          <a:gd name="T7" fmla="*/ 11 h 81"/>
                          <a:gd name="T8" fmla="*/ 15 w 72"/>
                          <a:gd name="T9" fmla="*/ 6 h 81"/>
                          <a:gd name="T10" fmla="*/ 5 w 72"/>
                          <a:gd name="T11" fmla="*/ 32 h 81"/>
                          <a:gd name="T12" fmla="*/ 27 w 72"/>
                          <a:gd name="T13" fmla="*/ 70 h 8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2" h="81">
                            <a:moveTo>
                              <a:pt x="27" y="70"/>
                            </a:moveTo>
                            <a:cubicBezTo>
                              <a:pt x="33" y="79"/>
                              <a:pt x="46" y="81"/>
                              <a:pt x="56" y="76"/>
                            </a:cubicBezTo>
                            <a:cubicBezTo>
                              <a:pt x="67" y="70"/>
                              <a:pt x="72" y="58"/>
                              <a:pt x="67" y="49"/>
                            </a:cubicBezTo>
                            <a:lnTo>
                              <a:pt x="44" y="11"/>
                            </a:lnTo>
                            <a:cubicBezTo>
                              <a:pt x="39" y="2"/>
                              <a:pt x="26" y="0"/>
                              <a:pt x="15" y="6"/>
                            </a:cubicBezTo>
                            <a:cubicBezTo>
                              <a:pt x="4" y="12"/>
                              <a:pt x="0" y="23"/>
                              <a:pt x="5" y="32"/>
                            </a:cubicBezTo>
                            <a:lnTo>
                              <a:pt x="27" y="70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51" name="Freeform 373">
                        <a:extLst>
                          <a:ext uri="{FF2B5EF4-FFF2-40B4-BE49-F238E27FC236}">
                            <a16:creationId xmlns:a16="http://schemas.microsoft.com/office/drawing/2014/main" id="{60547B4B-915F-483B-B3C1-6473574E5D9E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90027" y="278270"/>
                        <a:ext cx="131039" cy="141958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8 w 73"/>
                          <a:gd name="T5" fmla="*/ 49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6 w 73"/>
                          <a:gd name="T11" fmla="*/ 32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79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2"/>
                            </a:cubicBezTo>
                            <a:lnTo>
                              <a:pt x="28" y="71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52" name="Freeform 374">
                        <a:extLst>
                          <a:ext uri="{FF2B5EF4-FFF2-40B4-BE49-F238E27FC236}">
                            <a16:creationId xmlns:a16="http://schemas.microsoft.com/office/drawing/2014/main" id="{2BD1A86C-2CEE-40EC-868D-819CE4D8B02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42606" y="343789"/>
                        <a:ext cx="125580" cy="147420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8 w 73"/>
                          <a:gd name="T5" fmla="*/ 49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6 w 73"/>
                          <a:gd name="T11" fmla="*/ 33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53" name="Freeform 375">
                        <a:extLst>
                          <a:ext uri="{FF2B5EF4-FFF2-40B4-BE49-F238E27FC236}">
                            <a16:creationId xmlns:a16="http://schemas.microsoft.com/office/drawing/2014/main" id="{EBF1A27B-95F2-488B-92B5-3FEFF4513C9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95190" y="414767"/>
                        <a:ext cx="125580" cy="141958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7 w 73"/>
                          <a:gd name="T5" fmla="*/ 50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5 w 73"/>
                          <a:gd name="T11" fmla="*/ 33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7" y="50"/>
                            </a:cubicBezTo>
                            <a:lnTo>
                              <a:pt x="45" y="11"/>
                            </a:lnTo>
                            <a:cubicBezTo>
                              <a:pt x="40" y="3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5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448" name="Freeform 52">
                      <a:extLst>
                        <a:ext uri="{FF2B5EF4-FFF2-40B4-BE49-F238E27FC236}">
                          <a16:creationId xmlns:a16="http://schemas.microsoft.com/office/drawing/2014/main" id="{6D2D7D06-916C-4DC9-ABAE-808282B8F0E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65751" y="4093308"/>
                      <a:ext cx="2155824" cy="414169"/>
                    </a:xfrm>
                    <a:custGeom>
                      <a:avLst/>
                      <a:gdLst>
                        <a:gd name="connsiteX0" fmla="*/ 1173981 w 2155824"/>
                        <a:gd name="connsiteY0" fmla="*/ 0 h 414169"/>
                        <a:gd name="connsiteX1" fmla="*/ 1198659 w 2155824"/>
                        <a:gd name="connsiteY1" fmla="*/ 26426 h 414169"/>
                        <a:gd name="connsiteX2" fmla="*/ 1128150 w 2155824"/>
                        <a:gd name="connsiteY2" fmla="*/ 56375 h 414169"/>
                        <a:gd name="connsiteX3" fmla="*/ 1685174 w 2155824"/>
                        <a:gd name="connsiteY3" fmla="*/ 322393 h 414169"/>
                        <a:gd name="connsiteX4" fmla="*/ 1727480 w 2155824"/>
                        <a:gd name="connsiteY4" fmla="*/ 320631 h 414169"/>
                        <a:gd name="connsiteX5" fmla="*/ 2115281 w 2155824"/>
                        <a:gd name="connsiteY5" fmla="*/ 192026 h 414169"/>
                        <a:gd name="connsiteX6" fmla="*/ 2147010 w 2155824"/>
                        <a:gd name="connsiteY6" fmla="*/ 163839 h 414169"/>
                        <a:gd name="connsiteX7" fmla="*/ 2155824 w 2155824"/>
                        <a:gd name="connsiteY7" fmla="*/ 206120 h 414169"/>
                        <a:gd name="connsiteX8" fmla="*/ 1729242 w 2155824"/>
                        <a:gd name="connsiteY8" fmla="*/ 355865 h 414169"/>
                        <a:gd name="connsiteX9" fmla="*/ 1685174 w 2155824"/>
                        <a:gd name="connsiteY9" fmla="*/ 357627 h 414169"/>
                        <a:gd name="connsiteX10" fmla="*/ 1094658 w 2155824"/>
                        <a:gd name="connsiteY10" fmla="*/ 70468 h 414169"/>
                        <a:gd name="connsiteX11" fmla="*/ 738586 w 2155824"/>
                        <a:gd name="connsiteY11" fmla="*/ 213167 h 414169"/>
                        <a:gd name="connsiteX12" fmla="*/ 132205 w 2155824"/>
                        <a:gd name="connsiteY12" fmla="*/ 406955 h 414169"/>
                        <a:gd name="connsiteX13" fmla="*/ 131113 w 2155824"/>
                        <a:gd name="connsiteY13" fmla="*/ 414169 h 414169"/>
                        <a:gd name="connsiteX14" fmla="*/ 94143 w 2155824"/>
                        <a:gd name="connsiteY14" fmla="*/ 414169 h 414169"/>
                        <a:gd name="connsiteX15" fmla="*/ 95188 w 2155824"/>
                        <a:gd name="connsiteY15" fmla="*/ 408717 h 414169"/>
                        <a:gd name="connsiteX16" fmla="*/ 54645 w 2155824"/>
                        <a:gd name="connsiteY16" fmla="*/ 401670 h 414169"/>
                        <a:gd name="connsiteX17" fmla="*/ 0 w 2155824"/>
                        <a:gd name="connsiteY17" fmla="*/ 369959 h 414169"/>
                        <a:gd name="connsiteX18" fmla="*/ 42306 w 2155824"/>
                        <a:gd name="connsiteY18" fmla="*/ 354104 h 414169"/>
                        <a:gd name="connsiteX19" fmla="*/ 72272 w 2155824"/>
                        <a:gd name="connsiteY19" fmla="*/ 369959 h 414169"/>
                        <a:gd name="connsiteX20" fmla="*/ 98713 w 2155824"/>
                        <a:gd name="connsiteY20" fmla="*/ 373482 h 414169"/>
                        <a:gd name="connsiteX21" fmla="*/ 1173981 w 2155824"/>
                        <a:gd name="connsiteY21" fmla="*/ 0 h 4141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2155824" h="414169">
                          <a:moveTo>
                            <a:pt x="1173981" y="0"/>
                          </a:moveTo>
                          <a:cubicBezTo>
                            <a:pt x="1181032" y="8809"/>
                            <a:pt x="1189846" y="17617"/>
                            <a:pt x="1198659" y="26426"/>
                          </a:cubicBezTo>
                          <a:cubicBezTo>
                            <a:pt x="1177506" y="35234"/>
                            <a:pt x="1154591" y="45804"/>
                            <a:pt x="1128150" y="56375"/>
                          </a:cubicBezTo>
                          <a:cubicBezTo>
                            <a:pt x="1179269" y="118035"/>
                            <a:pt x="1369644" y="322393"/>
                            <a:pt x="1685174" y="322393"/>
                          </a:cubicBezTo>
                          <a:cubicBezTo>
                            <a:pt x="1699276" y="322393"/>
                            <a:pt x="1713378" y="322393"/>
                            <a:pt x="1727480" y="320631"/>
                          </a:cubicBezTo>
                          <a:cubicBezTo>
                            <a:pt x="1933720" y="308299"/>
                            <a:pt x="2051823" y="244878"/>
                            <a:pt x="2115281" y="192026"/>
                          </a:cubicBezTo>
                          <a:cubicBezTo>
                            <a:pt x="2127620" y="183218"/>
                            <a:pt x="2138197" y="172648"/>
                            <a:pt x="2147010" y="163839"/>
                          </a:cubicBezTo>
                          <a:cubicBezTo>
                            <a:pt x="2150536" y="177933"/>
                            <a:pt x="2154061" y="192026"/>
                            <a:pt x="2155824" y="206120"/>
                          </a:cubicBezTo>
                          <a:cubicBezTo>
                            <a:pt x="2083552" y="271303"/>
                            <a:pt x="1954872" y="343533"/>
                            <a:pt x="1729242" y="355865"/>
                          </a:cubicBezTo>
                          <a:cubicBezTo>
                            <a:pt x="1715140" y="357627"/>
                            <a:pt x="1699276" y="357627"/>
                            <a:pt x="1685174" y="357627"/>
                          </a:cubicBezTo>
                          <a:cubicBezTo>
                            <a:pt x="1341441" y="357627"/>
                            <a:pt x="1136964" y="126843"/>
                            <a:pt x="1094658" y="70468"/>
                          </a:cubicBezTo>
                          <a:cubicBezTo>
                            <a:pt x="992420" y="112749"/>
                            <a:pt x="867265" y="163839"/>
                            <a:pt x="738586" y="213167"/>
                          </a:cubicBezTo>
                          <a:cubicBezTo>
                            <a:pt x="386039" y="350580"/>
                            <a:pt x="216816" y="396385"/>
                            <a:pt x="132205" y="406955"/>
                          </a:cubicBezTo>
                          <a:lnTo>
                            <a:pt x="131113" y="414169"/>
                          </a:lnTo>
                          <a:lnTo>
                            <a:pt x="94143" y="414169"/>
                          </a:lnTo>
                          <a:lnTo>
                            <a:pt x="95188" y="408717"/>
                          </a:lnTo>
                          <a:cubicBezTo>
                            <a:pt x="75798" y="408717"/>
                            <a:pt x="63459" y="405193"/>
                            <a:pt x="54645" y="401670"/>
                          </a:cubicBezTo>
                          <a:cubicBezTo>
                            <a:pt x="35255" y="391100"/>
                            <a:pt x="17628" y="380529"/>
                            <a:pt x="0" y="369959"/>
                          </a:cubicBezTo>
                          <a:cubicBezTo>
                            <a:pt x="14102" y="364674"/>
                            <a:pt x="28204" y="359389"/>
                            <a:pt x="42306" y="354104"/>
                          </a:cubicBezTo>
                          <a:cubicBezTo>
                            <a:pt x="52882" y="359389"/>
                            <a:pt x="61696" y="364674"/>
                            <a:pt x="72272" y="369959"/>
                          </a:cubicBezTo>
                          <a:cubicBezTo>
                            <a:pt x="77560" y="373482"/>
                            <a:pt x="86374" y="373482"/>
                            <a:pt x="98713" y="373482"/>
                          </a:cubicBezTo>
                          <a:cubicBezTo>
                            <a:pt x="239732" y="373482"/>
                            <a:pt x="777366" y="167362"/>
                            <a:pt x="1173981" y="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49" name="Freeform 378">
                      <a:extLst>
                        <a:ext uri="{FF2B5EF4-FFF2-40B4-BE49-F238E27FC236}">
                          <a16:creationId xmlns:a16="http://schemas.microsoft.com/office/drawing/2014/main" id="{56E33FBC-E3BD-45E3-A23A-D50AF504400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83896" y="4432492"/>
                      <a:ext cx="884510" cy="627895"/>
                    </a:xfrm>
                    <a:custGeom>
                      <a:avLst/>
                      <a:gdLst>
                        <a:gd name="T0" fmla="*/ 0 w 501"/>
                        <a:gd name="T1" fmla="*/ 356 h 356"/>
                        <a:gd name="T2" fmla="*/ 498 w 501"/>
                        <a:gd name="T3" fmla="*/ 0 h 356"/>
                        <a:gd name="T4" fmla="*/ 501 w 501"/>
                        <a:gd name="T5" fmla="*/ 19 h 356"/>
                        <a:gd name="T6" fmla="*/ 374 w 501"/>
                        <a:gd name="T7" fmla="*/ 67 h 356"/>
                        <a:gd name="T8" fmla="*/ 29 w 501"/>
                        <a:gd name="T9" fmla="*/ 352 h 356"/>
                        <a:gd name="T10" fmla="*/ 0 w 501"/>
                        <a:gd name="T11" fmla="*/ 356 h 35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501" h="356">
                          <a:moveTo>
                            <a:pt x="0" y="356"/>
                          </a:moveTo>
                          <a:cubicBezTo>
                            <a:pt x="180" y="112"/>
                            <a:pt x="393" y="28"/>
                            <a:pt x="498" y="0"/>
                          </a:cubicBezTo>
                          <a:cubicBezTo>
                            <a:pt x="499" y="6"/>
                            <a:pt x="500" y="13"/>
                            <a:pt x="501" y="19"/>
                          </a:cubicBezTo>
                          <a:cubicBezTo>
                            <a:pt x="468" y="28"/>
                            <a:pt x="424" y="43"/>
                            <a:pt x="374" y="67"/>
                          </a:cubicBezTo>
                          <a:cubicBezTo>
                            <a:pt x="281" y="111"/>
                            <a:pt x="148" y="195"/>
                            <a:pt x="29" y="352"/>
                          </a:cubicBezTo>
                          <a:lnTo>
                            <a:pt x="0" y="356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445" name="Freeform 95">
                    <a:extLst>
                      <a:ext uri="{FF2B5EF4-FFF2-40B4-BE49-F238E27FC236}">
                        <a16:creationId xmlns:a16="http://schemas.microsoft.com/office/drawing/2014/main" id="{51830DCA-B2E2-4A33-8BAD-78BE008CEB5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295621" flipH="1">
                    <a:off x="4589830" y="4170808"/>
                    <a:ext cx="2962247" cy="1422535"/>
                  </a:xfrm>
                  <a:custGeom>
                    <a:avLst/>
                    <a:gdLst>
                      <a:gd name="T0" fmla="*/ 523 w 3032"/>
                      <a:gd name="T1" fmla="*/ 0 h 1595"/>
                      <a:gd name="T2" fmla="*/ 513 w 3032"/>
                      <a:gd name="T3" fmla="*/ 482 h 1595"/>
                      <a:gd name="T4" fmla="*/ 1333 w 3032"/>
                      <a:gd name="T5" fmla="*/ 1036 h 1595"/>
                      <a:gd name="T6" fmla="*/ 2495 w 3032"/>
                      <a:gd name="T7" fmla="*/ 1533 h 1595"/>
                      <a:gd name="T8" fmla="*/ 2898 w 3032"/>
                      <a:gd name="T9" fmla="*/ 1133 h 1595"/>
                      <a:gd name="T10" fmla="*/ 2171 w 3032"/>
                      <a:gd name="T11" fmla="*/ 1230 h 1595"/>
                      <a:gd name="T12" fmla="*/ 1510 w 3032"/>
                      <a:gd name="T13" fmla="*/ 812 h 1595"/>
                      <a:gd name="T14" fmla="*/ 950 w 3032"/>
                      <a:gd name="T15" fmla="*/ 436 h 1595"/>
                      <a:gd name="T16" fmla="*/ 523 w 3032"/>
                      <a:gd name="T17" fmla="*/ 0 h 1595"/>
                      <a:gd name="connsiteX0" fmla="*/ 777 w 8619"/>
                      <a:gd name="connsiteY0" fmla="*/ 0 h 9641"/>
                      <a:gd name="connsiteX1" fmla="*/ 744 w 8619"/>
                      <a:gd name="connsiteY1" fmla="*/ 3022 h 9641"/>
                      <a:gd name="connsiteX2" fmla="*/ 3448 w 8619"/>
                      <a:gd name="connsiteY2" fmla="*/ 6495 h 9641"/>
                      <a:gd name="connsiteX3" fmla="*/ 7281 w 8619"/>
                      <a:gd name="connsiteY3" fmla="*/ 9611 h 9641"/>
                      <a:gd name="connsiteX4" fmla="*/ 8610 w 8619"/>
                      <a:gd name="connsiteY4" fmla="*/ 7103 h 9641"/>
                      <a:gd name="connsiteX5" fmla="*/ 6212 w 8619"/>
                      <a:gd name="connsiteY5" fmla="*/ 7712 h 9641"/>
                      <a:gd name="connsiteX6" fmla="*/ 4032 w 8619"/>
                      <a:gd name="connsiteY6" fmla="*/ 5091 h 9641"/>
                      <a:gd name="connsiteX7" fmla="*/ 2185 w 8619"/>
                      <a:gd name="connsiteY7" fmla="*/ 2734 h 9641"/>
                      <a:gd name="connsiteX8" fmla="*/ 777 w 8619"/>
                      <a:gd name="connsiteY8" fmla="*/ 0 h 9641"/>
                      <a:gd name="connsiteX0" fmla="*/ 901 w 10164"/>
                      <a:gd name="connsiteY0" fmla="*/ 0 h 9974"/>
                      <a:gd name="connsiteX1" fmla="*/ 863 w 10164"/>
                      <a:gd name="connsiteY1" fmla="*/ 3135 h 9974"/>
                      <a:gd name="connsiteX2" fmla="*/ 4000 w 10164"/>
                      <a:gd name="connsiteY2" fmla="*/ 6737 h 9974"/>
                      <a:gd name="connsiteX3" fmla="*/ 8448 w 10164"/>
                      <a:gd name="connsiteY3" fmla="*/ 9969 h 9974"/>
                      <a:gd name="connsiteX4" fmla="*/ 10164 w 10164"/>
                      <a:gd name="connsiteY4" fmla="*/ 7261 h 9974"/>
                      <a:gd name="connsiteX5" fmla="*/ 7207 w 10164"/>
                      <a:gd name="connsiteY5" fmla="*/ 7999 h 9974"/>
                      <a:gd name="connsiteX6" fmla="*/ 4678 w 10164"/>
                      <a:gd name="connsiteY6" fmla="*/ 5281 h 9974"/>
                      <a:gd name="connsiteX7" fmla="*/ 2535 w 10164"/>
                      <a:gd name="connsiteY7" fmla="*/ 2836 h 9974"/>
                      <a:gd name="connsiteX8" fmla="*/ 901 w 10164"/>
                      <a:gd name="connsiteY8" fmla="*/ 0 h 9974"/>
                      <a:gd name="connsiteX0" fmla="*/ 886 w 10000"/>
                      <a:gd name="connsiteY0" fmla="*/ 0 h 9995"/>
                      <a:gd name="connsiteX1" fmla="*/ 849 w 10000"/>
                      <a:gd name="connsiteY1" fmla="*/ 3143 h 9995"/>
                      <a:gd name="connsiteX2" fmla="*/ 3935 w 10000"/>
                      <a:gd name="connsiteY2" fmla="*/ 6755 h 9995"/>
                      <a:gd name="connsiteX3" fmla="*/ 8312 w 10000"/>
                      <a:gd name="connsiteY3" fmla="*/ 9995 h 9995"/>
                      <a:gd name="connsiteX4" fmla="*/ 10000 w 10000"/>
                      <a:gd name="connsiteY4" fmla="*/ 7280 h 9995"/>
                      <a:gd name="connsiteX5" fmla="*/ 7091 w 10000"/>
                      <a:gd name="connsiteY5" fmla="*/ 8020 h 9995"/>
                      <a:gd name="connsiteX6" fmla="*/ 4603 w 10000"/>
                      <a:gd name="connsiteY6" fmla="*/ 5295 h 9995"/>
                      <a:gd name="connsiteX7" fmla="*/ 2494 w 10000"/>
                      <a:gd name="connsiteY7" fmla="*/ 2843 h 9995"/>
                      <a:gd name="connsiteX8" fmla="*/ 886 w 10000"/>
                      <a:gd name="connsiteY8" fmla="*/ 0 h 9995"/>
                      <a:gd name="connsiteX0" fmla="*/ 52 w 9528"/>
                      <a:gd name="connsiteY0" fmla="*/ 0 h 10328"/>
                      <a:gd name="connsiteX1" fmla="*/ 377 w 9528"/>
                      <a:gd name="connsiteY1" fmla="*/ 3473 h 10328"/>
                      <a:gd name="connsiteX2" fmla="*/ 3463 w 9528"/>
                      <a:gd name="connsiteY2" fmla="*/ 7086 h 10328"/>
                      <a:gd name="connsiteX3" fmla="*/ 7840 w 9528"/>
                      <a:gd name="connsiteY3" fmla="*/ 10328 h 10328"/>
                      <a:gd name="connsiteX4" fmla="*/ 9528 w 9528"/>
                      <a:gd name="connsiteY4" fmla="*/ 7612 h 10328"/>
                      <a:gd name="connsiteX5" fmla="*/ 6619 w 9528"/>
                      <a:gd name="connsiteY5" fmla="*/ 8352 h 10328"/>
                      <a:gd name="connsiteX6" fmla="*/ 4131 w 9528"/>
                      <a:gd name="connsiteY6" fmla="*/ 5626 h 10328"/>
                      <a:gd name="connsiteX7" fmla="*/ 2022 w 9528"/>
                      <a:gd name="connsiteY7" fmla="*/ 3172 h 10328"/>
                      <a:gd name="connsiteX8" fmla="*/ 52 w 9528"/>
                      <a:gd name="connsiteY8" fmla="*/ 0 h 10328"/>
                      <a:gd name="connsiteX0" fmla="*/ 55 w 10000"/>
                      <a:gd name="connsiteY0" fmla="*/ 0 h 10000"/>
                      <a:gd name="connsiteX1" fmla="*/ 396 w 10000"/>
                      <a:gd name="connsiteY1" fmla="*/ 3363 h 10000"/>
                      <a:gd name="connsiteX2" fmla="*/ 3635 w 10000"/>
                      <a:gd name="connsiteY2" fmla="*/ 6861 h 10000"/>
                      <a:gd name="connsiteX3" fmla="*/ 8228 w 10000"/>
                      <a:gd name="connsiteY3" fmla="*/ 10000 h 10000"/>
                      <a:gd name="connsiteX4" fmla="*/ 10000 w 10000"/>
                      <a:gd name="connsiteY4" fmla="*/ 7370 h 10000"/>
                      <a:gd name="connsiteX5" fmla="*/ 6947 w 10000"/>
                      <a:gd name="connsiteY5" fmla="*/ 8087 h 10000"/>
                      <a:gd name="connsiteX6" fmla="*/ 4336 w 10000"/>
                      <a:gd name="connsiteY6" fmla="*/ 5447 h 10000"/>
                      <a:gd name="connsiteX7" fmla="*/ 2122 w 10000"/>
                      <a:gd name="connsiteY7" fmla="*/ 3071 h 10000"/>
                      <a:gd name="connsiteX8" fmla="*/ 55 w 10000"/>
                      <a:gd name="connsiteY8" fmla="*/ 0 h 10000"/>
                      <a:gd name="connsiteX0" fmla="*/ 316 w 10261"/>
                      <a:gd name="connsiteY0" fmla="*/ 0 h 10000"/>
                      <a:gd name="connsiteX1" fmla="*/ 248 w 10261"/>
                      <a:gd name="connsiteY1" fmla="*/ 2347 h 10000"/>
                      <a:gd name="connsiteX2" fmla="*/ 3896 w 10261"/>
                      <a:gd name="connsiteY2" fmla="*/ 6861 h 10000"/>
                      <a:gd name="connsiteX3" fmla="*/ 8489 w 10261"/>
                      <a:gd name="connsiteY3" fmla="*/ 10000 h 10000"/>
                      <a:gd name="connsiteX4" fmla="*/ 10261 w 10261"/>
                      <a:gd name="connsiteY4" fmla="*/ 7370 h 10000"/>
                      <a:gd name="connsiteX5" fmla="*/ 7208 w 10261"/>
                      <a:gd name="connsiteY5" fmla="*/ 8087 h 10000"/>
                      <a:gd name="connsiteX6" fmla="*/ 4597 w 10261"/>
                      <a:gd name="connsiteY6" fmla="*/ 5447 h 10000"/>
                      <a:gd name="connsiteX7" fmla="*/ 2383 w 10261"/>
                      <a:gd name="connsiteY7" fmla="*/ 3071 h 10000"/>
                      <a:gd name="connsiteX8" fmla="*/ 316 w 10261"/>
                      <a:gd name="connsiteY8" fmla="*/ 0 h 10000"/>
                      <a:gd name="connsiteX0" fmla="*/ 162 w 10349"/>
                      <a:gd name="connsiteY0" fmla="*/ 0 h 10202"/>
                      <a:gd name="connsiteX1" fmla="*/ 336 w 10349"/>
                      <a:gd name="connsiteY1" fmla="*/ 2549 h 10202"/>
                      <a:gd name="connsiteX2" fmla="*/ 3984 w 10349"/>
                      <a:gd name="connsiteY2" fmla="*/ 7063 h 10202"/>
                      <a:gd name="connsiteX3" fmla="*/ 8577 w 10349"/>
                      <a:gd name="connsiteY3" fmla="*/ 10202 h 10202"/>
                      <a:gd name="connsiteX4" fmla="*/ 10349 w 10349"/>
                      <a:gd name="connsiteY4" fmla="*/ 7572 h 10202"/>
                      <a:gd name="connsiteX5" fmla="*/ 7296 w 10349"/>
                      <a:gd name="connsiteY5" fmla="*/ 8289 h 10202"/>
                      <a:gd name="connsiteX6" fmla="*/ 4685 w 10349"/>
                      <a:gd name="connsiteY6" fmla="*/ 5649 h 10202"/>
                      <a:gd name="connsiteX7" fmla="*/ 2471 w 10349"/>
                      <a:gd name="connsiteY7" fmla="*/ 3273 h 10202"/>
                      <a:gd name="connsiteX8" fmla="*/ 162 w 10349"/>
                      <a:gd name="connsiteY8" fmla="*/ 0 h 10202"/>
                      <a:gd name="connsiteX0" fmla="*/ 162 w 10349"/>
                      <a:gd name="connsiteY0" fmla="*/ 0 h 10202"/>
                      <a:gd name="connsiteX1" fmla="*/ 336 w 10349"/>
                      <a:gd name="connsiteY1" fmla="*/ 2549 h 10202"/>
                      <a:gd name="connsiteX2" fmla="*/ 3984 w 10349"/>
                      <a:gd name="connsiteY2" fmla="*/ 7063 h 10202"/>
                      <a:gd name="connsiteX3" fmla="*/ 8577 w 10349"/>
                      <a:gd name="connsiteY3" fmla="*/ 10202 h 10202"/>
                      <a:gd name="connsiteX4" fmla="*/ 10349 w 10349"/>
                      <a:gd name="connsiteY4" fmla="*/ 7572 h 10202"/>
                      <a:gd name="connsiteX5" fmla="*/ 7296 w 10349"/>
                      <a:gd name="connsiteY5" fmla="*/ 8289 h 10202"/>
                      <a:gd name="connsiteX6" fmla="*/ 4685 w 10349"/>
                      <a:gd name="connsiteY6" fmla="*/ 5649 h 10202"/>
                      <a:gd name="connsiteX7" fmla="*/ 2471 w 10349"/>
                      <a:gd name="connsiteY7" fmla="*/ 3273 h 10202"/>
                      <a:gd name="connsiteX8" fmla="*/ 162 w 10349"/>
                      <a:gd name="connsiteY8" fmla="*/ 0 h 10202"/>
                      <a:gd name="connsiteX0" fmla="*/ 20 w 11495"/>
                      <a:gd name="connsiteY0" fmla="*/ 0 h 12289"/>
                      <a:gd name="connsiteX1" fmla="*/ 1482 w 11495"/>
                      <a:gd name="connsiteY1" fmla="*/ 4636 h 12289"/>
                      <a:gd name="connsiteX2" fmla="*/ 5130 w 11495"/>
                      <a:gd name="connsiteY2" fmla="*/ 9150 h 12289"/>
                      <a:gd name="connsiteX3" fmla="*/ 9723 w 11495"/>
                      <a:gd name="connsiteY3" fmla="*/ 12289 h 12289"/>
                      <a:gd name="connsiteX4" fmla="*/ 11495 w 11495"/>
                      <a:gd name="connsiteY4" fmla="*/ 9659 h 12289"/>
                      <a:gd name="connsiteX5" fmla="*/ 8442 w 11495"/>
                      <a:gd name="connsiteY5" fmla="*/ 10376 h 12289"/>
                      <a:gd name="connsiteX6" fmla="*/ 5831 w 11495"/>
                      <a:gd name="connsiteY6" fmla="*/ 7736 h 12289"/>
                      <a:gd name="connsiteX7" fmla="*/ 3617 w 11495"/>
                      <a:gd name="connsiteY7" fmla="*/ 5360 h 12289"/>
                      <a:gd name="connsiteX8" fmla="*/ 20 w 11495"/>
                      <a:gd name="connsiteY8" fmla="*/ 0 h 12289"/>
                      <a:gd name="connsiteX0" fmla="*/ 30 w 10524"/>
                      <a:gd name="connsiteY0" fmla="*/ 0 h 11976"/>
                      <a:gd name="connsiteX1" fmla="*/ 511 w 10524"/>
                      <a:gd name="connsiteY1" fmla="*/ 4323 h 11976"/>
                      <a:gd name="connsiteX2" fmla="*/ 4159 w 10524"/>
                      <a:gd name="connsiteY2" fmla="*/ 8837 h 11976"/>
                      <a:gd name="connsiteX3" fmla="*/ 8752 w 10524"/>
                      <a:gd name="connsiteY3" fmla="*/ 11976 h 11976"/>
                      <a:gd name="connsiteX4" fmla="*/ 10524 w 10524"/>
                      <a:gd name="connsiteY4" fmla="*/ 9346 h 11976"/>
                      <a:gd name="connsiteX5" fmla="*/ 7471 w 10524"/>
                      <a:gd name="connsiteY5" fmla="*/ 10063 h 11976"/>
                      <a:gd name="connsiteX6" fmla="*/ 4860 w 10524"/>
                      <a:gd name="connsiteY6" fmla="*/ 7423 h 11976"/>
                      <a:gd name="connsiteX7" fmla="*/ 2646 w 10524"/>
                      <a:gd name="connsiteY7" fmla="*/ 5047 h 11976"/>
                      <a:gd name="connsiteX8" fmla="*/ 30 w 10524"/>
                      <a:gd name="connsiteY8" fmla="*/ 0 h 11976"/>
                      <a:gd name="connsiteX0" fmla="*/ 501 w 10995"/>
                      <a:gd name="connsiteY0" fmla="*/ 0 h 11976"/>
                      <a:gd name="connsiteX1" fmla="*/ 982 w 10995"/>
                      <a:gd name="connsiteY1" fmla="*/ 4323 h 11976"/>
                      <a:gd name="connsiteX2" fmla="*/ 4630 w 10995"/>
                      <a:gd name="connsiteY2" fmla="*/ 8837 h 11976"/>
                      <a:gd name="connsiteX3" fmla="*/ 9223 w 10995"/>
                      <a:gd name="connsiteY3" fmla="*/ 11976 h 11976"/>
                      <a:gd name="connsiteX4" fmla="*/ 10995 w 10995"/>
                      <a:gd name="connsiteY4" fmla="*/ 9346 h 11976"/>
                      <a:gd name="connsiteX5" fmla="*/ 7942 w 10995"/>
                      <a:gd name="connsiteY5" fmla="*/ 10063 h 11976"/>
                      <a:gd name="connsiteX6" fmla="*/ 5331 w 10995"/>
                      <a:gd name="connsiteY6" fmla="*/ 7423 h 11976"/>
                      <a:gd name="connsiteX7" fmla="*/ 3117 w 10995"/>
                      <a:gd name="connsiteY7" fmla="*/ 5047 h 11976"/>
                      <a:gd name="connsiteX8" fmla="*/ 501 w 10995"/>
                      <a:gd name="connsiteY8" fmla="*/ 0 h 11976"/>
                      <a:gd name="connsiteX0" fmla="*/ 30 w 10524"/>
                      <a:gd name="connsiteY0" fmla="*/ 431 h 12407"/>
                      <a:gd name="connsiteX1" fmla="*/ 511 w 10524"/>
                      <a:gd name="connsiteY1" fmla="*/ 4754 h 12407"/>
                      <a:gd name="connsiteX2" fmla="*/ 4159 w 10524"/>
                      <a:gd name="connsiteY2" fmla="*/ 9268 h 12407"/>
                      <a:gd name="connsiteX3" fmla="*/ 8752 w 10524"/>
                      <a:gd name="connsiteY3" fmla="*/ 12407 h 12407"/>
                      <a:gd name="connsiteX4" fmla="*/ 10524 w 10524"/>
                      <a:gd name="connsiteY4" fmla="*/ 9777 h 12407"/>
                      <a:gd name="connsiteX5" fmla="*/ 7471 w 10524"/>
                      <a:gd name="connsiteY5" fmla="*/ 10494 h 12407"/>
                      <a:gd name="connsiteX6" fmla="*/ 4860 w 10524"/>
                      <a:gd name="connsiteY6" fmla="*/ 7854 h 12407"/>
                      <a:gd name="connsiteX7" fmla="*/ 2646 w 10524"/>
                      <a:gd name="connsiteY7" fmla="*/ 5478 h 12407"/>
                      <a:gd name="connsiteX8" fmla="*/ 30 w 10524"/>
                      <a:gd name="connsiteY8" fmla="*/ 431 h 12407"/>
                      <a:gd name="connsiteX0" fmla="*/ 0 w 10956"/>
                      <a:gd name="connsiteY0" fmla="*/ 460 h 11894"/>
                      <a:gd name="connsiteX1" fmla="*/ 943 w 10956"/>
                      <a:gd name="connsiteY1" fmla="*/ 4241 h 11894"/>
                      <a:gd name="connsiteX2" fmla="*/ 4591 w 10956"/>
                      <a:gd name="connsiteY2" fmla="*/ 8755 h 11894"/>
                      <a:gd name="connsiteX3" fmla="*/ 9184 w 10956"/>
                      <a:gd name="connsiteY3" fmla="*/ 11894 h 11894"/>
                      <a:gd name="connsiteX4" fmla="*/ 10956 w 10956"/>
                      <a:gd name="connsiteY4" fmla="*/ 9264 h 11894"/>
                      <a:gd name="connsiteX5" fmla="*/ 7903 w 10956"/>
                      <a:gd name="connsiteY5" fmla="*/ 9981 h 11894"/>
                      <a:gd name="connsiteX6" fmla="*/ 5292 w 10956"/>
                      <a:gd name="connsiteY6" fmla="*/ 7341 h 11894"/>
                      <a:gd name="connsiteX7" fmla="*/ 3078 w 10956"/>
                      <a:gd name="connsiteY7" fmla="*/ 4965 h 11894"/>
                      <a:gd name="connsiteX8" fmla="*/ 0 w 10956"/>
                      <a:gd name="connsiteY8" fmla="*/ 460 h 11894"/>
                      <a:gd name="connsiteX0" fmla="*/ 0 w 10956"/>
                      <a:gd name="connsiteY0" fmla="*/ 0 h 11434"/>
                      <a:gd name="connsiteX1" fmla="*/ 943 w 10956"/>
                      <a:gd name="connsiteY1" fmla="*/ 3781 h 11434"/>
                      <a:gd name="connsiteX2" fmla="*/ 4591 w 10956"/>
                      <a:gd name="connsiteY2" fmla="*/ 8295 h 11434"/>
                      <a:gd name="connsiteX3" fmla="*/ 9184 w 10956"/>
                      <a:gd name="connsiteY3" fmla="*/ 11434 h 11434"/>
                      <a:gd name="connsiteX4" fmla="*/ 10956 w 10956"/>
                      <a:gd name="connsiteY4" fmla="*/ 8804 h 11434"/>
                      <a:gd name="connsiteX5" fmla="*/ 7903 w 10956"/>
                      <a:gd name="connsiteY5" fmla="*/ 9521 h 11434"/>
                      <a:gd name="connsiteX6" fmla="*/ 5292 w 10956"/>
                      <a:gd name="connsiteY6" fmla="*/ 6881 h 11434"/>
                      <a:gd name="connsiteX7" fmla="*/ 3078 w 10956"/>
                      <a:gd name="connsiteY7" fmla="*/ 4505 h 11434"/>
                      <a:gd name="connsiteX8" fmla="*/ 0 w 10956"/>
                      <a:gd name="connsiteY8" fmla="*/ 0 h 11434"/>
                      <a:gd name="connsiteX0" fmla="*/ 144 w 10366"/>
                      <a:gd name="connsiteY0" fmla="*/ 0 h 10231"/>
                      <a:gd name="connsiteX1" fmla="*/ 353 w 10366"/>
                      <a:gd name="connsiteY1" fmla="*/ 2578 h 10231"/>
                      <a:gd name="connsiteX2" fmla="*/ 4001 w 10366"/>
                      <a:gd name="connsiteY2" fmla="*/ 7092 h 10231"/>
                      <a:gd name="connsiteX3" fmla="*/ 8594 w 10366"/>
                      <a:gd name="connsiteY3" fmla="*/ 10231 h 10231"/>
                      <a:gd name="connsiteX4" fmla="*/ 10366 w 10366"/>
                      <a:gd name="connsiteY4" fmla="*/ 7601 h 10231"/>
                      <a:gd name="connsiteX5" fmla="*/ 7313 w 10366"/>
                      <a:gd name="connsiteY5" fmla="*/ 8318 h 10231"/>
                      <a:gd name="connsiteX6" fmla="*/ 4702 w 10366"/>
                      <a:gd name="connsiteY6" fmla="*/ 5678 h 10231"/>
                      <a:gd name="connsiteX7" fmla="*/ 2488 w 10366"/>
                      <a:gd name="connsiteY7" fmla="*/ 3302 h 10231"/>
                      <a:gd name="connsiteX8" fmla="*/ 144 w 10366"/>
                      <a:gd name="connsiteY8" fmla="*/ 0 h 10231"/>
                      <a:gd name="connsiteX0" fmla="*/ 264 w 10287"/>
                      <a:gd name="connsiteY0" fmla="*/ 0 h 10655"/>
                      <a:gd name="connsiteX1" fmla="*/ 274 w 10287"/>
                      <a:gd name="connsiteY1" fmla="*/ 3002 h 10655"/>
                      <a:gd name="connsiteX2" fmla="*/ 3922 w 10287"/>
                      <a:gd name="connsiteY2" fmla="*/ 7516 h 10655"/>
                      <a:gd name="connsiteX3" fmla="*/ 8515 w 10287"/>
                      <a:gd name="connsiteY3" fmla="*/ 10655 h 10655"/>
                      <a:gd name="connsiteX4" fmla="*/ 10287 w 10287"/>
                      <a:gd name="connsiteY4" fmla="*/ 8025 h 10655"/>
                      <a:gd name="connsiteX5" fmla="*/ 7234 w 10287"/>
                      <a:gd name="connsiteY5" fmla="*/ 8742 h 10655"/>
                      <a:gd name="connsiteX6" fmla="*/ 4623 w 10287"/>
                      <a:gd name="connsiteY6" fmla="*/ 6102 h 10655"/>
                      <a:gd name="connsiteX7" fmla="*/ 2409 w 10287"/>
                      <a:gd name="connsiteY7" fmla="*/ 3726 h 10655"/>
                      <a:gd name="connsiteX8" fmla="*/ 264 w 10287"/>
                      <a:gd name="connsiteY8" fmla="*/ 0 h 10655"/>
                      <a:gd name="connsiteX0" fmla="*/ 264 w 10287"/>
                      <a:gd name="connsiteY0" fmla="*/ 0 h 10655"/>
                      <a:gd name="connsiteX1" fmla="*/ 274 w 10287"/>
                      <a:gd name="connsiteY1" fmla="*/ 3002 h 10655"/>
                      <a:gd name="connsiteX2" fmla="*/ 3922 w 10287"/>
                      <a:gd name="connsiteY2" fmla="*/ 7516 h 10655"/>
                      <a:gd name="connsiteX3" fmla="*/ 8515 w 10287"/>
                      <a:gd name="connsiteY3" fmla="*/ 10655 h 10655"/>
                      <a:gd name="connsiteX4" fmla="*/ 10287 w 10287"/>
                      <a:gd name="connsiteY4" fmla="*/ 8025 h 10655"/>
                      <a:gd name="connsiteX5" fmla="*/ 7234 w 10287"/>
                      <a:gd name="connsiteY5" fmla="*/ 8742 h 10655"/>
                      <a:gd name="connsiteX6" fmla="*/ 4623 w 10287"/>
                      <a:gd name="connsiteY6" fmla="*/ 6102 h 10655"/>
                      <a:gd name="connsiteX7" fmla="*/ 2409 w 10287"/>
                      <a:gd name="connsiteY7" fmla="*/ 3726 h 10655"/>
                      <a:gd name="connsiteX8" fmla="*/ 264 w 10287"/>
                      <a:gd name="connsiteY8" fmla="*/ 0 h 10655"/>
                      <a:gd name="connsiteX0" fmla="*/ 3 w 10026"/>
                      <a:gd name="connsiteY0" fmla="*/ 0 h 10655"/>
                      <a:gd name="connsiteX1" fmla="*/ 545 w 10026"/>
                      <a:gd name="connsiteY1" fmla="*/ 3362 h 10655"/>
                      <a:gd name="connsiteX2" fmla="*/ 3661 w 10026"/>
                      <a:gd name="connsiteY2" fmla="*/ 7516 h 10655"/>
                      <a:gd name="connsiteX3" fmla="*/ 8254 w 10026"/>
                      <a:gd name="connsiteY3" fmla="*/ 10655 h 10655"/>
                      <a:gd name="connsiteX4" fmla="*/ 10026 w 10026"/>
                      <a:gd name="connsiteY4" fmla="*/ 8025 h 10655"/>
                      <a:gd name="connsiteX5" fmla="*/ 6973 w 10026"/>
                      <a:gd name="connsiteY5" fmla="*/ 8742 h 10655"/>
                      <a:gd name="connsiteX6" fmla="*/ 4362 w 10026"/>
                      <a:gd name="connsiteY6" fmla="*/ 6102 h 10655"/>
                      <a:gd name="connsiteX7" fmla="*/ 2148 w 10026"/>
                      <a:gd name="connsiteY7" fmla="*/ 3726 h 10655"/>
                      <a:gd name="connsiteX8" fmla="*/ 3 w 10026"/>
                      <a:gd name="connsiteY8" fmla="*/ 0 h 10655"/>
                      <a:gd name="connsiteX0" fmla="*/ 233 w 10256"/>
                      <a:gd name="connsiteY0" fmla="*/ 0 h 10655"/>
                      <a:gd name="connsiteX1" fmla="*/ 284 w 10256"/>
                      <a:gd name="connsiteY1" fmla="*/ 2783 h 10655"/>
                      <a:gd name="connsiteX2" fmla="*/ 3891 w 10256"/>
                      <a:gd name="connsiteY2" fmla="*/ 7516 h 10655"/>
                      <a:gd name="connsiteX3" fmla="*/ 8484 w 10256"/>
                      <a:gd name="connsiteY3" fmla="*/ 10655 h 10655"/>
                      <a:gd name="connsiteX4" fmla="*/ 10256 w 10256"/>
                      <a:gd name="connsiteY4" fmla="*/ 8025 h 10655"/>
                      <a:gd name="connsiteX5" fmla="*/ 7203 w 10256"/>
                      <a:gd name="connsiteY5" fmla="*/ 8742 h 10655"/>
                      <a:gd name="connsiteX6" fmla="*/ 4592 w 10256"/>
                      <a:gd name="connsiteY6" fmla="*/ 6102 h 10655"/>
                      <a:gd name="connsiteX7" fmla="*/ 2378 w 10256"/>
                      <a:gd name="connsiteY7" fmla="*/ 3726 h 10655"/>
                      <a:gd name="connsiteX8" fmla="*/ 233 w 10256"/>
                      <a:gd name="connsiteY8" fmla="*/ 0 h 10655"/>
                      <a:gd name="connsiteX0" fmla="*/ 269 w 10292"/>
                      <a:gd name="connsiteY0" fmla="*/ 0 h 10657"/>
                      <a:gd name="connsiteX1" fmla="*/ 320 w 10292"/>
                      <a:gd name="connsiteY1" fmla="*/ 2783 h 10657"/>
                      <a:gd name="connsiteX2" fmla="*/ 4417 w 10292"/>
                      <a:gd name="connsiteY2" fmla="*/ 7672 h 10657"/>
                      <a:gd name="connsiteX3" fmla="*/ 8520 w 10292"/>
                      <a:gd name="connsiteY3" fmla="*/ 10655 h 10657"/>
                      <a:gd name="connsiteX4" fmla="*/ 10292 w 10292"/>
                      <a:gd name="connsiteY4" fmla="*/ 8025 h 10657"/>
                      <a:gd name="connsiteX5" fmla="*/ 7239 w 10292"/>
                      <a:gd name="connsiteY5" fmla="*/ 8742 h 10657"/>
                      <a:gd name="connsiteX6" fmla="*/ 4628 w 10292"/>
                      <a:gd name="connsiteY6" fmla="*/ 6102 h 10657"/>
                      <a:gd name="connsiteX7" fmla="*/ 2414 w 10292"/>
                      <a:gd name="connsiteY7" fmla="*/ 3726 h 10657"/>
                      <a:gd name="connsiteX8" fmla="*/ 269 w 10292"/>
                      <a:gd name="connsiteY8" fmla="*/ 0 h 10657"/>
                      <a:gd name="connsiteX0" fmla="*/ 269 w 10317"/>
                      <a:gd name="connsiteY0" fmla="*/ 0 h 10525"/>
                      <a:gd name="connsiteX1" fmla="*/ 320 w 10317"/>
                      <a:gd name="connsiteY1" fmla="*/ 2783 h 10525"/>
                      <a:gd name="connsiteX2" fmla="*/ 4417 w 10317"/>
                      <a:gd name="connsiteY2" fmla="*/ 7672 h 10525"/>
                      <a:gd name="connsiteX3" fmla="*/ 8465 w 10317"/>
                      <a:gd name="connsiteY3" fmla="*/ 10524 h 10525"/>
                      <a:gd name="connsiteX4" fmla="*/ 10292 w 10317"/>
                      <a:gd name="connsiteY4" fmla="*/ 8025 h 10525"/>
                      <a:gd name="connsiteX5" fmla="*/ 7239 w 10317"/>
                      <a:gd name="connsiteY5" fmla="*/ 8742 h 10525"/>
                      <a:gd name="connsiteX6" fmla="*/ 4628 w 10317"/>
                      <a:gd name="connsiteY6" fmla="*/ 6102 h 10525"/>
                      <a:gd name="connsiteX7" fmla="*/ 2414 w 10317"/>
                      <a:gd name="connsiteY7" fmla="*/ 3726 h 10525"/>
                      <a:gd name="connsiteX8" fmla="*/ 269 w 10317"/>
                      <a:gd name="connsiteY8" fmla="*/ 0 h 10525"/>
                      <a:gd name="connsiteX0" fmla="*/ 269 w 10364"/>
                      <a:gd name="connsiteY0" fmla="*/ 0 h 10288"/>
                      <a:gd name="connsiteX1" fmla="*/ 320 w 10364"/>
                      <a:gd name="connsiteY1" fmla="*/ 2783 h 10288"/>
                      <a:gd name="connsiteX2" fmla="*/ 4417 w 10364"/>
                      <a:gd name="connsiteY2" fmla="*/ 7672 h 10288"/>
                      <a:gd name="connsiteX3" fmla="*/ 8989 w 10364"/>
                      <a:gd name="connsiteY3" fmla="*/ 10287 h 10288"/>
                      <a:gd name="connsiteX4" fmla="*/ 10292 w 10364"/>
                      <a:gd name="connsiteY4" fmla="*/ 8025 h 10288"/>
                      <a:gd name="connsiteX5" fmla="*/ 7239 w 10364"/>
                      <a:gd name="connsiteY5" fmla="*/ 8742 h 10288"/>
                      <a:gd name="connsiteX6" fmla="*/ 4628 w 10364"/>
                      <a:gd name="connsiteY6" fmla="*/ 6102 h 10288"/>
                      <a:gd name="connsiteX7" fmla="*/ 2414 w 10364"/>
                      <a:gd name="connsiteY7" fmla="*/ 3726 h 10288"/>
                      <a:gd name="connsiteX8" fmla="*/ 269 w 10364"/>
                      <a:gd name="connsiteY8" fmla="*/ 0 h 10288"/>
                      <a:gd name="connsiteX0" fmla="*/ 269 w 10382"/>
                      <a:gd name="connsiteY0" fmla="*/ 0 h 10302"/>
                      <a:gd name="connsiteX1" fmla="*/ 320 w 10382"/>
                      <a:gd name="connsiteY1" fmla="*/ 2783 h 10302"/>
                      <a:gd name="connsiteX2" fmla="*/ 4417 w 10382"/>
                      <a:gd name="connsiteY2" fmla="*/ 7672 h 10302"/>
                      <a:gd name="connsiteX3" fmla="*/ 9106 w 10382"/>
                      <a:gd name="connsiteY3" fmla="*/ 10301 h 10302"/>
                      <a:gd name="connsiteX4" fmla="*/ 10292 w 10382"/>
                      <a:gd name="connsiteY4" fmla="*/ 8025 h 10302"/>
                      <a:gd name="connsiteX5" fmla="*/ 7239 w 10382"/>
                      <a:gd name="connsiteY5" fmla="*/ 8742 h 10302"/>
                      <a:gd name="connsiteX6" fmla="*/ 4628 w 10382"/>
                      <a:gd name="connsiteY6" fmla="*/ 6102 h 10302"/>
                      <a:gd name="connsiteX7" fmla="*/ 2414 w 10382"/>
                      <a:gd name="connsiteY7" fmla="*/ 3726 h 10302"/>
                      <a:gd name="connsiteX8" fmla="*/ 269 w 10382"/>
                      <a:gd name="connsiteY8" fmla="*/ 0 h 10302"/>
                      <a:gd name="connsiteX0" fmla="*/ 321 w 10358"/>
                      <a:gd name="connsiteY0" fmla="*/ 0 h 10492"/>
                      <a:gd name="connsiteX1" fmla="*/ 296 w 10358"/>
                      <a:gd name="connsiteY1" fmla="*/ 2973 h 10492"/>
                      <a:gd name="connsiteX2" fmla="*/ 4393 w 10358"/>
                      <a:gd name="connsiteY2" fmla="*/ 7862 h 10492"/>
                      <a:gd name="connsiteX3" fmla="*/ 9082 w 10358"/>
                      <a:gd name="connsiteY3" fmla="*/ 10491 h 10492"/>
                      <a:gd name="connsiteX4" fmla="*/ 10268 w 10358"/>
                      <a:gd name="connsiteY4" fmla="*/ 8215 h 10492"/>
                      <a:gd name="connsiteX5" fmla="*/ 7215 w 10358"/>
                      <a:gd name="connsiteY5" fmla="*/ 8932 h 10492"/>
                      <a:gd name="connsiteX6" fmla="*/ 4604 w 10358"/>
                      <a:gd name="connsiteY6" fmla="*/ 6292 h 10492"/>
                      <a:gd name="connsiteX7" fmla="*/ 2390 w 10358"/>
                      <a:gd name="connsiteY7" fmla="*/ 3916 h 10492"/>
                      <a:gd name="connsiteX8" fmla="*/ 321 w 10358"/>
                      <a:gd name="connsiteY8" fmla="*/ 0 h 104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358" h="10492">
                        <a:moveTo>
                          <a:pt x="321" y="0"/>
                        </a:moveTo>
                        <a:cubicBezTo>
                          <a:pt x="321" y="0"/>
                          <a:pt x="-383" y="1663"/>
                          <a:pt x="296" y="2973"/>
                        </a:cubicBezTo>
                        <a:cubicBezTo>
                          <a:pt x="975" y="4283"/>
                          <a:pt x="2929" y="6609"/>
                          <a:pt x="4393" y="7862"/>
                        </a:cubicBezTo>
                        <a:cubicBezTo>
                          <a:pt x="5857" y="9115"/>
                          <a:pt x="8103" y="10432"/>
                          <a:pt x="9082" y="10491"/>
                        </a:cubicBezTo>
                        <a:cubicBezTo>
                          <a:pt x="10061" y="10550"/>
                          <a:pt x="10579" y="8475"/>
                          <a:pt x="10268" y="8215"/>
                        </a:cubicBezTo>
                        <a:cubicBezTo>
                          <a:pt x="9957" y="7955"/>
                          <a:pt x="10270" y="11180"/>
                          <a:pt x="7215" y="8932"/>
                        </a:cubicBezTo>
                        <a:cubicBezTo>
                          <a:pt x="5567" y="7624"/>
                          <a:pt x="4658" y="6417"/>
                          <a:pt x="4604" y="6292"/>
                        </a:cubicBezTo>
                        <a:cubicBezTo>
                          <a:pt x="4544" y="6171"/>
                          <a:pt x="3104" y="4965"/>
                          <a:pt x="2390" y="3916"/>
                        </a:cubicBezTo>
                        <a:cubicBezTo>
                          <a:pt x="1676" y="2867"/>
                          <a:pt x="1632" y="2841"/>
                          <a:pt x="3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43" name="Freeform 64">
                  <a:extLst>
                    <a:ext uri="{FF2B5EF4-FFF2-40B4-BE49-F238E27FC236}">
                      <a16:creationId xmlns:a16="http://schemas.microsoft.com/office/drawing/2014/main" id="{17BCE502-4643-49B8-822B-B2B595C8A60A}"/>
                    </a:ext>
                  </a:extLst>
                </p:cNvPr>
                <p:cNvSpPr/>
                <p:nvPr/>
              </p:nvSpPr>
              <p:spPr>
                <a:xfrm rot="-180000">
                  <a:off x="7033778" y="3412343"/>
                  <a:ext cx="74408" cy="247125"/>
                </a:xfrm>
                <a:custGeom>
                  <a:avLst/>
                  <a:gdLst>
                    <a:gd name="connsiteX0" fmla="*/ 283405 w 443458"/>
                    <a:gd name="connsiteY0" fmla="*/ 0 h 1472813"/>
                    <a:gd name="connsiteX1" fmla="*/ 443458 w 443458"/>
                    <a:gd name="connsiteY1" fmla="*/ 160053 h 1472813"/>
                    <a:gd name="connsiteX2" fmla="*/ 430880 w 443458"/>
                    <a:gd name="connsiteY2" fmla="*/ 222353 h 1472813"/>
                    <a:gd name="connsiteX3" fmla="*/ 426066 w 443458"/>
                    <a:gd name="connsiteY3" fmla="*/ 231223 h 1472813"/>
                    <a:gd name="connsiteX4" fmla="*/ 426804 w 443458"/>
                    <a:gd name="connsiteY4" fmla="*/ 231650 h 1472813"/>
                    <a:gd name="connsiteX5" fmla="*/ 375592 w 443458"/>
                    <a:gd name="connsiteY5" fmla="*/ 371571 h 1472813"/>
                    <a:gd name="connsiteX6" fmla="*/ 345886 w 443458"/>
                    <a:gd name="connsiteY6" fmla="*/ 481380 h 1472813"/>
                    <a:gd name="connsiteX7" fmla="*/ 327949 w 443458"/>
                    <a:gd name="connsiteY7" fmla="*/ 575039 h 1472813"/>
                    <a:gd name="connsiteX8" fmla="*/ 327949 w 443458"/>
                    <a:gd name="connsiteY8" fmla="*/ 1311175 h 1472813"/>
                    <a:gd name="connsiteX9" fmla="*/ 327949 w 443458"/>
                    <a:gd name="connsiteY9" fmla="*/ 1343505 h 1472813"/>
                    <a:gd name="connsiteX10" fmla="*/ 321422 w 443458"/>
                    <a:gd name="connsiteY10" fmla="*/ 1343505 h 1472813"/>
                    <a:gd name="connsiteX11" fmla="*/ 315247 w 443458"/>
                    <a:gd name="connsiteY11" fmla="*/ 1374092 h 1472813"/>
                    <a:gd name="connsiteX12" fmla="*/ 166311 w 443458"/>
                    <a:gd name="connsiteY12" fmla="*/ 1472813 h 1472813"/>
                    <a:gd name="connsiteX13" fmla="*/ 17375 w 443458"/>
                    <a:gd name="connsiteY13" fmla="*/ 1374092 h 1472813"/>
                    <a:gd name="connsiteX14" fmla="*/ 11200 w 443458"/>
                    <a:gd name="connsiteY14" fmla="*/ 1343505 h 1472813"/>
                    <a:gd name="connsiteX15" fmla="*/ 4676 w 443458"/>
                    <a:gd name="connsiteY15" fmla="*/ 1343505 h 1472813"/>
                    <a:gd name="connsiteX16" fmla="*/ 4676 w 443458"/>
                    <a:gd name="connsiteY16" fmla="*/ 1311190 h 1472813"/>
                    <a:gd name="connsiteX17" fmla="*/ 4673 w 443458"/>
                    <a:gd name="connsiteY17" fmla="*/ 1311175 h 1472813"/>
                    <a:gd name="connsiteX18" fmla="*/ 4676 w 443458"/>
                    <a:gd name="connsiteY18" fmla="*/ 1311160 h 1472813"/>
                    <a:gd name="connsiteX19" fmla="*/ 4676 w 443458"/>
                    <a:gd name="connsiteY19" fmla="*/ 604596 h 1472813"/>
                    <a:gd name="connsiteX20" fmla="*/ 0 w 443458"/>
                    <a:gd name="connsiteY20" fmla="*/ 604596 h 1472813"/>
                    <a:gd name="connsiteX21" fmla="*/ 4676 w 443458"/>
                    <a:gd name="connsiteY21" fmla="*/ 573958 h 1472813"/>
                    <a:gd name="connsiteX22" fmla="*/ 4676 w 443458"/>
                    <a:gd name="connsiteY22" fmla="*/ 549178 h 1472813"/>
                    <a:gd name="connsiteX23" fmla="*/ 8458 w 443458"/>
                    <a:gd name="connsiteY23" fmla="*/ 549178 h 1472813"/>
                    <a:gd name="connsiteX24" fmla="*/ 22994 w 443458"/>
                    <a:gd name="connsiteY24" fmla="*/ 453934 h 1472813"/>
                    <a:gd name="connsiteX25" fmla="*/ 131163 w 443458"/>
                    <a:gd name="connsiteY25" fmla="*/ 105472 h 1472813"/>
                    <a:gd name="connsiteX26" fmla="*/ 147938 w 443458"/>
                    <a:gd name="connsiteY26" fmla="*/ 70649 h 1472813"/>
                    <a:gd name="connsiteX27" fmla="*/ 149997 w 443458"/>
                    <a:gd name="connsiteY27" fmla="*/ 71837 h 1472813"/>
                    <a:gd name="connsiteX28" fmla="*/ 150687 w 443458"/>
                    <a:gd name="connsiteY28" fmla="*/ 70566 h 1472813"/>
                    <a:gd name="connsiteX29" fmla="*/ 283405 w 443458"/>
                    <a:gd name="connsiteY29" fmla="*/ 0 h 1472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43458" h="1472813">
                      <a:moveTo>
                        <a:pt x="283405" y="0"/>
                      </a:moveTo>
                      <a:cubicBezTo>
                        <a:pt x="371800" y="0"/>
                        <a:pt x="443458" y="71658"/>
                        <a:pt x="443458" y="160053"/>
                      </a:cubicBezTo>
                      <a:cubicBezTo>
                        <a:pt x="443458" y="182152"/>
                        <a:pt x="438980" y="203204"/>
                        <a:pt x="430880" y="222353"/>
                      </a:cubicBezTo>
                      <a:lnTo>
                        <a:pt x="426066" y="231223"/>
                      </a:lnTo>
                      <a:lnTo>
                        <a:pt x="426804" y="231650"/>
                      </a:lnTo>
                      <a:lnTo>
                        <a:pt x="375592" y="371571"/>
                      </a:lnTo>
                      <a:cubicBezTo>
                        <a:pt x="364379" y="407622"/>
                        <a:pt x="354458" y="444244"/>
                        <a:pt x="345886" y="481380"/>
                      </a:cubicBezTo>
                      <a:lnTo>
                        <a:pt x="327949" y="575039"/>
                      </a:lnTo>
                      <a:lnTo>
                        <a:pt x="327949" y="1311175"/>
                      </a:lnTo>
                      <a:lnTo>
                        <a:pt x="327949" y="1343505"/>
                      </a:lnTo>
                      <a:lnTo>
                        <a:pt x="321422" y="1343505"/>
                      </a:lnTo>
                      <a:lnTo>
                        <a:pt x="315247" y="1374092"/>
                      </a:lnTo>
                      <a:cubicBezTo>
                        <a:pt x="290709" y="1432106"/>
                        <a:pt x="233264" y="1472813"/>
                        <a:pt x="166311" y="1472813"/>
                      </a:cubicBezTo>
                      <a:cubicBezTo>
                        <a:pt x="99359" y="1472813"/>
                        <a:pt x="41914" y="1432106"/>
                        <a:pt x="17375" y="1374092"/>
                      </a:cubicBezTo>
                      <a:lnTo>
                        <a:pt x="11200" y="1343505"/>
                      </a:lnTo>
                      <a:lnTo>
                        <a:pt x="4676" y="1343505"/>
                      </a:lnTo>
                      <a:lnTo>
                        <a:pt x="4676" y="1311190"/>
                      </a:lnTo>
                      <a:lnTo>
                        <a:pt x="4673" y="1311175"/>
                      </a:lnTo>
                      <a:lnTo>
                        <a:pt x="4676" y="1311160"/>
                      </a:lnTo>
                      <a:lnTo>
                        <a:pt x="4676" y="604596"/>
                      </a:lnTo>
                      <a:lnTo>
                        <a:pt x="0" y="604596"/>
                      </a:lnTo>
                      <a:lnTo>
                        <a:pt x="4676" y="573958"/>
                      </a:lnTo>
                      <a:lnTo>
                        <a:pt x="4676" y="549178"/>
                      </a:lnTo>
                      <a:lnTo>
                        <a:pt x="8458" y="549178"/>
                      </a:lnTo>
                      <a:lnTo>
                        <a:pt x="22994" y="453934"/>
                      </a:lnTo>
                      <a:cubicBezTo>
                        <a:pt x="47723" y="333088"/>
                        <a:pt x="84194" y="216519"/>
                        <a:pt x="131163" y="105472"/>
                      </a:cubicBezTo>
                      <a:lnTo>
                        <a:pt x="147938" y="70649"/>
                      </a:lnTo>
                      <a:lnTo>
                        <a:pt x="149997" y="71837"/>
                      </a:lnTo>
                      <a:lnTo>
                        <a:pt x="150687" y="70566"/>
                      </a:lnTo>
                      <a:cubicBezTo>
                        <a:pt x="179450" y="27992"/>
                        <a:pt x="228159" y="0"/>
                        <a:pt x="283405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1" name="Freeform 67">
                <a:extLst>
                  <a:ext uri="{FF2B5EF4-FFF2-40B4-BE49-F238E27FC236}">
                    <a16:creationId xmlns:a16="http://schemas.microsoft.com/office/drawing/2014/main" id="{CDEB30E5-01D7-4695-8EFC-CB93F80377B7}"/>
                  </a:ext>
                </a:extLst>
              </p:cNvPr>
              <p:cNvSpPr/>
              <p:nvPr/>
            </p:nvSpPr>
            <p:spPr>
              <a:xfrm>
                <a:off x="5270216" y="3919605"/>
                <a:ext cx="1193116" cy="171164"/>
              </a:xfrm>
              <a:custGeom>
                <a:avLst/>
                <a:gdLst>
                  <a:gd name="connsiteX0" fmla="*/ 0 w 1876926"/>
                  <a:gd name="connsiteY0" fmla="*/ 0 h 368968"/>
                  <a:gd name="connsiteX1" fmla="*/ 561474 w 1876926"/>
                  <a:gd name="connsiteY1" fmla="*/ 368968 h 368968"/>
                  <a:gd name="connsiteX2" fmla="*/ 1876926 w 1876926"/>
                  <a:gd name="connsiteY2" fmla="*/ 224589 h 368968"/>
                  <a:gd name="connsiteX0" fmla="*/ 0 w 1717900"/>
                  <a:gd name="connsiteY0" fmla="*/ 45755 h 144930"/>
                  <a:gd name="connsiteX1" fmla="*/ 402448 w 1717900"/>
                  <a:gd name="connsiteY1" fmla="*/ 144379 h 144930"/>
                  <a:gd name="connsiteX2" fmla="*/ 1717900 w 1717900"/>
                  <a:gd name="connsiteY2" fmla="*/ 0 h 144930"/>
                  <a:gd name="connsiteX0" fmla="*/ 0 w 1137455"/>
                  <a:gd name="connsiteY0" fmla="*/ 0 h 117967"/>
                  <a:gd name="connsiteX1" fmla="*/ 402448 w 1137455"/>
                  <a:gd name="connsiteY1" fmla="*/ 98624 h 117967"/>
                  <a:gd name="connsiteX2" fmla="*/ 1137455 w 1137455"/>
                  <a:gd name="connsiteY2" fmla="*/ 89417 h 117967"/>
                  <a:gd name="connsiteX0" fmla="*/ 0 w 1137455"/>
                  <a:gd name="connsiteY0" fmla="*/ 0 h 150755"/>
                  <a:gd name="connsiteX1" fmla="*/ 386545 w 1137455"/>
                  <a:gd name="connsiteY1" fmla="*/ 146332 h 150755"/>
                  <a:gd name="connsiteX2" fmla="*/ 1137455 w 1137455"/>
                  <a:gd name="connsiteY2" fmla="*/ 89417 h 150755"/>
                  <a:gd name="connsiteX0" fmla="*/ 0 w 1105650"/>
                  <a:gd name="connsiteY0" fmla="*/ 0 h 142297"/>
                  <a:gd name="connsiteX1" fmla="*/ 354740 w 1105650"/>
                  <a:gd name="connsiteY1" fmla="*/ 138380 h 142297"/>
                  <a:gd name="connsiteX2" fmla="*/ 1105650 w 1105650"/>
                  <a:gd name="connsiteY2" fmla="*/ 81465 h 142297"/>
                  <a:gd name="connsiteX0" fmla="*/ 0 w 1034089"/>
                  <a:gd name="connsiteY0" fmla="*/ 6000 h 56952"/>
                  <a:gd name="connsiteX1" fmla="*/ 283179 w 1034089"/>
                  <a:gd name="connsiteY1" fmla="*/ 56915 h 56952"/>
                  <a:gd name="connsiteX2" fmla="*/ 1034089 w 1034089"/>
                  <a:gd name="connsiteY2" fmla="*/ 0 h 56952"/>
                  <a:gd name="connsiteX0" fmla="*/ 0 w 1216969"/>
                  <a:gd name="connsiteY0" fmla="*/ 0 h 159218"/>
                  <a:gd name="connsiteX1" fmla="*/ 466059 w 1216969"/>
                  <a:gd name="connsiteY1" fmla="*/ 154282 h 159218"/>
                  <a:gd name="connsiteX2" fmla="*/ 1216969 w 1216969"/>
                  <a:gd name="connsiteY2" fmla="*/ 97367 h 159218"/>
                  <a:gd name="connsiteX0" fmla="*/ 0 w 1216969"/>
                  <a:gd name="connsiteY0" fmla="*/ 0 h 159218"/>
                  <a:gd name="connsiteX1" fmla="*/ 466059 w 1216969"/>
                  <a:gd name="connsiteY1" fmla="*/ 154282 h 159218"/>
                  <a:gd name="connsiteX2" fmla="*/ 1216969 w 1216969"/>
                  <a:gd name="connsiteY2" fmla="*/ 97367 h 159218"/>
                  <a:gd name="connsiteX0" fmla="*/ 0 w 1216969"/>
                  <a:gd name="connsiteY0" fmla="*/ 0 h 173798"/>
                  <a:gd name="connsiteX1" fmla="*/ 593279 w 1216969"/>
                  <a:gd name="connsiteY1" fmla="*/ 170184 h 173798"/>
                  <a:gd name="connsiteX2" fmla="*/ 1216969 w 1216969"/>
                  <a:gd name="connsiteY2" fmla="*/ 97367 h 173798"/>
                  <a:gd name="connsiteX0" fmla="*/ 0 w 1216969"/>
                  <a:gd name="connsiteY0" fmla="*/ 0 h 172760"/>
                  <a:gd name="connsiteX1" fmla="*/ 593279 w 1216969"/>
                  <a:gd name="connsiteY1" fmla="*/ 170184 h 172760"/>
                  <a:gd name="connsiteX2" fmla="*/ 1216969 w 1216969"/>
                  <a:gd name="connsiteY2" fmla="*/ 97367 h 172760"/>
                  <a:gd name="connsiteX0" fmla="*/ 0 w 1216969"/>
                  <a:gd name="connsiteY0" fmla="*/ 0 h 171087"/>
                  <a:gd name="connsiteX1" fmla="*/ 593279 w 1216969"/>
                  <a:gd name="connsiteY1" fmla="*/ 170184 h 171087"/>
                  <a:gd name="connsiteX2" fmla="*/ 1216969 w 1216969"/>
                  <a:gd name="connsiteY2" fmla="*/ 65562 h 171087"/>
                  <a:gd name="connsiteX0" fmla="*/ 0 w 1216969"/>
                  <a:gd name="connsiteY0" fmla="*/ 0 h 171854"/>
                  <a:gd name="connsiteX1" fmla="*/ 593279 w 1216969"/>
                  <a:gd name="connsiteY1" fmla="*/ 170184 h 171854"/>
                  <a:gd name="connsiteX2" fmla="*/ 1216969 w 1216969"/>
                  <a:gd name="connsiteY2" fmla="*/ 65562 h 171854"/>
                  <a:gd name="connsiteX0" fmla="*/ 0 w 1216969"/>
                  <a:gd name="connsiteY0" fmla="*/ 0 h 171230"/>
                  <a:gd name="connsiteX1" fmla="*/ 593279 w 1216969"/>
                  <a:gd name="connsiteY1" fmla="*/ 170184 h 171230"/>
                  <a:gd name="connsiteX2" fmla="*/ 1216969 w 1216969"/>
                  <a:gd name="connsiteY2" fmla="*/ 65562 h 171230"/>
                  <a:gd name="connsiteX0" fmla="*/ 0 w 1216969"/>
                  <a:gd name="connsiteY0" fmla="*/ 0 h 170770"/>
                  <a:gd name="connsiteX1" fmla="*/ 593279 w 1216969"/>
                  <a:gd name="connsiteY1" fmla="*/ 170184 h 170770"/>
                  <a:gd name="connsiteX2" fmla="*/ 1216969 w 1216969"/>
                  <a:gd name="connsiteY2" fmla="*/ 65562 h 170770"/>
                  <a:gd name="connsiteX0" fmla="*/ 0 w 1216969"/>
                  <a:gd name="connsiteY0" fmla="*/ 0 h 171164"/>
                  <a:gd name="connsiteX1" fmla="*/ 593279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216969"/>
                  <a:gd name="connsiteY0" fmla="*/ 0 h 171164"/>
                  <a:gd name="connsiteX1" fmla="*/ 593279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216969"/>
                  <a:gd name="connsiteY0" fmla="*/ 0 h 171164"/>
                  <a:gd name="connsiteX1" fmla="*/ 474010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193116"/>
                  <a:gd name="connsiteY0" fmla="*/ 0 h 171164"/>
                  <a:gd name="connsiteX1" fmla="*/ 450157 w 1193116"/>
                  <a:gd name="connsiteY1" fmla="*/ 170184 h 171164"/>
                  <a:gd name="connsiteX2" fmla="*/ 1193116 w 1193116"/>
                  <a:gd name="connsiteY2" fmla="*/ 65562 h 171164"/>
                  <a:gd name="connsiteX0" fmla="*/ 0 w 1193116"/>
                  <a:gd name="connsiteY0" fmla="*/ 0 h 171164"/>
                  <a:gd name="connsiteX1" fmla="*/ 450157 w 1193116"/>
                  <a:gd name="connsiteY1" fmla="*/ 170184 h 171164"/>
                  <a:gd name="connsiteX2" fmla="*/ 1193116 w 1193116"/>
                  <a:gd name="connsiteY2" fmla="*/ 65562 h 17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3116" h="171164">
                    <a:moveTo>
                      <a:pt x="0" y="0"/>
                    </a:moveTo>
                    <a:cubicBezTo>
                      <a:pt x="150052" y="175998"/>
                      <a:pt x="251304" y="159257"/>
                      <a:pt x="450157" y="170184"/>
                    </a:cubicBezTo>
                    <a:cubicBezTo>
                      <a:pt x="649010" y="181111"/>
                      <a:pt x="1048831" y="97786"/>
                      <a:pt x="1193116" y="65562"/>
                    </a:cubicBezTo>
                  </a:path>
                </a:pathLst>
              </a:custGeom>
              <a:no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54" name="Group 1453">
              <a:extLst>
                <a:ext uri="{FF2B5EF4-FFF2-40B4-BE49-F238E27FC236}">
                  <a16:creationId xmlns:a16="http://schemas.microsoft.com/office/drawing/2014/main" id="{75D87E0B-91E7-4B34-94C6-79210D440E8F}"/>
                </a:ext>
              </a:extLst>
            </p:cNvPr>
            <p:cNvGrpSpPr/>
            <p:nvPr/>
          </p:nvGrpSpPr>
          <p:grpSpPr>
            <a:xfrm rot="21184161">
              <a:off x="3604964" y="1342870"/>
              <a:ext cx="818843" cy="750613"/>
              <a:chOff x="8659224" y="246137"/>
              <a:chExt cx="3000375" cy="2750368"/>
            </a:xfrm>
          </p:grpSpPr>
          <p:sp>
            <p:nvSpPr>
              <p:cNvPr id="1455" name="Freeform: Shape 1454">
                <a:extLst>
                  <a:ext uri="{FF2B5EF4-FFF2-40B4-BE49-F238E27FC236}">
                    <a16:creationId xmlns:a16="http://schemas.microsoft.com/office/drawing/2014/main" id="{D051F7F1-FE85-4F09-ABFD-43B16D43375C}"/>
                  </a:ext>
                </a:extLst>
              </p:cNvPr>
              <p:cNvSpPr/>
              <p:nvPr/>
            </p:nvSpPr>
            <p:spPr>
              <a:xfrm>
                <a:off x="8810262" y="2510730"/>
                <a:ext cx="2686050" cy="485775"/>
              </a:xfrm>
              <a:custGeom>
                <a:avLst/>
                <a:gdLst>
                  <a:gd name="connsiteX0" fmla="*/ 3906 w 2686050"/>
                  <a:gd name="connsiteY0" fmla="*/ 45427 h 485775"/>
                  <a:gd name="connsiteX1" fmla="*/ 587788 w 2686050"/>
                  <a:gd name="connsiteY1" fmla="*/ 89242 h 485775"/>
                  <a:gd name="connsiteX2" fmla="*/ 1008793 w 2686050"/>
                  <a:gd name="connsiteY2" fmla="*/ 24472 h 485775"/>
                  <a:gd name="connsiteX3" fmla="*/ 1840326 w 2686050"/>
                  <a:gd name="connsiteY3" fmla="*/ 22567 h 485775"/>
                  <a:gd name="connsiteX4" fmla="*/ 2543271 w 2686050"/>
                  <a:gd name="connsiteY4" fmla="*/ 80670 h 485775"/>
                  <a:gd name="connsiteX5" fmla="*/ 2690908 w 2686050"/>
                  <a:gd name="connsiteY5" fmla="*/ 44475 h 485775"/>
                  <a:gd name="connsiteX6" fmla="*/ 2676621 w 2686050"/>
                  <a:gd name="connsiteY6" fmla="*/ 385470 h 485775"/>
                  <a:gd name="connsiteX7" fmla="*/ 2589943 w 2686050"/>
                  <a:gd name="connsiteY7" fmla="*/ 483577 h 485775"/>
                  <a:gd name="connsiteX8" fmla="*/ 2431828 w 2686050"/>
                  <a:gd name="connsiteY8" fmla="*/ 495007 h 485775"/>
                  <a:gd name="connsiteX9" fmla="*/ 254413 w 2686050"/>
                  <a:gd name="connsiteY9" fmla="*/ 495007 h 485775"/>
                  <a:gd name="connsiteX10" fmla="*/ 115348 w 2686050"/>
                  <a:gd name="connsiteY10" fmla="*/ 483577 h 485775"/>
                  <a:gd name="connsiteX11" fmla="*/ 11526 w 2686050"/>
                  <a:gd name="connsiteY11" fmla="*/ 377850 h 485775"/>
                  <a:gd name="connsiteX12" fmla="*/ 3906 w 2686050"/>
                  <a:gd name="connsiteY12" fmla="*/ 4542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86050" h="485775">
                    <a:moveTo>
                      <a:pt x="3906" y="45427"/>
                    </a:moveTo>
                    <a:cubicBezTo>
                      <a:pt x="202978" y="87337"/>
                      <a:pt x="385858" y="98767"/>
                      <a:pt x="587788" y="89242"/>
                    </a:cubicBezTo>
                    <a:cubicBezTo>
                      <a:pt x="738283" y="82575"/>
                      <a:pt x="859251" y="37807"/>
                      <a:pt x="1008793" y="24472"/>
                    </a:cubicBezTo>
                    <a:cubicBezTo>
                      <a:pt x="1285018" y="-1245"/>
                      <a:pt x="1562196" y="-13628"/>
                      <a:pt x="1840326" y="22567"/>
                    </a:cubicBezTo>
                    <a:cubicBezTo>
                      <a:pt x="2083213" y="54952"/>
                      <a:pt x="2298478" y="91147"/>
                      <a:pt x="2543271" y="80670"/>
                    </a:cubicBezTo>
                    <a:cubicBezTo>
                      <a:pt x="2600421" y="77812"/>
                      <a:pt x="2638521" y="70192"/>
                      <a:pt x="2690908" y="44475"/>
                    </a:cubicBezTo>
                    <a:cubicBezTo>
                      <a:pt x="2695671" y="139725"/>
                      <a:pt x="2697576" y="292125"/>
                      <a:pt x="2676621" y="385470"/>
                    </a:cubicBezTo>
                    <a:cubicBezTo>
                      <a:pt x="2660428" y="455955"/>
                      <a:pt x="2662333" y="470243"/>
                      <a:pt x="2589943" y="483577"/>
                    </a:cubicBezTo>
                    <a:cubicBezTo>
                      <a:pt x="2537556" y="493102"/>
                      <a:pt x="2485168" y="495007"/>
                      <a:pt x="2431828" y="495007"/>
                    </a:cubicBezTo>
                    <a:cubicBezTo>
                      <a:pt x="1686973" y="495007"/>
                      <a:pt x="999268" y="495007"/>
                      <a:pt x="254413" y="495007"/>
                    </a:cubicBezTo>
                    <a:cubicBezTo>
                      <a:pt x="202026" y="495007"/>
                      <a:pt x="167736" y="495007"/>
                      <a:pt x="115348" y="483577"/>
                    </a:cubicBezTo>
                    <a:cubicBezTo>
                      <a:pt x="42958" y="467385"/>
                      <a:pt x="23908" y="450240"/>
                      <a:pt x="11526" y="377850"/>
                    </a:cubicBezTo>
                    <a:cubicBezTo>
                      <a:pt x="-2762" y="287362"/>
                      <a:pt x="-1809" y="137820"/>
                      <a:pt x="3906" y="4542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6" name="Freeform: Shape 1455">
                <a:extLst>
                  <a:ext uri="{FF2B5EF4-FFF2-40B4-BE49-F238E27FC236}">
                    <a16:creationId xmlns:a16="http://schemas.microsoft.com/office/drawing/2014/main" id="{E282E2A2-EBAF-4F2E-A8C3-9B1F757D2E5F}"/>
                  </a:ext>
                </a:extLst>
              </p:cNvPr>
              <p:cNvSpPr/>
              <p:nvPr/>
            </p:nvSpPr>
            <p:spPr>
              <a:xfrm>
                <a:off x="8659224" y="246137"/>
                <a:ext cx="3000375" cy="2371725"/>
              </a:xfrm>
              <a:custGeom>
                <a:avLst/>
                <a:gdLst>
                  <a:gd name="connsiteX0" fmla="*/ 2877189 w 3000375"/>
                  <a:gd name="connsiteY0" fmla="*/ 1405145 h 2371725"/>
                  <a:gd name="connsiteX1" fmla="*/ 2592392 w 3000375"/>
                  <a:gd name="connsiteY1" fmla="*/ 839360 h 2371725"/>
                  <a:gd name="connsiteX2" fmla="*/ 2548577 w 3000375"/>
                  <a:gd name="connsiteY2" fmla="*/ 294530 h 2371725"/>
                  <a:gd name="connsiteX3" fmla="*/ 2434277 w 3000375"/>
                  <a:gd name="connsiteY3" fmla="*/ 102125 h 2371725"/>
                  <a:gd name="connsiteX4" fmla="*/ 2269494 w 3000375"/>
                  <a:gd name="connsiteY4" fmla="*/ 25925 h 2371725"/>
                  <a:gd name="connsiteX5" fmla="*/ 2101854 w 3000375"/>
                  <a:gd name="connsiteY5" fmla="*/ 24972 h 2371725"/>
                  <a:gd name="connsiteX6" fmla="*/ 1883732 w 3000375"/>
                  <a:gd name="connsiteY6" fmla="*/ 187850 h 2371725"/>
                  <a:gd name="connsiteX7" fmla="*/ 1201742 w 3000375"/>
                  <a:gd name="connsiteY7" fmla="*/ 225950 h 2371725"/>
                  <a:gd name="connsiteX8" fmla="*/ 876939 w 3000375"/>
                  <a:gd name="connsiteY8" fmla="*/ 18305 h 2371725"/>
                  <a:gd name="connsiteX9" fmla="*/ 725492 w 3000375"/>
                  <a:gd name="connsiteY9" fmla="*/ 25925 h 2371725"/>
                  <a:gd name="connsiteX10" fmla="*/ 564519 w 3000375"/>
                  <a:gd name="connsiteY10" fmla="*/ 119270 h 2371725"/>
                  <a:gd name="connsiteX11" fmla="*/ 442599 w 3000375"/>
                  <a:gd name="connsiteY11" fmla="*/ 307865 h 2371725"/>
                  <a:gd name="connsiteX12" fmla="*/ 420692 w 3000375"/>
                  <a:gd name="connsiteY12" fmla="*/ 859363 h 2371725"/>
                  <a:gd name="connsiteX13" fmla="*/ 21594 w 3000375"/>
                  <a:gd name="connsiteY13" fmla="*/ 1550877 h 2371725"/>
                  <a:gd name="connsiteX14" fmla="*/ 1592 w 3000375"/>
                  <a:gd name="connsiteY14" fmla="*/ 1639460 h 2371725"/>
                  <a:gd name="connsiteX15" fmla="*/ 63504 w 3000375"/>
                  <a:gd name="connsiteY15" fmla="*/ 1989027 h 2371725"/>
                  <a:gd name="connsiteX16" fmla="*/ 154944 w 3000375"/>
                  <a:gd name="connsiteY16" fmla="*/ 2311925 h 2371725"/>
                  <a:gd name="connsiteX17" fmla="*/ 206379 w 3000375"/>
                  <a:gd name="connsiteY17" fmla="*/ 2338595 h 2371725"/>
                  <a:gd name="connsiteX18" fmla="*/ 502607 w 3000375"/>
                  <a:gd name="connsiteY18" fmla="*/ 2374790 h 2371725"/>
                  <a:gd name="connsiteX19" fmla="*/ 1035054 w 3000375"/>
                  <a:gd name="connsiteY19" fmla="*/ 2345263 h 2371725"/>
                  <a:gd name="connsiteX20" fmla="*/ 1843727 w 3000375"/>
                  <a:gd name="connsiteY20" fmla="*/ 2312878 h 2371725"/>
                  <a:gd name="connsiteX21" fmla="*/ 2407607 w 3000375"/>
                  <a:gd name="connsiteY21" fmla="*/ 2363360 h 2371725"/>
                  <a:gd name="connsiteX22" fmla="*/ 2762889 w 3000375"/>
                  <a:gd name="connsiteY22" fmla="*/ 2354788 h 2371725"/>
                  <a:gd name="connsiteX23" fmla="*/ 2844804 w 3000375"/>
                  <a:gd name="connsiteY23" fmla="*/ 2312878 h 2371725"/>
                  <a:gd name="connsiteX24" fmla="*/ 2855282 w 3000375"/>
                  <a:gd name="connsiteY24" fmla="*/ 2264300 h 2371725"/>
                  <a:gd name="connsiteX25" fmla="*/ 2983869 w 3000375"/>
                  <a:gd name="connsiteY25" fmla="*/ 1748045 h 2371725"/>
                  <a:gd name="connsiteX26" fmla="*/ 3005777 w 3000375"/>
                  <a:gd name="connsiteY26" fmla="*/ 1537543 h 2371725"/>
                  <a:gd name="connsiteX27" fmla="*/ 2877189 w 3000375"/>
                  <a:gd name="connsiteY27" fmla="*/ 1405145 h 2371725"/>
                  <a:gd name="connsiteX28" fmla="*/ 1241747 w 3000375"/>
                  <a:gd name="connsiteY28" fmla="*/ 1214645 h 2371725"/>
                  <a:gd name="connsiteX29" fmla="*/ 1175072 w 3000375"/>
                  <a:gd name="connsiteY29" fmla="*/ 1261318 h 2371725"/>
                  <a:gd name="connsiteX30" fmla="*/ 784547 w 3000375"/>
                  <a:gd name="connsiteY30" fmla="*/ 726013 h 2371725"/>
                  <a:gd name="connsiteX31" fmla="*/ 741684 w 3000375"/>
                  <a:gd name="connsiteY31" fmla="*/ 111650 h 2371725"/>
                  <a:gd name="connsiteX32" fmla="*/ 1241747 w 3000375"/>
                  <a:gd name="connsiteY32" fmla="*/ 805070 h 2371725"/>
                  <a:gd name="connsiteX33" fmla="*/ 1241747 w 3000375"/>
                  <a:gd name="connsiteY33" fmla="*/ 1214645 h 2371725"/>
                  <a:gd name="connsiteX34" fmla="*/ 2114237 w 3000375"/>
                  <a:gd name="connsiteY34" fmla="*/ 1021288 h 2371725"/>
                  <a:gd name="connsiteX35" fmla="*/ 1803722 w 3000375"/>
                  <a:gd name="connsiteY35" fmla="*/ 1267033 h 2371725"/>
                  <a:gd name="connsiteX36" fmla="*/ 1758002 w 3000375"/>
                  <a:gd name="connsiteY36" fmla="*/ 1235600 h 2371725"/>
                  <a:gd name="connsiteX37" fmla="*/ 2057087 w 3000375"/>
                  <a:gd name="connsiteY37" fmla="*/ 276433 h 2371725"/>
                  <a:gd name="connsiteX38" fmla="*/ 2240919 w 3000375"/>
                  <a:gd name="connsiteY38" fmla="*/ 132605 h 2371725"/>
                  <a:gd name="connsiteX39" fmla="*/ 2279019 w 3000375"/>
                  <a:gd name="connsiteY39" fmla="*/ 157370 h 2371725"/>
                  <a:gd name="connsiteX40" fmla="*/ 2279019 w 3000375"/>
                  <a:gd name="connsiteY40" fmla="*/ 317390 h 2371725"/>
                  <a:gd name="connsiteX41" fmla="*/ 2114237 w 3000375"/>
                  <a:gd name="connsiteY41" fmla="*/ 1021288 h 237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00375" h="2371725">
                    <a:moveTo>
                      <a:pt x="2877189" y="1405145"/>
                    </a:moveTo>
                    <a:cubicBezTo>
                      <a:pt x="2668592" y="1132730"/>
                      <a:pt x="2690499" y="1269890"/>
                      <a:pt x="2592392" y="839360"/>
                    </a:cubicBezTo>
                    <a:cubicBezTo>
                      <a:pt x="2552387" y="661243"/>
                      <a:pt x="2554292" y="486935"/>
                      <a:pt x="2548577" y="294530"/>
                    </a:cubicBezTo>
                    <a:cubicBezTo>
                      <a:pt x="2533337" y="226902"/>
                      <a:pt x="2499047" y="135462"/>
                      <a:pt x="2434277" y="102125"/>
                    </a:cubicBezTo>
                    <a:cubicBezTo>
                      <a:pt x="2378079" y="73550"/>
                      <a:pt x="2323787" y="59262"/>
                      <a:pt x="2269494" y="25925"/>
                    </a:cubicBezTo>
                    <a:cubicBezTo>
                      <a:pt x="2213297" y="-8365"/>
                      <a:pt x="2156147" y="-7413"/>
                      <a:pt x="2101854" y="24972"/>
                    </a:cubicBezTo>
                    <a:cubicBezTo>
                      <a:pt x="2049467" y="56405"/>
                      <a:pt x="1966599" y="141177"/>
                      <a:pt x="1883732" y="187850"/>
                    </a:cubicBezTo>
                    <a:cubicBezTo>
                      <a:pt x="1547499" y="343107"/>
                      <a:pt x="1382717" y="311675"/>
                      <a:pt x="1201742" y="225950"/>
                    </a:cubicBezTo>
                    <a:cubicBezTo>
                      <a:pt x="1085537" y="183087"/>
                      <a:pt x="981714" y="80217"/>
                      <a:pt x="876939" y="18305"/>
                    </a:cubicBezTo>
                    <a:cubicBezTo>
                      <a:pt x="828362" y="-10270"/>
                      <a:pt x="775022" y="-3603"/>
                      <a:pt x="725492" y="25925"/>
                    </a:cubicBezTo>
                    <a:cubicBezTo>
                      <a:pt x="672152" y="57357"/>
                      <a:pt x="619764" y="90695"/>
                      <a:pt x="564519" y="119270"/>
                    </a:cubicBezTo>
                    <a:cubicBezTo>
                      <a:pt x="493082" y="155465"/>
                      <a:pt x="457839" y="233570"/>
                      <a:pt x="442599" y="307865"/>
                    </a:cubicBezTo>
                    <a:cubicBezTo>
                      <a:pt x="458792" y="459312"/>
                      <a:pt x="436884" y="756493"/>
                      <a:pt x="420692" y="859363"/>
                    </a:cubicBezTo>
                    <a:cubicBezTo>
                      <a:pt x="315917" y="1289893"/>
                      <a:pt x="245432" y="1252745"/>
                      <a:pt x="21594" y="1550877"/>
                    </a:cubicBezTo>
                    <a:cubicBezTo>
                      <a:pt x="2544" y="1580405"/>
                      <a:pt x="-3171" y="1606123"/>
                      <a:pt x="1592" y="1639460"/>
                    </a:cubicBezTo>
                    <a:cubicBezTo>
                      <a:pt x="22547" y="1784240"/>
                      <a:pt x="41597" y="1844248"/>
                      <a:pt x="63504" y="1989027"/>
                    </a:cubicBezTo>
                    <a:cubicBezTo>
                      <a:pt x="81602" y="2107138"/>
                      <a:pt x="124464" y="2196673"/>
                      <a:pt x="154944" y="2311925"/>
                    </a:cubicBezTo>
                    <a:cubicBezTo>
                      <a:pt x="168279" y="2328118"/>
                      <a:pt x="186377" y="2334785"/>
                      <a:pt x="206379" y="2338595"/>
                    </a:cubicBezTo>
                    <a:cubicBezTo>
                      <a:pt x="310202" y="2359550"/>
                      <a:pt x="396879" y="2370028"/>
                      <a:pt x="502607" y="2374790"/>
                    </a:cubicBezTo>
                    <a:cubicBezTo>
                      <a:pt x="690249" y="2383363"/>
                      <a:pt x="848364" y="2370028"/>
                      <a:pt x="1035054" y="2345263"/>
                    </a:cubicBezTo>
                    <a:cubicBezTo>
                      <a:pt x="1303659" y="2309068"/>
                      <a:pt x="1573217" y="2291923"/>
                      <a:pt x="1843727" y="2312878"/>
                    </a:cubicBezTo>
                    <a:cubicBezTo>
                      <a:pt x="2032322" y="2327165"/>
                      <a:pt x="2219012" y="2355740"/>
                      <a:pt x="2407607" y="2363360"/>
                    </a:cubicBezTo>
                    <a:cubicBezTo>
                      <a:pt x="2541909" y="2369075"/>
                      <a:pt x="2628587" y="2375743"/>
                      <a:pt x="2762889" y="2354788"/>
                    </a:cubicBezTo>
                    <a:cubicBezTo>
                      <a:pt x="2794322" y="2350025"/>
                      <a:pt x="2825754" y="2344310"/>
                      <a:pt x="2844804" y="2312878"/>
                    </a:cubicBezTo>
                    <a:cubicBezTo>
                      <a:pt x="2848614" y="2296685"/>
                      <a:pt x="2852424" y="2280493"/>
                      <a:pt x="2855282" y="2264300"/>
                    </a:cubicBezTo>
                    <a:cubicBezTo>
                      <a:pt x="2897192" y="2055702"/>
                      <a:pt x="2948627" y="1957595"/>
                      <a:pt x="2983869" y="1748045"/>
                    </a:cubicBezTo>
                    <a:cubicBezTo>
                      <a:pt x="3001014" y="1648033"/>
                      <a:pt x="3001014" y="1648033"/>
                      <a:pt x="3005777" y="1537543"/>
                    </a:cubicBezTo>
                    <a:cubicBezTo>
                      <a:pt x="2993394" y="1524208"/>
                      <a:pt x="2883857" y="1418480"/>
                      <a:pt x="2877189" y="1405145"/>
                    </a:cubicBezTo>
                    <a:close/>
                    <a:moveTo>
                      <a:pt x="1241747" y="1214645"/>
                    </a:moveTo>
                    <a:cubicBezTo>
                      <a:pt x="1233174" y="1279415"/>
                      <a:pt x="1230317" y="1282273"/>
                      <a:pt x="1175072" y="1261318"/>
                    </a:cubicBezTo>
                    <a:cubicBezTo>
                      <a:pt x="964569" y="1183213"/>
                      <a:pt x="850269" y="962233"/>
                      <a:pt x="784547" y="726013"/>
                    </a:cubicBezTo>
                    <a:cubicBezTo>
                      <a:pt x="729302" y="527893"/>
                      <a:pt x="719777" y="325010"/>
                      <a:pt x="741684" y="111650"/>
                    </a:cubicBezTo>
                    <a:cubicBezTo>
                      <a:pt x="994097" y="265955"/>
                      <a:pt x="1178882" y="477410"/>
                      <a:pt x="1241747" y="805070"/>
                    </a:cubicBezTo>
                    <a:cubicBezTo>
                      <a:pt x="1265559" y="925085"/>
                      <a:pt x="1257939" y="1093678"/>
                      <a:pt x="1241747" y="1214645"/>
                    </a:cubicBezTo>
                    <a:close/>
                    <a:moveTo>
                      <a:pt x="2114237" y="1021288"/>
                    </a:moveTo>
                    <a:cubicBezTo>
                      <a:pt x="2037084" y="1147018"/>
                      <a:pt x="1930404" y="1224170"/>
                      <a:pt x="1803722" y="1267033"/>
                    </a:cubicBezTo>
                    <a:cubicBezTo>
                      <a:pt x="1773242" y="1277510"/>
                      <a:pt x="1763717" y="1271795"/>
                      <a:pt x="1758002" y="1235600"/>
                    </a:cubicBezTo>
                    <a:cubicBezTo>
                      <a:pt x="1706567" y="868888"/>
                      <a:pt x="1814199" y="518368"/>
                      <a:pt x="2057087" y="276433"/>
                    </a:cubicBezTo>
                    <a:cubicBezTo>
                      <a:pt x="2113284" y="220235"/>
                      <a:pt x="2176149" y="175467"/>
                      <a:pt x="2240919" y="132605"/>
                    </a:cubicBezTo>
                    <a:cubicBezTo>
                      <a:pt x="2271399" y="112602"/>
                      <a:pt x="2279019" y="124985"/>
                      <a:pt x="2279019" y="157370"/>
                    </a:cubicBezTo>
                    <a:cubicBezTo>
                      <a:pt x="2279972" y="210710"/>
                      <a:pt x="2279019" y="264050"/>
                      <a:pt x="2279019" y="317390"/>
                    </a:cubicBezTo>
                    <a:cubicBezTo>
                      <a:pt x="2283782" y="552658"/>
                      <a:pt x="2234252" y="824120"/>
                      <a:pt x="2114237" y="102128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57" name="Group 1456">
              <a:extLst>
                <a:ext uri="{FF2B5EF4-FFF2-40B4-BE49-F238E27FC236}">
                  <a16:creationId xmlns:a16="http://schemas.microsoft.com/office/drawing/2014/main" id="{724052A6-BA98-4FFE-956B-C0A913305ABB}"/>
                </a:ext>
              </a:extLst>
            </p:cNvPr>
            <p:cNvGrpSpPr/>
            <p:nvPr/>
          </p:nvGrpSpPr>
          <p:grpSpPr>
            <a:xfrm rot="21184161">
              <a:off x="2800887" y="3031978"/>
              <a:ext cx="913871" cy="615042"/>
              <a:chOff x="8476983" y="4543072"/>
              <a:chExt cx="3348573" cy="2253615"/>
            </a:xfrm>
          </p:grpSpPr>
          <p:sp>
            <p:nvSpPr>
              <p:cNvPr id="1458" name="Freeform: Shape 1457">
                <a:extLst>
                  <a:ext uri="{FF2B5EF4-FFF2-40B4-BE49-F238E27FC236}">
                    <a16:creationId xmlns:a16="http://schemas.microsoft.com/office/drawing/2014/main" id="{48C629FF-3501-42DC-8B64-3A3A259FE9B7}"/>
                  </a:ext>
                </a:extLst>
              </p:cNvPr>
              <p:cNvSpPr/>
              <p:nvPr/>
            </p:nvSpPr>
            <p:spPr>
              <a:xfrm>
                <a:off x="8482281" y="4853587"/>
                <a:ext cx="3343275" cy="1943100"/>
              </a:xfrm>
              <a:custGeom>
                <a:avLst/>
                <a:gdLst>
                  <a:gd name="connsiteX0" fmla="*/ 3248442 w 3343275"/>
                  <a:gd name="connsiteY0" fmla="*/ 599123 h 1943100"/>
                  <a:gd name="connsiteX1" fmla="*/ 3105567 w 3343275"/>
                  <a:gd name="connsiteY1" fmla="*/ 0 h 1943100"/>
                  <a:gd name="connsiteX2" fmla="*/ 2942690 w 3343275"/>
                  <a:gd name="connsiteY2" fmla="*/ 46673 h 1943100"/>
                  <a:gd name="connsiteX3" fmla="*/ 1317725 w 3343275"/>
                  <a:gd name="connsiteY3" fmla="*/ 45720 h 1943100"/>
                  <a:gd name="connsiteX4" fmla="*/ 467142 w 3343275"/>
                  <a:gd name="connsiteY4" fmla="*/ 45720 h 1943100"/>
                  <a:gd name="connsiteX5" fmla="*/ 241400 w 3343275"/>
                  <a:gd name="connsiteY5" fmla="*/ 7620 h 1943100"/>
                  <a:gd name="connsiteX6" fmla="*/ 229970 w 3343275"/>
                  <a:gd name="connsiteY6" fmla="*/ 46673 h 1943100"/>
                  <a:gd name="connsiteX7" fmla="*/ 81380 w 3343275"/>
                  <a:gd name="connsiteY7" fmla="*/ 731520 h 1943100"/>
                  <a:gd name="connsiteX8" fmla="*/ 3275 w 3343275"/>
                  <a:gd name="connsiteY8" fmla="*/ 1764982 h 1943100"/>
                  <a:gd name="connsiteX9" fmla="*/ 70902 w 3343275"/>
                  <a:gd name="connsiteY9" fmla="*/ 1930718 h 1943100"/>
                  <a:gd name="connsiteX10" fmla="*/ 173772 w 3343275"/>
                  <a:gd name="connsiteY10" fmla="*/ 1948815 h 1943100"/>
                  <a:gd name="connsiteX11" fmla="*/ 1432025 w 3343275"/>
                  <a:gd name="connsiteY11" fmla="*/ 1948815 h 1943100"/>
                  <a:gd name="connsiteX12" fmla="*/ 1505367 w 3343275"/>
                  <a:gd name="connsiteY12" fmla="*/ 1930718 h 1943100"/>
                  <a:gd name="connsiteX13" fmla="*/ 1560612 w 3343275"/>
                  <a:gd name="connsiteY13" fmla="*/ 1834515 h 1943100"/>
                  <a:gd name="connsiteX14" fmla="*/ 1620620 w 3343275"/>
                  <a:gd name="connsiteY14" fmla="*/ 1643063 h 1943100"/>
                  <a:gd name="connsiteX15" fmla="*/ 1660625 w 3343275"/>
                  <a:gd name="connsiteY15" fmla="*/ 1542098 h 1943100"/>
                  <a:gd name="connsiteX16" fmla="*/ 1712060 w 3343275"/>
                  <a:gd name="connsiteY16" fmla="*/ 1640205 h 1943100"/>
                  <a:gd name="connsiteX17" fmla="*/ 1783497 w 3343275"/>
                  <a:gd name="connsiteY17" fmla="*/ 1812607 h 1943100"/>
                  <a:gd name="connsiteX18" fmla="*/ 1844457 w 3343275"/>
                  <a:gd name="connsiteY18" fmla="*/ 1931670 h 1943100"/>
                  <a:gd name="connsiteX19" fmla="*/ 1927325 w 3343275"/>
                  <a:gd name="connsiteY19" fmla="*/ 1948815 h 1943100"/>
                  <a:gd name="connsiteX20" fmla="*/ 3172242 w 3343275"/>
                  <a:gd name="connsiteY20" fmla="*/ 1948815 h 1943100"/>
                  <a:gd name="connsiteX21" fmla="*/ 3250347 w 3343275"/>
                  <a:gd name="connsiteY21" fmla="*/ 1930718 h 1943100"/>
                  <a:gd name="connsiteX22" fmla="*/ 3324642 w 3343275"/>
                  <a:gd name="connsiteY22" fmla="*/ 1856423 h 1943100"/>
                  <a:gd name="connsiteX23" fmla="*/ 3351312 w 3343275"/>
                  <a:gd name="connsiteY23" fmla="*/ 1660207 h 1943100"/>
                  <a:gd name="connsiteX24" fmla="*/ 3248442 w 3343275"/>
                  <a:gd name="connsiteY24" fmla="*/ 599123 h 194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343275" h="1943100">
                    <a:moveTo>
                      <a:pt x="3248442" y="599123"/>
                    </a:moveTo>
                    <a:cubicBezTo>
                      <a:pt x="3217962" y="398145"/>
                      <a:pt x="3156050" y="197168"/>
                      <a:pt x="3105567" y="0"/>
                    </a:cubicBezTo>
                    <a:cubicBezTo>
                      <a:pt x="3059847" y="46673"/>
                      <a:pt x="3002697" y="46673"/>
                      <a:pt x="2942690" y="46673"/>
                    </a:cubicBezTo>
                    <a:cubicBezTo>
                      <a:pt x="2842677" y="46673"/>
                      <a:pt x="1317725" y="45720"/>
                      <a:pt x="1317725" y="45720"/>
                    </a:cubicBezTo>
                    <a:cubicBezTo>
                      <a:pt x="1316772" y="45720"/>
                      <a:pt x="510005" y="45720"/>
                      <a:pt x="467142" y="45720"/>
                    </a:cubicBezTo>
                    <a:cubicBezTo>
                      <a:pt x="384275" y="45720"/>
                      <a:pt x="316647" y="59055"/>
                      <a:pt x="241400" y="7620"/>
                    </a:cubicBezTo>
                    <a:cubicBezTo>
                      <a:pt x="237590" y="20955"/>
                      <a:pt x="232827" y="33338"/>
                      <a:pt x="229970" y="46673"/>
                    </a:cubicBezTo>
                    <a:cubicBezTo>
                      <a:pt x="180440" y="273368"/>
                      <a:pt x="112812" y="501968"/>
                      <a:pt x="81380" y="731520"/>
                    </a:cubicBezTo>
                    <a:cubicBezTo>
                      <a:pt x="33755" y="1074420"/>
                      <a:pt x="-12918" y="1419225"/>
                      <a:pt x="3275" y="1764982"/>
                    </a:cubicBezTo>
                    <a:cubicBezTo>
                      <a:pt x="7085" y="1853565"/>
                      <a:pt x="8037" y="1865948"/>
                      <a:pt x="70902" y="1930718"/>
                    </a:cubicBezTo>
                    <a:cubicBezTo>
                      <a:pt x="94715" y="1942148"/>
                      <a:pt x="147102" y="1948815"/>
                      <a:pt x="173772" y="1948815"/>
                    </a:cubicBezTo>
                    <a:cubicBezTo>
                      <a:pt x="602397" y="1948815"/>
                      <a:pt x="1003400" y="1948815"/>
                      <a:pt x="1432025" y="1948815"/>
                    </a:cubicBezTo>
                    <a:cubicBezTo>
                      <a:pt x="1458695" y="1948815"/>
                      <a:pt x="1483460" y="1945957"/>
                      <a:pt x="1505367" y="1930718"/>
                    </a:cubicBezTo>
                    <a:cubicBezTo>
                      <a:pt x="1544420" y="1883093"/>
                      <a:pt x="1542515" y="1891665"/>
                      <a:pt x="1560612" y="1834515"/>
                    </a:cubicBezTo>
                    <a:cubicBezTo>
                      <a:pt x="1580615" y="1771650"/>
                      <a:pt x="1604427" y="1707832"/>
                      <a:pt x="1620620" y="1643063"/>
                    </a:cubicBezTo>
                    <a:cubicBezTo>
                      <a:pt x="1628240" y="1610678"/>
                      <a:pt x="1634907" y="1541145"/>
                      <a:pt x="1660625" y="1542098"/>
                    </a:cubicBezTo>
                    <a:cubicBezTo>
                      <a:pt x="1684437" y="1543050"/>
                      <a:pt x="1686342" y="1595438"/>
                      <a:pt x="1712060" y="1640205"/>
                    </a:cubicBezTo>
                    <a:cubicBezTo>
                      <a:pt x="1740635" y="1691640"/>
                      <a:pt x="1756827" y="1750695"/>
                      <a:pt x="1783497" y="1812607"/>
                    </a:cubicBezTo>
                    <a:cubicBezTo>
                      <a:pt x="1809215" y="1873568"/>
                      <a:pt x="1795880" y="1879282"/>
                      <a:pt x="1844457" y="1931670"/>
                    </a:cubicBezTo>
                    <a:cubicBezTo>
                      <a:pt x="1870175" y="1945005"/>
                      <a:pt x="1897797" y="1948815"/>
                      <a:pt x="1927325" y="1948815"/>
                    </a:cubicBezTo>
                    <a:cubicBezTo>
                      <a:pt x="2352140" y="1948815"/>
                      <a:pt x="2747427" y="1948815"/>
                      <a:pt x="3172242" y="1948815"/>
                    </a:cubicBezTo>
                    <a:cubicBezTo>
                      <a:pt x="3199865" y="1948815"/>
                      <a:pt x="3226535" y="1945957"/>
                      <a:pt x="3250347" y="1930718"/>
                    </a:cubicBezTo>
                    <a:cubicBezTo>
                      <a:pt x="3274160" y="1910715"/>
                      <a:pt x="3313212" y="1884998"/>
                      <a:pt x="3324642" y="1856423"/>
                    </a:cubicBezTo>
                    <a:cubicBezTo>
                      <a:pt x="3365600" y="1757363"/>
                      <a:pt x="3348455" y="1749743"/>
                      <a:pt x="3351312" y="1660207"/>
                    </a:cubicBezTo>
                    <a:cubicBezTo>
                      <a:pt x="3361790" y="1303973"/>
                      <a:pt x="3301783" y="950595"/>
                      <a:pt x="3248442" y="5991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9" name="Freeform: Shape 1458">
                <a:extLst>
                  <a:ext uri="{FF2B5EF4-FFF2-40B4-BE49-F238E27FC236}">
                    <a16:creationId xmlns:a16="http://schemas.microsoft.com/office/drawing/2014/main" id="{981BEBCB-F26B-4F71-A6ED-4ABD56BBB26D}"/>
                  </a:ext>
                </a:extLst>
              </p:cNvPr>
              <p:cNvSpPr/>
              <p:nvPr/>
            </p:nvSpPr>
            <p:spPr>
              <a:xfrm>
                <a:off x="8717013" y="4543072"/>
                <a:ext cx="2867025" cy="352425"/>
              </a:xfrm>
              <a:custGeom>
                <a:avLst/>
                <a:gdLst>
                  <a:gd name="connsiteX0" fmla="*/ 2721293 w 2867025"/>
                  <a:gd name="connsiteY0" fmla="*/ 0 h 352425"/>
                  <a:gd name="connsiteX1" fmla="*/ 154305 w 2867025"/>
                  <a:gd name="connsiteY1" fmla="*/ 0 h 352425"/>
                  <a:gd name="connsiteX2" fmla="*/ 95250 w 2867025"/>
                  <a:gd name="connsiteY2" fmla="*/ 60007 h 352425"/>
                  <a:gd name="connsiteX3" fmla="*/ 0 w 2867025"/>
                  <a:gd name="connsiteY3" fmla="*/ 298132 h 352425"/>
                  <a:gd name="connsiteX4" fmla="*/ 59055 w 2867025"/>
                  <a:gd name="connsiteY4" fmla="*/ 358140 h 352425"/>
                  <a:gd name="connsiteX5" fmla="*/ 2816543 w 2867025"/>
                  <a:gd name="connsiteY5" fmla="*/ 358140 h 352425"/>
                  <a:gd name="connsiteX6" fmla="*/ 2875598 w 2867025"/>
                  <a:gd name="connsiteY6" fmla="*/ 298132 h 352425"/>
                  <a:gd name="connsiteX7" fmla="*/ 2780348 w 2867025"/>
                  <a:gd name="connsiteY7" fmla="*/ 60007 h 352425"/>
                  <a:gd name="connsiteX8" fmla="*/ 2721293 w 2867025"/>
                  <a:gd name="connsiteY8" fmla="*/ 0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7025" h="352425">
                    <a:moveTo>
                      <a:pt x="2721293" y="0"/>
                    </a:moveTo>
                    <a:lnTo>
                      <a:pt x="154305" y="0"/>
                    </a:lnTo>
                    <a:cubicBezTo>
                      <a:pt x="121920" y="0"/>
                      <a:pt x="95250" y="26670"/>
                      <a:pt x="95250" y="60007"/>
                    </a:cubicBezTo>
                    <a:lnTo>
                      <a:pt x="0" y="298132"/>
                    </a:lnTo>
                    <a:cubicBezTo>
                      <a:pt x="0" y="330517"/>
                      <a:pt x="26670" y="358140"/>
                      <a:pt x="59055" y="358140"/>
                    </a:cubicBezTo>
                    <a:lnTo>
                      <a:pt x="2816543" y="358140"/>
                    </a:lnTo>
                    <a:cubicBezTo>
                      <a:pt x="2848928" y="358140"/>
                      <a:pt x="2875598" y="331470"/>
                      <a:pt x="2875598" y="298132"/>
                    </a:cubicBezTo>
                    <a:lnTo>
                      <a:pt x="2780348" y="60007"/>
                    </a:lnTo>
                    <a:cubicBezTo>
                      <a:pt x="2781300" y="26670"/>
                      <a:pt x="2754630" y="0"/>
                      <a:pt x="2721293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60" name="Freeform: Shape 1459">
                <a:extLst>
                  <a:ext uri="{FF2B5EF4-FFF2-40B4-BE49-F238E27FC236}">
                    <a16:creationId xmlns:a16="http://schemas.microsoft.com/office/drawing/2014/main" id="{7CE3DF3B-21FF-445A-84B0-0C3A5B866C94}"/>
                  </a:ext>
                </a:extLst>
              </p:cNvPr>
              <p:cNvSpPr/>
              <p:nvPr/>
            </p:nvSpPr>
            <p:spPr>
              <a:xfrm>
                <a:off x="9815747" y="4664422"/>
                <a:ext cx="276225" cy="609600"/>
              </a:xfrm>
              <a:custGeom>
                <a:avLst/>
                <a:gdLst>
                  <a:gd name="connsiteX0" fmla="*/ 176663 w 276225"/>
                  <a:gd name="connsiteY0" fmla="*/ 51053 h 609600"/>
                  <a:gd name="connsiteX1" fmla="*/ 53791 w 276225"/>
                  <a:gd name="connsiteY1" fmla="*/ 275843 h 609600"/>
                  <a:gd name="connsiteX2" fmla="*/ 40456 w 276225"/>
                  <a:gd name="connsiteY2" fmla="*/ 337755 h 609600"/>
                  <a:gd name="connsiteX3" fmla="*/ 451 w 276225"/>
                  <a:gd name="connsiteY3" fmla="*/ 608265 h 609600"/>
                  <a:gd name="connsiteX4" fmla="*/ 80461 w 276225"/>
                  <a:gd name="connsiteY4" fmla="*/ 617790 h 609600"/>
                  <a:gd name="connsiteX5" fmla="*/ 151898 w 276225"/>
                  <a:gd name="connsiteY5" fmla="*/ 269176 h 609600"/>
                  <a:gd name="connsiteX6" fmla="*/ 241433 w 276225"/>
                  <a:gd name="connsiteY6" fmla="*/ 108203 h 609600"/>
                  <a:gd name="connsiteX7" fmla="*/ 259531 w 276225"/>
                  <a:gd name="connsiteY7" fmla="*/ 13905 h 609600"/>
                  <a:gd name="connsiteX8" fmla="*/ 176663 w 276225"/>
                  <a:gd name="connsiteY8" fmla="*/ 51053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6225" h="609600">
                    <a:moveTo>
                      <a:pt x="176663" y="51053"/>
                    </a:moveTo>
                    <a:cubicBezTo>
                      <a:pt x="121418" y="116776"/>
                      <a:pt x="90938" y="198690"/>
                      <a:pt x="53791" y="275843"/>
                    </a:cubicBezTo>
                    <a:cubicBezTo>
                      <a:pt x="55696" y="297751"/>
                      <a:pt x="45218" y="317753"/>
                      <a:pt x="40456" y="337755"/>
                    </a:cubicBezTo>
                    <a:cubicBezTo>
                      <a:pt x="17596" y="426338"/>
                      <a:pt x="-3359" y="514920"/>
                      <a:pt x="451" y="608265"/>
                    </a:cubicBezTo>
                    <a:cubicBezTo>
                      <a:pt x="26168" y="615885"/>
                      <a:pt x="52838" y="619695"/>
                      <a:pt x="80461" y="617790"/>
                    </a:cubicBezTo>
                    <a:cubicBezTo>
                      <a:pt x="86176" y="496823"/>
                      <a:pt x="107131" y="379665"/>
                      <a:pt x="151898" y="269176"/>
                    </a:cubicBezTo>
                    <a:cubicBezTo>
                      <a:pt x="173806" y="210120"/>
                      <a:pt x="204286" y="157733"/>
                      <a:pt x="241433" y="108203"/>
                    </a:cubicBezTo>
                    <a:cubicBezTo>
                      <a:pt x="262388" y="79628"/>
                      <a:pt x="300488" y="51053"/>
                      <a:pt x="259531" y="13905"/>
                    </a:cubicBezTo>
                    <a:cubicBezTo>
                      <a:pt x="217621" y="-24195"/>
                      <a:pt x="198571" y="25336"/>
                      <a:pt x="176663" y="51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1" name="Freeform: Shape 1460">
                <a:extLst>
                  <a:ext uri="{FF2B5EF4-FFF2-40B4-BE49-F238E27FC236}">
                    <a16:creationId xmlns:a16="http://schemas.microsoft.com/office/drawing/2014/main" id="{FFA05A89-3E8D-4047-B823-E823EB9F3781}"/>
                  </a:ext>
                </a:extLst>
              </p:cNvPr>
              <p:cNvSpPr/>
              <p:nvPr/>
            </p:nvSpPr>
            <p:spPr>
              <a:xfrm>
                <a:off x="10213069" y="4665435"/>
                <a:ext cx="276225" cy="609600"/>
              </a:xfrm>
              <a:custGeom>
                <a:avLst/>
                <a:gdLst>
                  <a:gd name="connsiteX0" fmla="*/ 219396 w 276225"/>
                  <a:gd name="connsiteY0" fmla="*/ 272925 h 609600"/>
                  <a:gd name="connsiteX1" fmla="*/ 84141 w 276225"/>
                  <a:gd name="connsiteY1" fmla="*/ 29085 h 609600"/>
                  <a:gd name="connsiteX2" fmla="*/ 15561 w 276225"/>
                  <a:gd name="connsiteY2" fmla="*/ 13845 h 609600"/>
                  <a:gd name="connsiteX3" fmla="*/ 21276 w 276225"/>
                  <a:gd name="connsiteY3" fmla="*/ 90045 h 609600"/>
                  <a:gd name="connsiteX4" fmla="*/ 125099 w 276225"/>
                  <a:gd name="connsiteY4" fmla="*/ 273877 h 609600"/>
                  <a:gd name="connsiteX5" fmla="*/ 147959 w 276225"/>
                  <a:gd name="connsiteY5" fmla="*/ 332932 h 609600"/>
                  <a:gd name="connsiteX6" fmla="*/ 199394 w 276225"/>
                  <a:gd name="connsiteY6" fmla="*/ 613920 h 609600"/>
                  <a:gd name="connsiteX7" fmla="*/ 280356 w 276225"/>
                  <a:gd name="connsiteY7" fmla="*/ 613920 h 609600"/>
                  <a:gd name="connsiteX8" fmla="*/ 219396 w 276225"/>
                  <a:gd name="connsiteY8" fmla="*/ 272925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6225" h="609600">
                    <a:moveTo>
                      <a:pt x="219396" y="272925"/>
                    </a:moveTo>
                    <a:cubicBezTo>
                      <a:pt x="185106" y="184342"/>
                      <a:pt x="145101" y="100522"/>
                      <a:pt x="84141" y="29085"/>
                    </a:cubicBezTo>
                    <a:cubicBezTo>
                      <a:pt x="64139" y="6225"/>
                      <a:pt x="43184" y="-14730"/>
                      <a:pt x="15561" y="13845"/>
                    </a:cubicBezTo>
                    <a:cubicBezTo>
                      <a:pt x="-11109" y="40515"/>
                      <a:pt x="321" y="65280"/>
                      <a:pt x="21276" y="90045"/>
                    </a:cubicBezTo>
                    <a:cubicBezTo>
                      <a:pt x="66044" y="144338"/>
                      <a:pt x="103191" y="203392"/>
                      <a:pt x="125099" y="273877"/>
                    </a:cubicBezTo>
                    <a:cubicBezTo>
                      <a:pt x="132719" y="293880"/>
                      <a:pt x="141291" y="312930"/>
                      <a:pt x="147959" y="332932"/>
                    </a:cubicBezTo>
                    <a:cubicBezTo>
                      <a:pt x="179391" y="423420"/>
                      <a:pt x="186059" y="518670"/>
                      <a:pt x="199394" y="613920"/>
                    </a:cubicBezTo>
                    <a:cubicBezTo>
                      <a:pt x="226064" y="617730"/>
                      <a:pt x="253686" y="620588"/>
                      <a:pt x="280356" y="613920"/>
                    </a:cubicBezTo>
                    <a:cubicBezTo>
                      <a:pt x="273689" y="496763"/>
                      <a:pt x="254639" y="383415"/>
                      <a:pt x="219396" y="27292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2" name="Freeform: Shape 1461">
                <a:extLst>
                  <a:ext uri="{FF2B5EF4-FFF2-40B4-BE49-F238E27FC236}">
                    <a16:creationId xmlns:a16="http://schemas.microsoft.com/office/drawing/2014/main" id="{D9C673A5-4395-49B8-964C-C2F8EC1FAB5E}"/>
                  </a:ext>
                </a:extLst>
              </p:cNvPr>
              <p:cNvSpPr/>
              <p:nvPr/>
            </p:nvSpPr>
            <p:spPr>
              <a:xfrm>
                <a:off x="8476983" y="6604282"/>
                <a:ext cx="1581150" cy="85725"/>
              </a:xfrm>
              <a:custGeom>
                <a:avLst/>
                <a:gdLst>
                  <a:gd name="connsiteX0" fmla="*/ 5715 w 1581150"/>
                  <a:gd name="connsiteY0" fmla="*/ 91440 h 85725"/>
                  <a:gd name="connsiteX1" fmla="*/ 1559243 w 1581150"/>
                  <a:gd name="connsiteY1" fmla="*/ 91440 h 85725"/>
                  <a:gd name="connsiteX2" fmla="*/ 1589723 w 1581150"/>
                  <a:gd name="connsiteY2" fmla="*/ 0 h 85725"/>
                  <a:gd name="connsiteX3" fmla="*/ 0 w 1581150"/>
                  <a:gd name="connsiteY3" fmla="*/ 0 h 85725"/>
                  <a:gd name="connsiteX4" fmla="*/ 953 w 1581150"/>
                  <a:gd name="connsiteY4" fmla="*/ 25718 h 85725"/>
                  <a:gd name="connsiteX5" fmla="*/ 5715 w 1581150"/>
                  <a:gd name="connsiteY5" fmla="*/ 9144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1150" h="85725">
                    <a:moveTo>
                      <a:pt x="5715" y="91440"/>
                    </a:moveTo>
                    <a:lnTo>
                      <a:pt x="1559243" y="91440"/>
                    </a:lnTo>
                    <a:cubicBezTo>
                      <a:pt x="1568768" y="60960"/>
                      <a:pt x="1579245" y="30480"/>
                      <a:pt x="1589723" y="0"/>
                    </a:cubicBezTo>
                    <a:lnTo>
                      <a:pt x="0" y="0"/>
                    </a:lnTo>
                    <a:cubicBezTo>
                      <a:pt x="0" y="8573"/>
                      <a:pt x="953" y="17145"/>
                      <a:pt x="953" y="25718"/>
                    </a:cubicBezTo>
                    <a:cubicBezTo>
                      <a:pt x="1905" y="53340"/>
                      <a:pt x="2858" y="74295"/>
                      <a:pt x="5715" y="9144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3" name="Freeform: Shape 1462">
                <a:extLst>
                  <a:ext uri="{FF2B5EF4-FFF2-40B4-BE49-F238E27FC236}">
                    <a16:creationId xmlns:a16="http://schemas.microsoft.com/office/drawing/2014/main" id="{D0E38D23-775E-4113-8004-67433D27D92A}"/>
                  </a:ext>
                </a:extLst>
              </p:cNvPr>
              <p:cNvSpPr/>
              <p:nvPr/>
            </p:nvSpPr>
            <p:spPr>
              <a:xfrm>
                <a:off x="10228630" y="6604282"/>
                <a:ext cx="1590675" cy="85725"/>
              </a:xfrm>
              <a:custGeom>
                <a:avLst/>
                <a:gdLst>
                  <a:gd name="connsiteX0" fmla="*/ 1597343 w 1590675"/>
                  <a:gd name="connsiteY0" fmla="*/ 0 h 85725"/>
                  <a:gd name="connsiteX1" fmla="*/ 0 w 1590675"/>
                  <a:gd name="connsiteY1" fmla="*/ 0 h 85725"/>
                  <a:gd name="connsiteX2" fmla="*/ 28575 w 1590675"/>
                  <a:gd name="connsiteY2" fmla="*/ 73343 h 85725"/>
                  <a:gd name="connsiteX3" fmla="*/ 36195 w 1590675"/>
                  <a:gd name="connsiteY3" fmla="*/ 91440 h 85725"/>
                  <a:gd name="connsiteX4" fmla="*/ 1580198 w 1590675"/>
                  <a:gd name="connsiteY4" fmla="*/ 91440 h 85725"/>
                  <a:gd name="connsiteX5" fmla="*/ 1597343 w 1590675"/>
                  <a:gd name="connsiteY5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0675" h="85725">
                    <a:moveTo>
                      <a:pt x="1597343" y="0"/>
                    </a:moveTo>
                    <a:lnTo>
                      <a:pt x="0" y="0"/>
                    </a:lnTo>
                    <a:cubicBezTo>
                      <a:pt x="8573" y="23813"/>
                      <a:pt x="18098" y="48578"/>
                      <a:pt x="28575" y="73343"/>
                    </a:cubicBezTo>
                    <a:cubicBezTo>
                      <a:pt x="31433" y="80010"/>
                      <a:pt x="34290" y="85725"/>
                      <a:pt x="36195" y="91440"/>
                    </a:cubicBezTo>
                    <a:lnTo>
                      <a:pt x="1580198" y="91440"/>
                    </a:lnTo>
                    <a:cubicBezTo>
                      <a:pt x="1595438" y="48578"/>
                      <a:pt x="1597343" y="25718"/>
                      <a:pt x="1597343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4" name="Freeform: Shape 1463">
                <a:extLst>
                  <a:ext uri="{FF2B5EF4-FFF2-40B4-BE49-F238E27FC236}">
                    <a16:creationId xmlns:a16="http://schemas.microsoft.com/office/drawing/2014/main" id="{3E72DC5E-F01C-47A6-B580-B33451094232}"/>
                  </a:ext>
                </a:extLst>
              </p:cNvPr>
              <p:cNvSpPr/>
              <p:nvPr/>
            </p:nvSpPr>
            <p:spPr>
              <a:xfrm>
                <a:off x="9790480" y="5168865"/>
                <a:ext cx="142875" cy="161925"/>
              </a:xfrm>
              <a:custGeom>
                <a:avLst/>
                <a:gdLst>
                  <a:gd name="connsiteX0" fmla="*/ 74295 w 142875"/>
                  <a:gd name="connsiteY0" fmla="*/ 161925 h 161925"/>
                  <a:gd name="connsiteX1" fmla="*/ 74295 w 142875"/>
                  <a:gd name="connsiteY1" fmla="*/ 161925 h 161925"/>
                  <a:gd name="connsiteX2" fmla="*/ 0 w 142875"/>
                  <a:gd name="connsiteY2" fmla="*/ 87630 h 161925"/>
                  <a:gd name="connsiteX3" fmla="*/ 0 w 142875"/>
                  <a:gd name="connsiteY3" fmla="*/ 74295 h 161925"/>
                  <a:gd name="connsiteX4" fmla="*/ 74295 w 142875"/>
                  <a:gd name="connsiteY4" fmla="*/ 0 h 161925"/>
                  <a:gd name="connsiteX5" fmla="*/ 74295 w 142875"/>
                  <a:gd name="connsiteY5" fmla="*/ 0 h 161925"/>
                  <a:gd name="connsiteX6" fmla="*/ 148590 w 142875"/>
                  <a:gd name="connsiteY6" fmla="*/ 74295 h 161925"/>
                  <a:gd name="connsiteX7" fmla="*/ 148590 w 142875"/>
                  <a:gd name="connsiteY7" fmla="*/ 87630 h 161925"/>
                  <a:gd name="connsiteX8" fmla="*/ 74295 w 142875"/>
                  <a:gd name="connsiteY8" fmla="*/ 16192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875" h="16192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5" name="Freeform: Shape 1464">
                <a:extLst>
                  <a:ext uri="{FF2B5EF4-FFF2-40B4-BE49-F238E27FC236}">
                    <a16:creationId xmlns:a16="http://schemas.microsoft.com/office/drawing/2014/main" id="{28937585-454C-4B90-B2DC-2EFBFD94819E}"/>
                  </a:ext>
                </a:extLst>
              </p:cNvPr>
              <p:cNvSpPr/>
              <p:nvPr/>
            </p:nvSpPr>
            <p:spPr>
              <a:xfrm>
                <a:off x="10371505" y="5168865"/>
                <a:ext cx="142875" cy="161925"/>
              </a:xfrm>
              <a:custGeom>
                <a:avLst/>
                <a:gdLst>
                  <a:gd name="connsiteX0" fmla="*/ 74295 w 142875"/>
                  <a:gd name="connsiteY0" fmla="*/ 161925 h 161925"/>
                  <a:gd name="connsiteX1" fmla="*/ 74295 w 142875"/>
                  <a:gd name="connsiteY1" fmla="*/ 161925 h 161925"/>
                  <a:gd name="connsiteX2" fmla="*/ 0 w 142875"/>
                  <a:gd name="connsiteY2" fmla="*/ 87630 h 161925"/>
                  <a:gd name="connsiteX3" fmla="*/ 0 w 142875"/>
                  <a:gd name="connsiteY3" fmla="*/ 74295 h 161925"/>
                  <a:gd name="connsiteX4" fmla="*/ 74295 w 142875"/>
                  <a:gd name="connsiteY4" fmla="*/ 0 h 161925"/>
                  <a:gd name="connsiteX5" fmla="*/ 74295 w 142875"/>
                  <a:gd name="connsiteY5" fmla="*/ 0 h 161925"/>
                  <a:gd name="connsiteX6" fmla="*/ 148590 w 142875"/>
                  <a:gd name="connsiteY6" fmla="*/ 74295 h 161925"/>
                  <a:gd name="connsiteX7" fmla="*/ 148590 w 142875"/>
                  <a:gd name="connsiteY7" fmla="*/ 87630 h 161925"/>
                  <a:gd name="connsiteX8" fmla="*/ 74295 w 142875"/>
                  <a:gd name="connsiteY8" fmla="*/ 16192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875" h="16192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66" name="Group 1465">
              <a:extLst>
                <a:ext uri="{FF2B5EF4-FFF2-40B4-BE49-F238E27FC236}">
                  <a16:creationId xmlns:a16="http://schemas.microsoft.com/office/drawing/2014/main" id="{C02C77FB-071A-4866-BEB4-30368B2A5ECF}"/>
                </a:ext>
              </a:extLst>
            </p:cNvPr>
            <p:cNvGrpSpPr/>
            <p:nvPr/>
          </p:nvGrpSpPr>
          <p:grpSpPr>
            <a:xfrm>
              <a:off x="2300160" y="1332916"/>
              <a:ext cx="839695" cy="1431708"/>
              <a:chOff x="5789259" y="-79408"/>
              <a:chExt cx="944716" cy="1610772"/>
            </a:xfrm>
          </p:grpSpPr>
          <p:grpSp>
            <p:nvGrpSpPr>
              <p:cNvPr id="1467" name="Group 1466">
                <a:extLst>
                  <a:ext uri="{FF2B5EF4-FFF2-40B4-BE49-F238E27FC236}">
                    <a16:creationId xmlns:a16="http://schemas.microsoft.com/office/drawing/2014/main" id="{6DC73CCC-2DDF-4BA6-8A68-4A401B45F009}"/>
                  </a:ext>
                </a:extLst>
              </p:cNvPr>
              <p:cNvGrpSpPr/>
              <p:nvPr/>
            </p:nvGrpSpPr>
            <p:grpSpPr>
              <a:xfrm rot="316524">
                <a:off x="5789259" y="513959"/>
                <a:ext cx="423031" cy="1017405"/>
                <a:chOff x="5855038" y="339273"/>
                <a:chExt cx="423031" cy="1017405"/>
              </a:xfrm>
            </p:grpSpPr>
            <p:sp>
              <p:nvSpPr>
                <p:cNvPr id="1471" name="Freeform: Shape 1470">
                  <a:extLst>
                    <a:ext uri="{FF2B5EF4-FFF2-40B4-BE49-F238E27FC236}">
                      <a16:creationId xmlns:a16="http://schemas.microsoft.com/office/drawing/2014/main" id="{3710DA29-0CE6-454B-AFDF-154D85594C56}"/>
                    </a:ext>
                  </a:extLst>
                </p:cNvPr>
                <p:cNvSpPr/>
                <p:nvPr/>
              </p:nvSpPr>
              <p:spPr>
                <a:xfrm>
                  <a:off x="5855038" y="339273"/>
                  <a:ext cx="423031" cy="1017405"/>
                </a:xfrm>
                <a:custGeom>
                  <a:avLst/>
                  <a:gdLst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587947 w 1732244"/>
                    <a:gd name="connsiteY10" fmla="*/ 1109058 h 4153492"/>
                    <a:gd name="connsiteX11" fmla="*/ 1451535 w 1732244"/>
                    <a:gd name="connsiteY11" fmla="*/ 1571536 h 4153492"/>
                    <a:gd name="connsiteX12" fmla="*/ 1481114 w 1732244"/>
                    <a:gd name="connsiteY12" fmla="*/ 1674674 h 4153492"/>
                    <a:gd name="connsiteX13" fmla="*/ 1495653 w 1732244"/>
                    <a:gd name="connsiteY13" fmla="*/ 1817170 h 4153492"/>
                    <a:gd name="connsiteX14" fmla="*/ 1492746 w 1732244"/>
                    <a:gd name="connsiteY14" fmla="*/ 1822986 h 4153492"/>
                    <a:gd name="connsiteX15" fmla="*/ 1373513 w 1732244"/>
                    <a:gd name="connsiteY15" fmla="*/ 2372618 h 4153492"/>
                    <a:gd name="connsiteX16" fmla="*/ 1364646 w 1732244"/>
                    <a:gd name="connsiteY16" fmla="*/ 2385917 h 4153492"/>
                    <a:gd name="connsiteX17" fmla="*/ 1364646 w 1732244"/>
                    <a:gd name="connsiteY17" fmla="*/ 2788957 h 4153492"/>
                    <a:gd name="connsiteX18" fmla="*/ 1367697 w 1732244"/>
                    <a:gd name="connsiteY18" fmla="*/ 2785567 h 4153492"/>
                    <a:gd name="connsiteX19" fmla="*/ 1379329 w 1732244"/>
                    <a:gd name="connsiteY19" fmla="*/ 3236321 h 4153492"/>
                    <a:gd name="connsiteX20" fmla="*/ 1382239 w 1732244"/>
                    <a:gd name="connsiteY20" fmla="*/ 3762688 h 4153492"/>
                    <a:gd name="connsiteX21" fmla="*/ 1274638 w 1732244"/>
                    <a:gd name="connsiteY21" fmla="*/ 3977887 h 4153492"/>
                    <a:gd name="connsiteX22" fmla="*/ 876230 w 1732244"/>
                    <a:gd name="connsiteY22" fmla="*/ 4143647 h 4153492"/>
                    <a:gd name="connsiteX23" fmla="*/ 538891 w 1732244"/>
                    <a:gd name="connsiteY23" fmla="*/ 4143647 h 4153492"/>
                    <a:gd name="connsiteX24" fmla="*/ 265530 w 1732244"/>
                    <a:gd name="connsiteY24" fmla="*/ 4044772 h 4153492"/>
                    <a:gd name="connsiteX25" fmla="*/ 111399 w 1732244"/>
                    <a:gd name="connsiteY25" fmla="*/ 3797585 h 4153492"/>
                    <a:gd name="connsiteX26" fmla="*/ 105583 w 1732244"/>
                    <a:gd name="connsiteY26" fmla="*/ 3724881 h 4153492"/>
                    <a:gd name="connsiteX27" fmla="*/ 102676 w 1732244"/>
                    <a:gd name="connsiteY27" fmla="*/ 3053112 h 4153492"/>
                    <a:gd name="connsiteX28" fmla="*/ 102676 w 1732244"/>
                    <a:gd name="connsiteY28" fmla="*/ 2613988 h 4153492"/>
                    <a:gd name="connsiteX29" fmla="*/ 59053 w 1732244"/>
                    <a:gd name="connsiteY29" fmla="*/ 2078898 h 4153492"/>
                    <a:gd name="connsiteX30" fmla="*/ 24156 w 1732244"/>
                    <a:gd name="connsiteY30" fmla="*/ 1843344 h 4153492"/>
                    <a:gd name="connsiteX31" fmla="*/ 3801 w 1732244"/>
                    <a:gd name="connsiteY31" fmla="*/ 1319887 h 4153492"/>
                    <a:gd name="connsiteX32" fmla="*/ 90498 w 1732244"/>
                    <a:gd name="connsiteY32" fmla="*/ 771074 h 4153492"/>
                    <a:gd name="connsiteX33" fmla="*/ 120632 w 1732244"/>
                    <a:gd name="connsiteY33" fmla="*/ 674829 h 4153492"/>
                    <a:gd name="connsiteX34" fmla="*/ 120632 w 1732244"/>
                    <a:gd name="connsiteY34" fmla="*/ 642369 h 4153492"/>
                    <a:gd name="connsiteX35" fmla="*/ 130796 w 1732244"/>
                    <a:gd name="connsiteY35" fmla="*/ 642369 h 4153492"/>
                    <a:gd name="connsiteX36" fmla="*/ 146296 w 1732244"/>
                    <a:gd name="connsiteY36" fmla="*/ 592863 h 4153492"/>
                    <a:gd name="connsiteX37" fmla="*/ 437106 w 1732244"/>
                    <a:gd name="connsiteY37" fmla="*/ 214810 h 4153492"/>
                    <a:gd name="connsiteX38" fmla="*/ 847149 w 1732244"/>
                    <a:gd name="connsiteY38" fmla="*/ 25782 h 4153492"/>
                    <a:gd name="connsiteX39" fmla="*/ 1014364 w 1732244"/>
                    <a:gd name="connsiteY39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51535 w 1732244"/>
                    <a:gd name="connsiteY10" fmla="*/ 1571536 h 4153492"/>
                    <a:gd name="connsiteX11" fmla="*/ 1481114 w 1732244"/>
                    <a:gd name="connsiteY11" fmla="*/ 1674674 h 4153492"/>
                    <a:gd name="connsiteX12" fmla="*/ 1495653 w 1732244"/>
                    <a:gd name="connsiteY12" fmla="*/ 1817170 h 4153492"/>
                    <a:gd name="connsiteX13" fmla="*/ 1492746 w 1732244"/>
                    <a:gd name="connsiteY13" fmla="*/ 1822986 h 4153492"/>
                    <a:gd name="connsiteX14" fmla="*/ 1373513 w 1732244"/>
                    <a:gd name="connsiteY14" fmla="*/ 2372618 h 4153492"/>
                    <a:gd name="connsiteX15" fmla="*/ 1364646 w 1732244"/>
                    <a:gd name="connsiteY15" fmla="*/ 2385917 h 4153492"/>
                    <a:gd name="connsiteX16" fmla="*/ 1364646 w 1732244"/>
                    <a:gd name="connsiteY16" fmla="*/ 2788957 h 4153492"/>
                    <a:gd name="connsiteX17" fmla="*/ 1367697 w 1732244"/>
                    <a:gd name="connsiteY17" fmla="*/ 2785567 h 4153492"/>
                    <a:gd name="connsiteX18" fmla="*/ 1379329 w 1732244"/>
                    <a:gd name="connsiteY18" fmla="*/ 3236321 h 4153492"/>
                    <a:gd name="connsiteX19" fmla="*/ 1382239 w 1732244"/>
                    <a:gd name="connsiteY19" fmla="*/ 3762688 h 4153492"/>
                    <a:gd name="connsiteX20" fmla="*/ 1274638 w 1732244"/>
                    <a:gd name="connsiteY20" fmla="*/ 3977887 h 4153492"/>
                    <a:gd name="connsiteX21" fmla="*/ 876230 w 1732244"/>
                    <a:gd name="connsiteY21" fmla="*/ 4143647 h 4153492"/>
                    <a:gd name="connsiteX22" fmla="*/ 538891 w 1732244"/>
                    <a:gd name="connsiteY22" fmla="*/ 4143647 h 4153492"/>
                    <a:gd name="connsiteX23" fmla="*/ 265530 w 1732244"/>
                    <a:gd name="connsiteY23" fmla="*/ 4044772 h 4153492"/>
                    <a:gd name="connsiteX24" fmla="*/ 111399 w 1732244"/>
                    <a:gd name="connsiteY24" fmla="*/ 3797585 h 4153492"/>
                    <a:gd name="connsiteX25" fmla="*/ 105583 w 1732244"/>
                    <a:gd name="connsiteY25" fmla="*/ 3724881 h 4153492"/>
                    <a:gd name="connsiteX26" fmla="*/ 102676 w 1732244"/>
                    <a:gd name="connsiteY26" fmla="*/ 3053112 h 4153492"/>
                    <a:gd name="connsiteX27" fmla="*/ 102676 w 1732244"/>
                    <a:gd name="connsiteY27" fmla="*/ 2613988 h 4153492"/>
                    <a:gd name="connsiteX28" fmla="*/ 59053 w 1732244"/>
                    <a:gd name="connsiteY28" fmla="*/ 2078898 h 4153492"/>
                    <a:gd name="connsiteX29" fmla="*/ 24156 w 1732244"/>
                    <a:gd name="connsiteY29" fmla="*/ 1843344 h 4153492"/>
                    <a:gd name="connsiteX30" fmla="*/ 3801 w 1732244"/>
                    <a:gd name="connsiteY30" fmla="*/ 1319887 h 4153492"/>
                    <a:gd name="connsiteX31" fmla="*/ 90498 w 1732244"/>
                    <a:gd name="connsiteY31" fmla="*/ 771074 h 4153492"/>
                    <a:gd name="connsiteX32" fmla="*/ 120632 w 1732244"/>
                    <a:gd name="connsiteY32" fmla="*/ 674829 h 4153492"/>
                    <a:gd name="connsiteX33" fmla="*/ 120632 w 1732244"/>
                    <a:gd name="connsiteY33" fmla="*/ 642369 h 4153492"/>
                    <a:gd name="connsiteX34" fmla="*/ 130796 w 1732244"/>
                    <a:gd name="connsiteY34" fmla="*/ 642369 h 4153492"/>
                    <a:gd name="connsiteX35" fmla="*/ 146296 w 1732244"/>
                    <a:gd name="connsiteY35" fmla="*/ 592863 h 4153492"/>
                    <a:gd name="connsiteX36" fmla="*/ 437106 w 1732244"/>
                    <a:gd name="connsiteY36" fmla="*/ 214810 h 4153492"/>
                    <a:gd name="connsiteX37" fmla="*/ 847149 w 1732244"/>
                    <a:gd name="connsiteY37" fmla="*/ 25782 h 4153492"/>
                    <a:gd name="connsiteX38" fmla="*/ 1014364 w 1732244"/>
                    <a:gd name="connsiteY38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81114 w 1732244"/>
                    <a:gd name="connsiteY10" fmla="*/ 1674674 h 4153492"/>
                    <a:gd name="connsiteX11" fmla="*/ 1495653 w 1732244"/>
                    <a:gd name="connsiteY11" fmla="*/ 1817170 h 4153492"/>
                    <a:gd name="connsiteX12" fmla="*/ 1492746 w 1732244"/>
                    <a:gd name="connsiteY12" fmla="*/ 1822986 h 4153492"/>
                    <a:gd name="connsiteX13" fmla="*/ 1373513 w 1732244"/>
                    <a:gd name="connsiteY13" fmla="*/ 2372618 h 4153492"/>
                    <a:gd name="connsiteX14" fmla="*/ 1364646 w 1732244"/>
                    <a:gd name="connsiteY14" fmla="*/ 2385917 h 4153492"/>
                    <a:gd name="connsiteX15" fmla="*/ 1364646 w 1732244"/>
                    <a:gd name="connsiteY15" fmla="*/ 2788957 h 4153492"/>
                    <a:gd name="connsiteX16" fmla="*/ 1367697 w 1732244"/>
                    <a:gd name="connsiteY16" fmla="*/ 2785567 h 4153492"/>
                    <a:gd name="connsiteX17" fmla="*/ 1379329 w 1732244"/>
                    <a:gd name="connsiteY17" fmla="*/ 3236321 h 4153492"/>
                    <a:gd name="connsiteX18" fmla="*/ 1382239 w 1732244"/>
                    <a:gd name="connsiteY18" fmla="*/ 3762688 h 4153492"/>
                    <a:gd name="connsiteX19" fmla="*/ 1274638 w 1732244"/>
                    <a:gd name="connsiteY19" fmla="*/ 3977887 h 4153492"/>
                    <a:gd name="connsiteX20" fmla="*/ 876230 w 1732244"/>
                    <a:gd name="connsiteY20" fmla="*/ 4143647 h 4153492"/>
                    <a:gd name="connsiteX21" fmla="*/ 538891 w 1732244"/>
                    <a:gd name="connsiteY21" fmla="*/ 4143647 h 4153492"/>
                    <a:gd name="connsiteX22" fmla="*/ 265530 w 1732244"/>
                    <a:gd name="connsiteY22" fmla="*/ 4044772 h 4153492"/>
                    <a:gd name="connsiteX23" fmla="*/ 111399 w 1732244"/>
                    <a:gd name="connsiteY23" fmla="*/ 3797585 h 4153492"/>
                    <a:gd name="connsiteX24" fmla="*/ 105583 w 1732244"/>
                    <a:gd name="connsiteY24" fmla="*/ 3724881 h 4153492"/>
                    <a:gd name="connsiteX25" fmla="*/ 102676 w 1732244"/>
                    <a:gd name="connsiteY25" fmla="*/ 3053112 h 4153492"/>
                    <a:gd name="connsiteX26" fmla="*/ 102676 w 1732244"/>
                    <a:gd name="connsiteY26" fmla="*/ 2613988 h 4153492"/>
                    <a:gd name="connsiteX27" fmla="*/ 59053 w 1732244"/>
                    <a:gd name="connsiteY27" fmla="*/ 2078898 h 4153492"/>
                    <a:gd name="connsiteX28" fmla="*/ 24156 w 1732244"/>
                    <a:gd name="connsiteY28" fmla="*/ 1843344 h 4153492"/>
                    <a:gd name="connsiteX29" fmla="*/ 3801 w 1732244"/>
                    <a:gd name="connsiteY29" fmla="*/ 1319887 h 4153492"/>
                    <a:gd name="connsiteX30" fmla="*/ 90498 w 1732244"/>
                    <a:gd name="connsiteY30" fmla="*/ 771074 h 4153492"/>
                    <a:gd name="connsiteX31" fmla="*/ 120632 w 1732244"/>
                    <a:gd name="connsiteY31" fmla="*/ 674829 h 4153492"/>
                    <a:gd name="connsiteX32" fmla="*/ 120632 w 1732244"/>
                    <a:gd name="connsiteY32" fmla="*/ 642369 h 4153492"/>
                    <a:gd name="connsiteX33" fmla="*/ 130796 w 1732244"/>
                    <a:gd name="connsiteY33" fmla="*/ 642369 h 4153492"/>
                    <a:gd name="connsiteX34" fmla="*/ 146296 w 1732244"/>
                    <a:gd name="connsiteY34" fmla="*/ 592863 h 4153492"/>
                    <a:gd name="connsiteX35" fmla="*/ 437106 w 1732244"/>
                    <a:gd name="connsiteY35" fmla="*/ 214810 h 4153492"/>
                    <a:gd name="connsiteX36" fmla="*/ 847149 w 1732244"/>
                    <a:gd name="connsiteY36" fmla="*/ 25782 h 4153492"/>
                    <a:gd name="connsiteX37" fmla="*/ 1014364 w 1732244"/>
                    <a:gd name="connsiteY37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95653 w 1732244"/>
                    <a:gd name="connsiteY10" fmla="*/ 1817170 h 4153492"/>
                    <a:gd name="connsiteX11" fmla="*/ 1492746 w 1732244"/>
                    <a:gd name="connsiteY11" fmla="*/ 1822986 h 4153492"/>
                    <a:gd name="connsiteX12" fmla="*/ 1373513 w 1732244"/>
                    <a:gd name="connsiteY12" fmla="*/ 2372618 h 4153492"/>
                    <a:gd name="connsiteX13" fmla="*/ 1364646 w 1732244"/>
                    <a:gd name="connsiteY13" fmla="*/ 2385917 h 4153492"/>
                    <a:gd name="connsiteX14" fmla="*/ 1364646 w 1732244"/>
                    <a:gd name="connsiteY14" fmla="*/ 2788957 h 4153492"/>
                    <a:gd name="connsiteX15" fmla="*/ 1367697 w 1732244"/>
                    <a:gd name="connsiteY15" fmla="*/ 2785567 h 4153492"/>
                    <a:gd name="connsiteX16" fmla="*/ 1379329 w 1732244"/>
                    <a:gd name="connsiteY16" fmla="*/ 3236321 h 4153492"/>
                    <a:gd name="connsiteX17" fmla="*/ 1382239 w 1732244"/>
                    <a:gd name="connsiteY17" fmla="*/ 3762688 h 4153492"/>
                    <a:gd name="connsiteX18" fmla="*/ 1274638 w 1732244"/>
                    <a:gd name="connsiteY18" fmla="*/ 3977887 h 4153492"/>
                    <a:gd name="connsiteX19" fmla="*/ 876230 w 1732244"/>
                    <a:gd name="connsiteY19" fmla="*/ 4143647 h 4153492"/>
                    <a:gd name="connsiteX20" fmla="*/ 538891 w 1732244"/>
                    <a:gd name="connsiteY20" fmla="*/ 4143647 h 4153492"/>
                    <a:gd name="connsiteX21" fmla="*/ 265530 w 1732244"/>
                    <a:gd name="connsiteY21" fmla="*/ 4044772 h 4153492"/>
                    <a:gd name="connsiteX22" fmla="*/ 111399 w 1732244"/>
                    <a:gd name="connsiteY22" fmla="*/ 3797585 h 4153492"/>
                    <a:gd name="connsiteX23" fmla="*/ 105583 w 1732244"/>
                    <a:gd name="connsiteY23" fmla="*/ 3724881 h 4153492"/>
                    <a:gd name="connsiteX24" fmla="*/ 102676 w 1732244"/>
                    <a:gd name="connsiteY24" fmla="*/ 3053112 h 4153492"/>
                    <a:gd name="connsiteX25" fmla="*/ 102676 w 1732244"/>
                    <a:gd name="connsiteY25" fmla="*/ 2613988 h 4153492"/>
                    <a:gd name="connsiteX26" fmla="*/ 59053 w 1732244"/>
                    <a:gd name="connsiteY26" fmla="*/ 2078898 h 4153492"/>
                    <a:gd name="connsiteX27" fmla="*/ 24156 w 1732244"/>
                    <a:gd name="connsiteY27" fmla="*/ 1843344 h 4153492"/>
                    <a:gd name="connsiteX28" fmla="*/ 3801 w 1732244"/>
                    <a:gd name="connsiteY28" fmla="*/ 1319887 h 4153492"/>
                    <a:gd name="connsiteX29" fmla="*/ 90498 w 1732244"/>
                    <a:gd name="connsiteY29" fmla="*/ 771074 h 4153492"/>
                    <a:gd name="connsiteX30" fmla="*/ 120632 w 1732244"/>
                    <a:gd name="connsiteY30" fmla="*/ 674829 h 4153492"/>
                    <a:gd name="connsiteX31" fmla="*/ 120632 w 1732244"/>
                    <a:gd name="connsiteY31" fmla="*/ 642369 h 4153492"/>
                    <a:gd name="connsiteX32" fmla="*/ 130796 w 1732244"/>
                    <a:gd name="connsiteY32" fmla="*/ 642369 h 4153492"/>
                    <a:gd name="connsiteX33" fmla="*/ 146296 w 1732244"/>
                    <a:gd name="connsiteY33" fmla="*/ 592863 h 4153492"/>
                    <a:gd name="connsiteX34" fmla="*/ 437106 w 1732244"/>
                    <a:gd name="connsiteY34" fmla="*/ 214810 h 4153492"/>
                    <a:gd name="connsiteX35" fmla="*/ 847149 w 1732244"/>
                    <a:gd name="connsiteY35" fmla="*/ 25782 h 4153492"/>
                    <a:gd name="connsiteX36" fmla="*/ 1014364 w 1732244"/>
                    <a:gd name="connsiteY36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495653 w 1732244"/>
                    <a:gd name="connsiteY9" fmla="*/ 1817170 h 4153492"/>
                    <a:gd name="connsiteX10" fmla="*/ 1492746 w 1732244"/>
                    <a:gd name="connsiteY10" fmla="*/ 1822986 h 4153492"/>
                    <a:gd name="connsiteX11" fmla="*/ 1373513 w 1732244"/>
                    <a:gd name="connsiteY11" fmla="*/ 2372618 h 4153492"/>
                    <a:gd name="connsiteX12" fmla="*/ 1364646 w 1732244"/>
                    <a:gd name="connsiteY12" fmla="*/ 2385917 h 4153492"/>
                    <a:gd name="connsiteX13" fmla="*/ 1364646 w 1732244"/>
                    <a:gd name="connsiteY13" fmla="*/ 2788957 h 4153492"/>
                    <a:gd name="connsiteX14" fmla="*/ 1367697 w 1732244"/>
                    <a:gd name="connsiteY14" fmla="*/ 2785567 h 4153492"/>
                    <a:gd name="connsiteX15" fmla="*/ 1379329 w 1732244"/>
                    <a:gd name="connsiteY15" fmla="*/ 3236321 h 4153492"/>
                    <a:gd name="connsiteX16" fmla="*/ 1382239 w 1732244"/>
                    <a:gd name="connsiteY16" fmla="*/ 3762688 h 4153492"/>
                    <a:gd name="connsiteX17" fmla="*/ 1274638 w 1732244"/>
                    <a:gd name="connsiteY17" fmla="*/ 3977887 h 4153492"/>
                    <a:gd name="connsiteX18" fmla="*/ 876230 w 1732244"/>
                    <a:gd name="connsiteY18" fmla="*/ 4143647 h 4153492"/>
                    <a:gd name="connsiteX19" fmla="*/ 538891 w 1732244"/>
                    <a:gd name="connsiteY19" fmla="*/ 4143647 h 4153492"/>
                    <a:gd name="connsiteX20" fmla="*/ 265530 w 1732244"/>
                    <a:gd name="connsiteY20" fmla="*/ 4044772 h 4153492"/>
                    <a:gd name="connsiteX21" fmla="*/ 111399 w 1732244"/>
                    <a:gd name="connsiteY21" fmla="*/ 3797585 h 4153492"/>
                    <a:gd name="connsiteX22" fmla="*/ 105583 w 1732244"/>
                    <a:gd name="connsiteY22" fmla="*/ 3724881 h 4153492"/>
                    <a:gd name="connsiteX23" fmla="*/ 102676 w 1732244"/>
                    <a:gd name="connsiteY23" fmla="*/ 3053112 h 4153492"/>
                    <a:gd name="connsiteX24" fmla="*/ 102676 w 1732244"/>
                    <a:gd name="connsiteY24" fmla="*/ 2613988 h 4153492"/>
                    <a:gd name="connsiteX25" fmla="*/ 59053 w 1732244"/>
                    <a:gd name="connsiteY25" fmla="*/ 2078898 h 4153492"/>
                    <a:gd name="connsiteX26" fmla="*/ 24156 w 1732244"/>
                    <a:gd name="connsiteY26" fmla="*/ 1843344 h 4153492"/>
                    <a:gd name="connsiteX27" fmla="*/ 3801 w 1732244"/>
                    <a:gd name="connsiteY27" fmla="*/ 1319887 h 4153492"/>
                    <a:gd name="connsiteX28" fmla="*/ 90498 w 1732244"/>
                    <a:gd name="connsiteY28" fmla="*/ 771074 h 4153492"/>
                    <a:gd name="connsiteX29" fmla="*/ 120632 w 1732244"/>
                    <a:gd name="connsiteY29" fmla="*/ 674829 h 4153492"/>
                    <a:gd name="connsiteX30" fmla="*/ 120632 w 1732244"/>
                    <a:gd name="connsiteY30" fmla="*/ 642369 h 4153492"/>
                    <a:gd name="connsiteX31" fmla="*/ 130796 w 1732244"/>
                    <a:gd name="connsiteY31" fmla="*/ 642369 h 4153492"/>
                    <a:gd name="connsiteX32" fmla="*/ 146296 w 1732244"/>
                    <a:gd name="connsiteY32" fmla="*/ 592863 h 4153492"/>
                    <a:gd name="connsiteX33" fmla="*/ 437106 w 1732244"/>
                    <a:gd name="connsiteY33" fmla="*/ 214810 h 4153492"/>
                    <a:gd name="connsiteX34" fmla="*/ 847149 w 1732244"/>
                    <a:gd name="connsiteY34" fmla="*/ 25782 h 4153492"/>
                    <a:gd name="connsiteX35" fmla="*/ 1014364 w 1732244"/>
                    <a:gd name="connsiteY35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495653 w 1732244"/>
                    <a:gd name="connsiteY8" fmla="*/ 1817170 h 4153492"/>
                    <a:gd name="connsiteX9" fmla="*/ 1492746 w 1732244"/>
                    <a:gd name="connsiteY9" fmla="*/ 1822986 h 4153492"/>
                    <a:gd name="connsiteX10" fmla="*/ 1373513 w 1732244"/>
                    <a:gd name="connsiteY10" fmla="*/ 2372618 h 4153492"/>
                    <a:gd name="connsiteX11" fmla="*/ 1364646 w 1732244"/>
                    <a:gd name="connsiteY11" fmla="*/ 2385917 h 4153492"/>
                    <a:gd name="connsiteX12" fmla="*/ 1364646 w 1732244"/>
                    <a:gd name="connsiteY12" fmla="*/ 2788957 h 4153492"/>
                    <a:gd name="connsiteX13" fmla="*/ 1367697 w 1732244"/>
                    <a:gd name="connsiteY13" fmla="*/ 2785567 h 4153492"/>
                    <a:gd name="connsiteX14" fmla="*/ 1379329 w 1732244"/>
                    <a:gd name="connsiteY14" fmla="*/ 3236321 h 4153492"/>
                    <a:gd name="connsiteX15" fmla="*/ 1382239 w 1732244"/>
                    <a:gd name="connsiteY15" fmla="*/ 3762688 h 4153492"/>
                    <a:gd name="connsiteX16" fmla="*/ 1274638 w 1732244"/>
                    <a:gd name="connsiteY16" fmla="*/ 3977887 h 4153492"/>
                    <a:gd name="connsiteX17" fmla="*/ 876230 w 1732244"/>
                    <a:gd name="connsiteY17" fmla="*/ 4143647 h 4153492"/>
                    <a:gd name="connsiteX18" fmla="*/ 538891 w 1732244"/>
                    <a:gd name="connsiteY18" fmla="*/ 4143647 h 4153492"/>
                    <a:gd name="connsiteX19" fmla="*/ 265530 w 1732244"/>
                    <a:gd name="connsiteY19" fmla="*/ 4044772 h 4153492"/>
                    <a:gd name="connsiteX20" fmla="*/ 111399 w 1732244"/>
                    <a:gd name="connsiteY20" fmla="*/ 3797585 h 4153492"/>
                    <a:gd name="connsiteX21" fmla="*/ 105583 w 1732244"/>
                    <a:gd name="connsiteY21" fmla="*/ 3724881 h 4153492"/>
                    <a:gd name="connsiteX22" fmla="*/ 102676 w 1732244"/>
                    <a:gd name="connsiteY22" fmla="*/ 3053112 h 4153492"/>
                    <a:gd name="connsiteX23" fmla="*/ 102676 w 1732244"/>
                    <a:gd name="connsiteY23" fmla="*/ 2613988 h 4153492"/>
                    <a:gd name="connsiteX24" fmla="*/ 59053 w 1732244"/>
                    <a:gd name="connsiteY24" fmla="*/ 2078898 h 4153492"/>
                    <a:gd name="connsiteX25" fmla="*/ 24156 w 1732244"/>
                    <a:gd name="connsiteY25" fmla="*/ 1843344 h 4153492"/>
                    <a:gd name="connsiteX26" fmla="*/ 3801 w 1732244"/>
                    <a:gd name="connsiteY26" fmla="*/ 1319887 h 4153492"/>
                    <a:gd name="connsiteX27" fmla="*/ 90498 w 1732244"/>
                    <a:gd name="connsiteY27" fmla="*/ 771074 h 4153492"/>
                    <a:gd name="connsiteX28" fmla="*/ 120632 w 1732244"/>
                    <a:gd name="connsiteY28" fmla="*/ 674829 h 4153492"/>
                    <a:gd name="connsiteX29" fmla="*/ 120632 w 1732244"/>
                    <a:gd name="connsiteY29" fmla="*/ 642369 h 4153492"/>
                    <a:gd name="connsiteX30" fmla="*/ 130796 w 1732244"/>
                    <a:gd name="connsiteY30" fmla="*/ 642369 h 4153492"/>
                    <a:gd name="connsiteX31" fmla="*/ 146296 w 1732244"/>
                    <a:gd name="connsiteY31" fmla="*/ 592863 h 4153492"/>
                    <a:gd name="connsiteX32" fmla="*/ 437106 w 1732244"/>
                    <a:gd name="connsiteY32" fmla="*/ 214810 h 4153492"/>
                    <a:gd name="connsiteX33" fmla="*/ 847149 w 1732244"/>
                    <a:gd name="connsiteY33" fmla="*/ 25782 h 4153492"/>
                    <a:gd name="connsiteX34" fmla="*/ 1014364 w 1732244"/>
                    <a:gd name="connsiteY34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385917 h 4153492"/>
                    <a:gd name="connsiteX11" fmla="*/ 1364646 w 1732244"/>
                    <a:gd name="connsiteY11" fmla="*/ 2788957 h 4153492"/>
                    <a:gd name="connsiteX12" fmla="*/ 1367697 w 1732244"/>
                    <a:gd name="connsiteY12" fmla="*/ 2785567 h 4153492"/>
                    <a:gd name="connsiteX13" fmla="*/ 1379329 w 1732244"/>
                    <a:gd name="connsiteY13" fmla="*/ 3236321 h 4153492"/>
                    <a:gd name="connsiteX14" fmla="*/ 1382239 w 1732244"/>
                    <a:gd name="connsiteY14" fmla="*/ 3762688 h 4153492"/>
                    <a:gd name="connsiteX15" fmla="*/ 1274638 w 1732244"/>
                    <a:gd name="connsiteY15" fmla="*/ 3977887 h 4153492"/>
                    <a:gd name="connsiteX16" fmla="*/ 876230 w 1732244"/>
                    <a:gd name="connsiteY16" fmla="*/ 4143647 h 4153492"/>
                    <a:gd name="connsiteX17" fmla="*/ 538891 w 1732244"/>
                    <a:gd name="connsiteY17" fmla="*/ 4143647 h 4153492"/>
                    <a:gd name="connsiteX18" fmla="*/ 265530 w 1732244"/>
                    <a:gd name="connsiteY18" fmla="*/ 4044772 h 4153492"/>
                    <a:gd name="connsiteX19" fmla="*/ 111399 w 1732244"/>
                    <a:gd name="connsiteY19" fmla="*/ 3797585 h 4153492"/>
                    <a:gd name="connsiteX20" fmla="*/ 105583 w 1732244"/>
                    <a:gd name="connsiteY20" fmla="*/ 3724881 h 4153492"/>
                    <a:gd name="connsiteX21" fmla="*/ 102676 w 1732244"/>
                    <a:gd name="connsiteY21" fmla="*/ 3053112 h 4153492"/>
                    <a:gd name="connsiteX22" fmla="*/ 102676 w 1732244"/>
                    <a:gd name="connsiteY22" fmla="*/ 2613988 h 4153492"/>
                    <a:gd name="connsiteX23" fmla="*/ 59053 w 1732244"/>
                    <a:gd name="connsiteY23" fmla="*/ 2078898 h 4153492"/>
                    <a:gd name="connsiteX24" fmla="*/ 24156 w 1732244"/>
                    <a:gd name="connsiteY24" fmla="*/ 1843344 h 4153492"/>
                    <a:gd name="connsiteX25" fmla="*/ 3801 w 1732244"/>
                    <a:gd name="connsiteY25" fmla="*/ 1319887 h 4153492"/>
                    <a:gd name="connsiteX26" fmla="*/ 90498 w 1732244"/>
                    <a:gd name="connsiteY26" fmla="*/ 771074 h 4153492"/>
                    <a:gd name="connsiteX27" fmla="*/ 120632 w 1732244"/>
                    <a:gd name="connsiteY27" fmla="*/ 674829 h 4153492"/>
                    <a:gd name="connsiteX28" fmla="*/ 120632 w 1732244"/>
                    <a:gd name="connsiteY28" fmla="*/ 642369 h 4153492"/>
                    <a:gd name="connsiteX29" fmla="*/ 130796 w 1732244"/>
                    <a:gd name="connsiteY29" fmla="*/ 642369 h 4153492"/>
                    <a:gd name="connsiteX30" fmla="*/ 146296 w 1732244"/>
                    <a:gd name="connsiteY30" fmla="*/ 592863 h 4153492"/>
                    <a:gd name="connsiteX31" fmla="*/ 437106 w 1732244"/>
                    <a:gd name="connsiteY31" fmla="*/ 214810 h 4153492"/>
                    <a:gd name="connsiteX32" fmla="*/ 847149 w 1732244"/>
                    <a:gd name="connsiteY32" fmla="*/ 25782 h 4153492"/>
                    <a:gd name="connsiteX33" fmla="*/ 1014364 w 1732244"/>
                    <a:gd name="connsiteY33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55406 w 1732244"/>
                    <a:gd name="connsiteY9" fmla="*/ 239977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847149 w 1732244"/>
                    <a:gd name="connsiteY0" fmla="*/ 24646 h 4152356"/>
                    <a:gd name="connsiteX1" fmla="*/ 1181578 w 1732244"/>
                    <a:gd name="connsiteY1" fmla="*/ 1381 h 4152356"/>
                    <a:gd name="connsiteX2" fmla="*/ 1358974 w 1732244"/>
                    <a:gd name="connsiteY2" fmla="*/ 15923 h 4152356"/>
                    <a:gd name="connsiteX3" fmla="*/ 1603254 w 1732244"/>
                    <a:gd name="connsiteY3" fmla="*/ 199132 h 4152356"/>
                    <a:gd name="connsiteX4" fmla="*/ 1690497 w 1732244"/>
                    <a:gd name="connsiteY4" fmla="*/ 472493 h 4152356"/>
                    <a:gd name="connsiteX5" fmla="*/ 1728301 w 1732244"/>
                    <a:gd name="connsiteY5" fmla="*/ 1019215 h 4152356"/>
                    <a:gd name="connsiteX6" fmla="*/ 1661416 w 1732244"/>
                    <a:gd name="connsiteY6" fmla="*/ 1420533 h 4152356"/>
                    <a:gd name="connsiteX7" fmla="*/ 1495653 w 1732244"/>
                    <a:gd name="connsiteY7" fmla="*/ 1816034 h 4152356"/>
                    <a:gd name="connsiteX8" fmla="*/ 1492746 w 1732244"/>
                    <a:gd name="connsiteY8" fmla="*/ 1821850 h 4152356"/>
                    <a:gd name="connsiteX9" fmla="*/ 1355406 w 1732244"/>
                    <a:gd name="connsiteY9" fmla="*/ 2398642 h 4152356"/>
                    <a:gd name="connsiteX10" fmla="*/ 1364646 w 1732244"/>
                    <a:gd name="connsiteY10" fmla="*/ 2787821 h 4152356"/>
                    <a:gd name="connsiteX11" fmla="*/ 1367697 w 1732244"/>
                    <a:gd name="connsiteY11" fmla="*/ 2784431 h 4152356"/>
                    <a:gd name="connsiteX12" fmla="*/ 1379329 w 1732244"/>
                    <a:gd name="connsiteY12" fmla="*/ 3235185 h 4152356"/>
                    <a:gd name="connsiteX13" fmla="*/ 1382239 w 1732244"/>
                    <a:gd name="connsiteY13" fmla="*/ 3761552 h 4152356"/>
                    <a:gd name="connsiteX14" fmla="*/ 1274638 w 1732244"/>
                    <a:gd name="connsiteY14" fmla="*/ 3976751 h 4152356"/>
                    <a:gd name="connsiteX15" fmla="*/ 876230 w 1732244"/>
                    <a:gd name="connsiteY15" fmla="*/ 4142511 h 4152356"/>
                    <a:gd name="connsiteX16" fmla="*/ 538891 w 1732244"/>
                    <a:gd name="connsiteY16" fmla="*/ 4142511 h 4152356"/>
                    <a:gd name="connsiteX17" fmla="*/ 265530 w 1732244"/>
                    <a:gd name="connsiteY17" fmla="*/ 4043636 h 4152356"/>
                    <a:gd name="connsiteX18" fmla="*/ 111399 w 1732244"/>
                    <a:gd name="connsiteY18" fmla="*/ 3796449 h 4152356"/>
                    <a:gd name="connsiteX19" fmla="*/ 105583 w 1732244"/>
                    <a:gd name="connsiteY19" fmla="*/ 3723745 h 4152356"/>
                    <a:gd name="connsiteX20" fmla="*/ 102676 w 1732244"/>
                    <a:gd name="connsiteY20" fmla="*/ 3051976 h 4152356"/>
                    <a:gd name="connsiteX21" fmla="*/ 102676 w 1732244"/>
                    <a:gd name="connsiteY21" fmla="*/ 2612852 h 4152356"/>
                    <a:gd name="connsiteX22" fmla="*/ 59053 w 1732244"/>
                    <a:gd name="connsiteY22" fmla="*/ 2077762 h 4152356"/>
                    <a:gd name="connsiteX23" fmla="*/ 24156 w 1732244"/>
                    <a:gd name="connsiteY23" fmla="*/ 1842208 h 4152356"/>
                    <a:gd name="connsiteX24" fmla="*/ 3801 w 1732244"/>
                    <a:gd name="connsiteY24" fmla="*/ 1318751 h 4152356"/>
                    <a:gd name="connsiteX25" fmla="*/ 90498 w 1732244"/>
                    <a:gd name="connsiteY25" fmla="*/ 769938 h 4152356"/>
                    <a:gd name="connsiteX26" fmla="*/ 120632 w 1732244"/>
                    <a:gd name="connsiteY26" fmla="*/ 673693 h 4152356"/>
                    <a:gd name="connsiteX27" fmla="*/ 120632 w 1732244"/>
                    <a:gd name="connsiteY27" fmla="*/ 641233 h 4152356"/>
                    <a:gd name="connsiteX28" fmla="*/ 130796 w 1732244"/>
                    <a:gd name="connsiteY28" fmla="*/ 641233 h 4152356"/>
                    <a:gd name="connsiteX29" fmla="*/ 146296 w 1732244"/>
                    <a:gd name="connsiteY29" fmla="*/ 591727 h 4152356"/>
                    <a:gd name="connsiteX30" fmla="*/ 437106 w 1732244"/>
                    <a:gd name="connsiteY30" fmla="*/ 213674 h 4152356"/>
                    <a:gd name="connsiteX31" fmla="*/ 847149 w 1732244"/>
                    <a:gd name="connsiteY31" fmla="*/ 24646 h 4152356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146296 w 1732244"/>
                    <a:gd name="connsiteY28" fmla="*/ 594984 h 4155613"/>
                    <a:gd name="connsiteX29" fmla="*/ 437106 w 1732244"/>
                    <a:gd name="connsiteY29" fmla="*/ 216931 h 4155613"/>
                    <a:gd name="connsiteX30" fmla="*/ 847149 w 1732244"/>
                    <a:gd name="connsiteY30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437106 w 1732244"/>
                    <a:gd name="connsiteY28" fmla="*/ 216931 h 4155613"/>
                    <a:gd name="connsiteX29" fmla="*/ 847149 w 1732244"/>
                    <a:gd name="connsiteY29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437106 w 1732244"/>
                    <a:gd name="connsiteY27" fmla="*/ 216931 h 4155613"/>
                    <a:gd name="connsiteX28" fmla="*/ 847149 w 1732244"/>
                    <a:gd name="connsiteY28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437106 w 1732244"/>
                    <a:gd name="connsiteY26" fmla="*/ 216931 h 4155613"/>
                    <a:gd name="connsiteX27" fmla="*/ 847149 w 1732244"/>
                    <a:gd name="connsiteY27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102213 w 1728874"/>
                    <a:gd name="connsiteY18" fmla="*/ 3727002 h 4155613"/>
                    <a:gd name="connsiteX19" fmla="*/ 99306 w 1728874"/>
                    <a:gd name="connsiteY19" fmla="*/ 3055233 h 4155613"/>
                    <a:gd name="connsiteX20" fmla="*/ 99306 w 1728874"/>
                    <a:gd name="connsiteY20" fmla="*/ 2616109 h 4155613"/>
                    <a:gd name="connsiteX21" fmla="*/ 55683 w 1728874"/>
                    <a:gd name="connsiteY21" fmla="*/ 2081019 h 4155613"/>
                    <a:gd name="connsiteX22" fmla="*/ 431 w 1728874"/>
                    <a:gd name="connsiteY22" fmla="*/ 1322008 h 4155613"/>
                    <a:gd name="connsiteX23" fmla="*/ 87128 w 1728874"/>
                    <a:gd name="connsiteY23" fmla="*/ 773195 h 4155613"/>
                    <a:gd name="connsiteX24" fmla="*/ 433736 w 1728874"/>
                    <a:gd name="connsiteY24" fmla="*/ 216931 h 4155613"/>
                    <a:gd name="connsiteX25" fmla="*/ 843779 w 1728874"/>
                    <a:gd name="connsiteY25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99306 w 1728874"/>
                    <a:gd name="connsiteY18" fmla="*/ 3055233 h 4155613"/>
                    <a:gd name="connsiteX19" fmla="*/ 99306 w 1728874"/>
                    <a:gd name="connsiteY19" fmla="*/ 2616109 h 4155613"/>
                    <a:gd name="connsiteX20" fmla="*/ 55683 w 1728874"/>
                    <a:gd name="connsiteY20" fmla="*/ 2081019 h 4155613"/>
                    <a:gd name="connsiteX21" fmla="*/ 431 w 1728874"/>
                    <a:gd name="connsiteY21" fmla="*/ 1322008 h 4155613"/>
                    <a:gd name="connsiteX22" fmla="*/ 87128 w 1728874"/>
                    <a:gd name="connsiteY22" fmla="*/ 773195 h 4155613"/>
                    <a:gd name="connsiteX23" fmla="*/ 433736 w 1728874"/>
                    <a:gd name="connsiteY23" fmla="*/ 216931 h 4155613"/>
                    <a:gd name="connsiteX24" fmla="*/ 843779 w 1728874"/>
                    <a:gd name="connsiteY24" fmla="*/ 27903 h 4155613"/>
                    <a:gd name="connsiteX0" fmla="*/ 843779 w 1728874"/>
                    <a:gd name="connsiteY0" fmla="*/ 27903 h 4147277"/>
                    <a:gd name="connsiteX1" fmla="*/ 1355604 w 1728874"/>
                    <a:gd name="connsiteY1" fmla="*/ 19180 h 4147277"/>
                    <a:gd name="connsiteX2" fmla="*/ 1599884 w 1728874"/>
                    <a:gd name="connsiteY2" fmla="*/ 202389 h 4147277"/>
                    <a:gd name="connsiteX3" fmla="*/ 1687127 w 1728874"/>
                    <a:gd name="connsiteY3" fmla="*/ 475750 h 4147277"/>
                    <a:gd name="connsiteX4" fmla="*/ 1724931 w 1728874"/>
                    <a:gd name="connsiteY4" fmla="*/ 1022472 h 4147277"/>
                    <a:gd name="connsiteX5" fmla="*/ 1658046 w 1728874"/>
                    <a:gd name="connsiteY5" fmla="*/ 1423790 h 4147277"/>
                    <a:gd name="connsiteX6" fmla="*/ 1492283 w 1728874"/>
                    <a:gd name="connsiteY6" fmla="*/ 1819291 h 4147277"/>
                    <a:gd name="connsiteX7" fmla="*/ 1489376 w 1728874"/>
                    <a:gd name="connsiteY7" fmla="*/ 1825107 h 4147277"/>
                    <a:gd name="connsiteX8" fmla="*/ 1352036 w 1728874"/>
                    <a:gd name="connsiteY8" fmla="*/ 2401899 h 4147277"/>
                    <a:gd name="connsiteX9" fmla="*/ 1361276 w 1728874"/>
                    <a:gd name="connsiteY9" fmla="*/ 2791078 h 4147277"/>
                    <a:gd name="connsiteX10" fmla="*/ 1364327 w 1728874"/>
                    <a:gd name="connsiteY10" fmla="*/ 2787688 h 4147277"/>
                    <a:gd name="connsiteX11" fmla="*/ 1375959 w 1728874"/>
                    <a:gd name="connsiteY11" fmla="*/ 3238442 h 4147277"/>
                    <a:gd name="connsiteX12" fmla="*/ 1378869 w 1728874"/>
                    <a:gd name="connsiteY12" fmla="*/ 3764809 h 4147277"/>
                    <a:gd name="connsiteX13" fmla="*/ 1271268 w 1728874"/>
                    <a:gd name="connsiteY13" fmla="*/ 3980008 h 4147277"/>
                    <a:gd name="connsiteX14" fmla="*/ 872860 w 1728874"/>
                    <a:gd name="connsiteY14" fmla="*/ 4145768 h 4147277"/>
                    <a:gd name="connsiteX15" fmla="*/ 262160 w 1728874"/>
                    <a:gd name="connsiteY15" fmla="*/ 4046893 h 4147277"/>
                    <a:gd name="connsiteX16" fmla="*/ 108029 w 1728874"/>
                    <a:gd name="connsiteY16" fmla="*/ 3799706 h 4147277"/>
                    <a:gd name="connsiteX17" fmla="*/ 99306 w 1728874"/>
                    <a:gd name="connsiteY17" fmla="*/ 3055233 h 4147277"/>
                    <a:gd name="connsiteX18" fmla="*/ 99306 w 1728874"/>
                    <a:gd name="connsiteY18" fmla="*/ 2616109 h 4147277"/>
                    <a:gd name="connsiteX19" fmla="*/ 55683 w 1728874"/>
                    <a:gd name="connsiteY19" fmla="*/ 2081019 h 4147277"/>
                    <a:gd name="connsiteX20" fmla="*/ 431 w 1728874"/>
                    <a:gd name="connsiteY20" fmla="*/ 1322008 h 4147277"/>
                    <a:gd name="connsiteX21" fmla="*/ 87128 w 1728874"/>
                    <a:gd name="connsiteY21" fmla="*/ 773195 h 4147277"/>
                    <a:gd name="connsiteX22" fmla="*/ 433736 w 1728874"/>
                    <a:gd name="connsiteY22" fmla="*/ 216931 h 4147277"/>
                    <a:gd name="connsiteX23" fmla="*/ 843779 w 1728874"/>
                    <a:gd name="connsiteY23" fmla="*/ 27903 h 4147277"/>
                    <a:gd name="connsiteX0" fmla="*/ 843779 w 1728874"/>
                    <a:gd name="connsiteY0" fmla="*/ 27903 h 4150771"/>
                    <a:gd name="connsiteX1" fmla="*/ 1355604 w 1728874"/>
                    <a:gd name="connsiteY1" fmla="*/ 19180 h 4150771"/>
                    <a:gd name="connsiteX2" fmla="*/ 1599884 w 1728874"/>
                    <a:gd name="connsiteY2" fmla="*/ 202389 h 4150771"/>
                    <a:gd name="connsiteX3" fmla="*/ 1687127 w 1728874"/>
                    <a:gd name="connsiteY3" fmla="*/ 475750 h 4150771"/>
                    <a:gd name="connsiteX4" fmla="*/ 1724931 w 1728874"/>
                    <a:gd name="connsiteY4" fmla="*/ 1022472 h 4150771"/>
                    <a:gd name="connsiteX5" fmla="*/ 1658046 w 1728874"/>
                    <a:gd name="connsiteY5" fmla="*/ 1423790 h 4150771"/>
                    <a:gd name="connsiteX6" fmla="*/ 1492283 w 1728874"/>
                    <a:gd name="connsiteY6" fmla="*/ 1819291 h 4150771"/>
                    <a:gd name="connsiteX7" fmla="*/ 1489376 w 1728874"/>
                    <a:gd name="connsiteY7" fmla="*/ 1825107 h 4150771"/>
                    <a:gd name="connsiteX8" fmla="*/ 1352036 w 1728874"/>
                    <a:gd name="connsiteY8" fmla="*/ 2401899 h 4150771"/>
                    <a:gd name="connsiteX9" fmla="*/ 1361276 w 1728874"/>
                    <a:gd name="connsiteY9" fmla="*/ 2791078 h 4150771"/>
                    <a:gd name="connsiteX10" fmla="*/ 1364327 w 1728874"/>
                    <a:gd name="connsiteY10" fmla="*/ 2787688 h 4150771"/>
                    <a:gd name="connsiteX11" fmla="*/ 1375959 w 1728874"/>
                    <a:gd name="connsiteY11" fmla="*/ 3238442 h 4150771"/>
                    <a:gd name="connsiteX12" fmla="*/ 1378869 w 1728874"/>
                    <a:gd name="connsiteY12" fmla="*/ 3764809 h 4150771"/>
                    <a:gd name="connsiteX13" fmla="*/ 1271268 w 1728874"/>
                    <a:gd name="connsiteY13" fmla="*/ 3980008 h 4150771"/>
                    <a:gd name="connsiteX14" fmla="*/ 872860 w 1728874"/>
                    <a:gd name="connsiteY14" fmla="*/ 4145768 h 4150771"/>
                    <a:gd name="connsiteX15" fmla="*/ 262160 w 1728874"/>
                    <a:gd name="connsiteY15" fmla="*/ 4046893 h 4150771"/>
                    <a:gd name="connsiteX16" fmla="*/ 108029 w 1728874"/>
                    <a:gd name="connsiteY16" fmla="*/ 3799706 h 4150771"/>
                    <a:gd name="connsiteX17" fmla="*/ 99306 w 1728874"/>
                    <a:gd name="connsiteY17" fmla="*/ 3055233 h 4150771"/>
                    <a:gd name="connsiteX18" fmla="*/ 99306 w 1728874"/>
                    <a:gd name="connsiteY18" fmla="*/ 2616109 h 4150771"/>
                    <a:gd name="connsiteX19" fmla="*/ 55683 w 1728874"/>
                    <a:gd name="connsiteY19" fmla="*/ 2081019 h 4150771"/>
                    <a:gd name="connsiteX20" fmla="*/ 431 w 1728874"/>
                    <a:gd name="connsiteY20" fmla="*/ 1322008 h 4150771"/>
                    <a:gd name="connsiteX21" fmla="*/ 87128 w 1728874"/>
                    <a:gd name="connsiteY21" fmla="*/ 773195 h 4150771"/>
                    <a:gd name="connsiteX22" fmla="*/ 433736 w 1728874"/>
                    <a:gd name="connsiteY22" fmla="*/ 216931 h 4150771"/>
                    <a:gd name="connsiteX23" fmla="*/ 843779 w 1728874"/>
                    <a:gd name="connsiteY23" fmla="*/ 27903 h 4150771"/>
                    <a:gd name="connsiteX0" fmla="*/ 843779 w 1728874"/>
                    <a:gd name="connsiteY0" fmla="*/ 27903 h 4159554"/>
                    <a:gd name="connsiteX1" fmla="*/ 1355604 w 1728874"/>
                    <a:gd name="connsiteY1" fmla="*/ 19180 h 4159554"/>
                    <a:gd name="connsiteX2" fmla="*/ 1599884 w 1728874"/>
                    <a:gd name="connsiteY2" fmla="*/ 202389 h 4159554"/>
                    <a:gd name="connsiteX3" fmla="*/ 1687127 w 1728874"/>
                    <a:gd name="connsiteY3" fmla="*/ 475750 h 4159554"/>
                    <a:gd name="connsiteX4" fmla="*/ 1724931 w 1728874"/>
                    <a:gd name="connsiteY4" fmla="*/ 1022472 h 4159554"/>
                    <a:gd name="connsiteX5" fmla="*/ 1658046 w 1728874"/>
                    <a:gd name="connsiteY5" fmla="*/ 1423790 h 4159554"/>
                    <a:gd name="connsiteX6" fmla="*/ 1492283 w 1728874"/>
                    <a:gd name="connsiteY6" fmla="*/ 1819291 h 4159554"/>
                    <a:gd name="connsiteX7" fmla="*/ 1489376 w 1728874"/>
                    <a:gd name="connsiteY7" fmla="*/ 1825107 h 4159554"/>
                    <a:gd name="connsiteX8" fmla="*/ 1352036 w 1728874"/>
                    <a:gd name="connsiteY8" fmla="*/ 2401899 h 4159554"/>
                    <a:gd name="connsiteX9" fmla="*/ 1361276 w 1728874"/>
                    <a:gd name="connsiteY9" fmla="*/ 2791078 h 4159554"/>
                    <a:gd name="connsiteX10" fmla="*/ 1364327 w 1728874"/>
                    <a:gd name="connsiteY10" fmla="*/ 2787688 h 4159554"/>
                    <a:gd name="connsiteX11" fmla="*/ 1375959 w 1728874"/>
                    <a:gd name="connsiteY11" fmla="*/ 3238442 h 4159554"/>
                    <a:gd name="connsiteX12" fmla="*/ 1378869 w 1728874"/>
                    <a:gd name="connsiteY12" fmla="*/ 3764809 h 4159554"/>
                    <a:gd name="connsiteX13" fmla="*/ 1271268 w 1728874"/>
                    <a:gd name="connsiteY13" fmla="*/ 3980008 h 4159554"/>
                    <a:gd name="connsiteX14" fmla="*/ 872860 w 1728874"/>
                    <a:gd name="connsiteY14" fmla="*/ 4145768 h 4159554"/>
                    <a:gd name="connsiteX15" fmla="*/ 316480 w 1728874"/>
                    <a:gd name="connsiteY15" fmla="*/ 4074053 h 4159554"/>
                    <a:gd name="connsiteX16" fmla="*/ 108029 w 1728874"/>
                    <a:gd name="connsiteY16" fmla="*/ 3799706 h 4159554"/>
                    <a:gd name="connsiteX17" fmla="*/ 99306 w 1728874"/>
                    <a:gd name="connsiteY17" fmla="*/ 3055233 h 4159554"/>
                    <a:gd name="connsiteX18" fmla="*/ 99306 w 1728874"/>
                    <a:gd name="connsiteY18" fmla="*/ 2616109 h 4159554"/>
                    <a:gd name="connsiteX19" fmla="*/ 55683 w 1728874"/>
                    <a:gd name="connsiteY19" fmla="*/ 2081019 h 4159554"/>
                    <a:gd name="connsiteX20" fmla="*/ 431 w 1728874"/>
                    <a:gd name="connsiteY20" fmla="*/ 1322008 h 4159554"/>
                    <a:gd name="connsiteX21" fmla="*/ 87128 w 1728874"/>
                    <a:gd name="connsiteY21" fmla="*/ 773195 h 4159554"/>
                    <a:gd name="connsiteX22" fmla="*/ 433736 w 1728874"/>
                    <a:gd name="connsiteY22" fmla="*/ 216931 h 4159554"/>
                    <a:gd name="connsiteX23" fmla="*/ 843779 w 1728874"/>
                    <a:gd name="connsiteY23" fmla="*/ 27903 h 4159554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2306"/>
                    <a:gd name="connsiteX1" fmla="*/ 1355604 w 1728874"/>
                    <a:gd name="connsiteY1" fmla="*/ 19180 h 4172306"/>
                    <a:gd name="connsiteX2" fmla="*/ 1599884 w 1728874"/>
                    <a:gd name="connsiteY2" fmla="*/ 202389 h 4172306"/>
                    <a:gd name="connsiteX3" fmla="*/ 1687127 w 1728874"/>
                    <a:gd name="connsiteY3" fmla="*/ 475750 h 4172306"/>
                    <a:gd name="connsiteX4" fmla="*/ 1724931 w 1728874"/>
                    <a:gd name="connsiteY4" fmla="*/ 1022472 h 4172306"/>
                    <a:gd name="connsiteX5" fmla="*/ 1658046 w 1728874"/>
                    <a:gd name="connsiteY5" fmla="*/ 1423790 h 4172306"/>
                    <a:gd name="connsiteX6" fmla="*/ 1492283 w 1728874"/>
                    <a:gd name="connsiteY6" fmla="*/ 1819291 h 4172306"/>
                    <a:gd name="connsiteX7" fmla="*/ 1489376 w 1728874"/>
                    <a:gd name="connsiteY7" fmla="*/ 1825107 h 4172306"/>
                    <a:gd name="connsiteX8" fmla="*/ 1352036 w 1728874"/>
                    <a:gd name="connsiteY8" fmla="*/ 2401899 h 4172306"/>
                    <a:gd name="connsiteX9" fmla="*/ 1361276 w 1728874"/>
                    <a:gd name="connsiteY9" fmla="*/ 2791078 h 4172306"/>
                    <a:gd name="connsiteX10" fmla="*/ 1364327 w 1728874"/>
                    <a:gd name="connsiteY10" fmla="*/ 2787688 h 4172306"/>
                    <a:gd name="connsiteX11" fmla="*/ 1375959 w 1728874"/>
                    <a:gd name="connsiteY11" fmla="*/ 3238442 h 4172306"/>
                    <a:gd name="connsiteX12" fmla="*/ 1378869 w 1728874"/>
                    <a:gd name="connsiteY12" fmla="*/ 3764809 h 4172306"/>
                    <a:gd name="connsiteX13" fmla="*/ 900020 w 1728874"/>
                    <a:gd name="connsiteY13" fmla="*/ 4154822 h 4172306"/>
                    <a:gd name="connsiteX14" fmla="*/ 316480 w 1728874"/>
                    <a:gd name="connsiteY14" fmla="*/ 4074053 h 4172306"/>
                    <a:gd name="connsiteX15" fmla="*/ 108029 w 1728874"/>
                    <a:gd name="connsiteY15" fmla="*/ 3799706 h 4172306"/>
                    <a:gd name="connsiteX16" fmla="*/ 99306 w 1728874"/>
                    <a:gd name="connsiteY16" fmla="*/ 3055233 h 4172306"/>
                    <a:gd name="connsiteX17" fmla="*/ 99306 w 1728874"/>
                    <a:gd name="connsiteY17" fmla="*/ 2616109 h 4172306"/>
                    <a:gd name="connsiteX18" fmla="*/ 55683 w 1728874"/>
                    <a:gd name="connsiteY18" fmla="*/ 2081019 h 4172306"/>
                    <a:gd name="connsiteX19" fmla="*/ 431 w 1728874"/>
                    <a:gd name="connsiteY19" fmla="*/ 1322008 h 4172306"/>
                    <a:gd name="connsiteX20" fmla="*/ 87128 w 1728874"/>
                    <a:gd name="connsiteY20" fmla="*/ 773195 h 4172306"/>
                    <a:gd name="connsiteX21" fmla="*/ 433736 w 1728874"/>
                    <a:gd name="connsiteY21" fmla="*/ 216931 h 4172306"/>
                    <a:gd name="connsiteX22" fmla="*/ 843779 w 1728874"/>
                    <a:gd name="connsiteY22" fmla="*/ 27903 h 4172306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728874" h="4158005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2" name="Freeform: Shape 1471">
                  <a:extLst>
                    <a:ext uri="{FF2B5EF4-FFF2-40B4-BE49-F238E27FC236}">
                      <a16:creationId xmlns:a16="http://schemas.microsoft.com/office/drawing/2014/main" id="{E622E41F-B49F-4CFC-8BBE-89FA564C61CE}"/>
                    </a:ext>
                  </a:extLst>
                </p:cNvPr>
                <p:cNvSpPr/>
                <p:nvPr/>
              </p:nvSpPr>
              <p:spPr>
                <a:xfrm>
                  <a:off x="5887913" y="472029"/>
                  <a:ext cx="370016" cy="583487"/>
                </a:xfrm>
                <a:custGeom>
                  <a:avLst/>
                  <a:gdLst>
                    <a:gd name="connsiteX0" fmla="*/ 400769 w 495300"/>
                    <a:gd name="connsiteY0" fmla="*/ 708331 h 781050"/>
                    <a:gd name="connsiteX1" fmla="*/ 359811 w 495300"/>
                    <a:gd name="connsiteY1" fmla="*/ 757861 h 781050"/>
                    <a:gd name="connsiteX2" fmla="*/ 318854 w 495300"/>
                    <a:gd name="connsiteY2" fmla="*/ 782626 h 781050"/>
                    <a:gd name="connsiteX3" fmla="*/ 299804 w 495300"/>
                    <a:gd name="connsiteY3" fmla="*/ 778816 h 781050"/>
                    <a:gd name="connsiteX4" fmla="*/ 283611 w 495300"/>
                    <a:gd name="connsiteY4" fmla="*/ 735954 h 781050"/>
                    <a:gd name="connsiteX5" fmla="*/ 319806 w 495300"/>
                    <a:gd name="connsiteY5" fmla="*/ 675946 h 781050"/>
                    <a:gd name="connsiteX6" fmla="*/ 396959 w 495300"/>
                    <a:gd name="connsiteY6" fmla="*/ 586411 h 781050"/>
                    <a:gd name="connsiteX7" fmla="*/ 404579 w 495300"/>
                    <a:gd name="connsiteY7" fmla="*/ 574981 h 781050"/>
                    <a:gd name="connsiteX8" fmla="*/ 426486 w 495300"/>
                    <a:gd name="connsiteY8" fmla="*/ 528309 h 781050"/>
                    <a:gd name="connsiteX9" fmla="*/ 436011 w 495300"/>
                    <a:gd name="connsiteY9" fmla="*/ 469254 h 781050"/>
                    <a:gd name="connsiteX10" fmla="*/ 444584 w 495300"/>
                    <a:gd name="connsiteY10" fmla="*/ 393054 h 781050"/>
                    <a:gd name="connsiteX11" fmla="*/ 439822 w 495300"/>
                    <a:gd name="connsiteY11" fmla="*/ 346381 h 781050"/>
                    <a:gd name="connsiteX12" fmla="*/ 338856 w 495300"/>
                    <a:gd name="connsiteY12" fmla="*/ 114924 h 781050"/>
                    <a:gd name="connsiteX13" fmla="*/ 319806 w 495300"/>
                    <a:gd name="connsiteY13" fmla="*/ 111114 h 781050"/>
                    <a:gd name="connsiteX14" fmla="*/ 109304 w 495300"/>
                    <a:gd name="connsiteY14" fmla="*/ 287326 h 781050"/>
                    <a:gd name="connsiteX15" fmla="*/ 29294 w 495300"/>
                    <a:gd name="connsiteY15" fmla="*/ 421629 h 781050"/>
                    <a:gd name="connsiteX16" fmla="*/ 27389 w 495300"/>
                    <a:gd name="connsiteY16" fmla="*/ 429249 h 781050"/>
                    <a:gd name="connsiteX17" fmla="*/ 36914 w 495300"/>
                    <a:gd name="connsiteY17" fmla="*/ 531166 h 781050"/>
                    <a:gd name="connsiteX18" fmla="*/ 60726 w 495300"/>
                    <a:gd name="connsiteY18" fmla="*/ 590221 h 781050"/>
                    <a:gd name="connsiteX19" fmla="*/ 105494 w 495300"/>
                    <a:gd name="connsiteY19" fmla="*/ 690234 h 781050"/>
                    <a:gd name="connsiteX20" fmla="*/ 105494 w 495300"/>
                    <a:gd name="connsiteY20" fmla="*/ 723571 h 781050"/>
                    <a:gd name="connsiteX21" fmla="*/ 71204 w 495300"/>
                    <a:gd name="connsiteY21" fmla="*/ 736906 h 781050"/>
                    <a:gd name="connsiteX22" fmla="*/ 54059 w 495300"/>
                    <a:gd name="connsiteY22" fmla="*/ 718809 h 781050"/>
                    <a:gd name="connsiteX23" fmla="*/ 26436 w 495300"/>
                    <a:gd name="connsiteY23" fmla="*/ 644514 h 781050"/>
                    <a:gd name="connsiteX24" fmla="*/ 12149 w 495300"/>
                    <a:gd name="connsiteY24" fmla="*/ 561646 h 781050"/>
                    <a:gd name="connsiteX25" fmla="*/ 7386 w 495300"/>
                    <a:gd name="connsiteY25" fmla="*/ 456871 h 781050"/>
                    <a:gd name="connsiteX26" fmla="*/ 16911 w 495300"/>
                    <a:gd name="connsiteY26" fmla="*/ 353049 h 781050"/>
                    <a:gd name="connsiteX27" fmla="*/ 64536 w 495300"/>
                    <a:gd name="connsiteY27" fmla="*/ 224461 h 781050"/>
                    <a:gd name="connsiteX28" fmla="*/ 137879 w 495300"/>
                    <a:gd name="connsiteY28" fmla="*/ 142546 h 781050"/>
                    <a:gd name="connsiteX29" fmla="*/ 277897 w 495300"/>
                    <a:gd name="connsiteY29" fmla="*/ 33961 h 781050"/>
                    <a:gd name="connsiteX30" fmla="*/ 338856 w 495300"/>
                    <a:gd name="connsiteY30" fmla="*/ 8244 h 781050"/>
                    <a:gd name="connsiteX31" fmla="*/ 349334 w 495300"/>
                    <a:gd name="connsiteY31" fmla="*/ 8244 h 781050"/>
                    <a:gd name="connsiteX32" fmla="*/ 449347 w 495300"/>
                    <a:gd name="connsiteY32" fmla="*/ 105399 h 781050"/>
                    <a:gd name="connsiteX33" fmla="*/ 491256 w 495300"/>
                    <a:gd name="connsiteY33" fmla="*/ 229224 h 781050"/>
                    <a:gd name="connsiteX34" fmla="*/ 496019 w 495300"/>
                    <a:gd name="connsiteY34" fmla="*/ 270181 h 781050"/>
                    <a:gd name="connsiteX35" fmla="*/ 496972 w 495300"/>
                    <a:gd name="connsiteY35" fmla="*/ 336856 h 781050"/>
                    <a:gd name="connsiteX36" fmla="*/ 481731 w 495300"/>
                    <a:gd name="connsiteY36" fmla="*/ 471159 h 781050"/>
                    <a:gd name="connsiteX37" fmla="*/ 444584 w 495300"/>
                    <a:gd name="connsiteY37" fmla="*/ 624511 h 781050"/>
                    <a:gd name="connsiteX38" fmla="*/ 400769 w 495300"/>
                    <a:gd name="connsiteY38" fmla="*/ 708331 h 78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95300" h="781050">
                      <a:moveTo>
                        <a:pt x="400769" y="708331"/>
                      </a:moveTo>
                      <a:cubicBezTo>
                        <a:pt x="387434" y="724524"/>
                        <a:pt x="373147" y="740716"/>
                        <a:pt x="359811" y="757861"/>
                      </a:cubicBezTo>
                      <a:cubicBezTo>
                        <a:pt x="349334" y="771196"/>
                        <a:pt x="335999" y="779769"/>
                        <a:pt x="318854" y="782626"/>
                      </a:cubicBezTo>
                      <a:cubicBezTo>
                        <a:pt x="312186" y="783579"/>
                        <a:pt x="305519" y="782626"/>
                        <a:pt x="299804" y="778816"/>
                      </a:cubicBezTo>
                      <a:cubicBezTo>
                        <a:pt x="287422" y="769291"/>
                        <a:pt x="277897" y="754051"/>
                        <a:pt x="283611" y="735954"/>
                      </a:cubicBezTo>
                      <a:cubicBezTo>
                        <a:pt x="290279" y="713094"/>
                        <a:pt x="304566" y="694044"/>
                        <a:pt x="319806" y="675946"/>
                      </a:cubicBezTo>
                      <a:cubicBezTo>
                        <a:pt x="345524" y="645466"/>
                        <a:pt x="373147" y="617844"/>
                        <a:pt x="396959" y="586411"/>
                      </a:cubicBezTo>
                      <a:cubicBezTo>
                        <a:pt x="399816" y="582601"/>
                        <a:pt x="401722" y="578791"/>
                        <a:pt x="404579" y="574981"/>
                      </a:cubicBezTo>
                      <a:cubicBezTo>
                        <a:pt x="415056" y="560694"/>
                        <a:pt x="422677" y="545454"/>
                        <a:pt x="426486" y="528309"/>
                      </a:cubicBezTo>
                      <a:cubicBezTo>
                        <a:pt x="430297" y="508306"/>
                        <a:pt x="434106" y="489256"/>
                        <a:pt x="436011" y="469254"/>
                      </a:cubicBezTo>
                      <a:cubicBezTo>
                        <a:pt x="438869" y="443536"/>
                        <a:pt x="441727" y="418771"/>
                        <a:pt x="444584" y="393054"/>
                      </a:cubicBezTo>
                      <a:cubicBezTo>
                        <a:pt x="449347" y="376861"/>
                        <a:pt x="443631" y="361621"/>
                        <a:pt x="439822" y="346381"/>
                      </a:cubicBezTo>
                      <a:cubicBezTo>
                        <a:pt x="418866" y="263514"/>
                        <a:pt x="386481" y="185409"/>
                        <a:pt x="338856" y="114924"/>
                      </a:cubicBezTo>
                      <a:cubicBezTo>
                        <a:pt x="331236" y="104446"/>
                        <a:pt x="331236" y="104446"/>
                        <a:pt x="319806" y="111114"/>
                      </a:cubicBezTo>
                      <a:cubicBezTo>
                        <a:pt x="240749" y="159691"/>
                        <a:pt x="169311" y="216841"/>
                        <a:pt x="109304" y="287326"/>
                      </a:cubicBezTo>
                      <a:cubicBezTo>
                        <a:pt x="75014" y="328284"/>
                        <a:pt x="47391" y="372099"/>
                        <a:pt x="29294" y="421629"/>
                      </a:cubicBezTo>
                      <a:cubicBezTo>
                        <a:pt x="28341" y="424486"/>
                        <a:pt x="27389" y="426391"/>
                        <a:pt x="27389" y="429249"/>
                      </a:cubicBezTo>
                      <a:cubicBezTo>
                        <a:pt x="29294" y="463539"/>
                        <a:pt x="31199" y="496876"/>
                        <a:pt x="36914" y="531166"/>
                      </a:cubicBezTo>
                      <a:cubicBezTo>
                        <a:pt x="40724" y="552121"/>
                        <a:pt x="47391" y="572124"/>
                        <a:pt x="60726" y="590221"/>
                      </a:cubicBezTo>
                      <a:cubicBezTo>
                        <a:pt x="81681" y="620701"/>
                        <a:pt x="96921" y="654039"/>
                        <a:pt x="105494" y="690234"/>
                      </a:cubicBezTo>
                      <a:cubicBezTo>
                        <a:pt x="108351" y="701664"/>
                        <a:pt x="108351" y="713094"/>
                        <a:pt x="105494" y="723571"/>
                      </a:cubicBezTo>
                      <a:cubicBezTo>
                        <a:pt x="101684" y="738811"/>
                        <a:pt x="84539" y="745479"/>
                        <a:pt x="71204" y="736906"/>
                      </a:cubicBezTo>
                      <a:cubicBezTo>
                        <a:pt x="63584" y="732144"/>
                        <a:pt x="58821" y="725476"/>
                        <a:pt x="54059" y="718809"/>
                      </a:cubicBezTo>
                      <a:cubicBezTo>
                        <a:pt x="40724" y="695949"/>
                        <a:pt x="32151" y="670231"/>
                        <a:pt x="26436" y="644514"/>
                      </a:cubicBezTo>
                      <a:cubicBezTo>
                        <a:pt x="20721" y="616891"/>
                        <a:pt x="15006" y="589269"/>
                        <a:pt x="12149" y="561646"/>
                      </a:cubicBezTo>
                      <a:cubicBezTo>
                        <a:pt x="8339" y="527356"/>
                        <a:pt x="6434" y="492114"/>
                        <a:pt x="7386" y="456871"/>
                      </a:cubicBezTo>
                      <a:cubicBezTo>
                        <a:pt x="8339" y="421629"/>
                        <a:pt x="11196" y="387339"/>
                        <a:pt x="16911" y="353049"/>
                      </a:cubicBezTo>
                      <a:cubicBezTo>
                        <a:pt x="25484" y="307329"/>
                        <a:pt x="36914" y="262561"/>
                        <a:pt x="64536" y="224461"/>
                      </a:cubicBezTo>
                      <a:cubicBezTo>
                        <a:pt x="86444" y="194934"/>
                        <a:pt x="111209" y="168264"/>
                        <a:pt x="137879" y="142546"/>
                      </a:cubicBezTo>
                      <a:cubicBezTo>
                        <a:pt x="179789" y="100636"/>
                        <a:pt x="225509" y="62536"/>
                        <a:pt x="277897" y="33961"/>
                      </a:cubicBezTo>
                      <a:cubicBezTo>
                        <a:pt x="296947" y="23484"/>
                        <a:pt x="316949" y="13959"/>
                        <a:pt x="338856" y="8244"/>
                      </a:cubicBezTo>
                      <a:cubicBezTo>
                        <a:pt x="342666" y="7291"/>
                        <a:pt x="345524" y="6339"/>
                        <a:pt x="349334" y="8244"/>
                      </a:cubicBezTo>
                      <a:cubicBezTo>
                        <a:pt x="393149" y="29199"/>
                        <a:pt x="424581" y="63489"/>
                        <a:pt x="449347" y="105399"/>
                      </a:cubicBezTo>
                      <a:cubicBezTo>
                        <a:pt x="471254" y="143499"/>
                        <a:pt x="484589" y="185409"/>
                        <a:pt x="491256" y="229224"/>
                      </a:cubicBezTo>
                      <a:cubicBezTo>
                        <a:pt x="493161" y="242559"/>
                        <a:pt x="495066" y="255894"/>
                        <a:pt x="496019" y="270181"/>
                      </a:cubicBezTo>
                      <a:cubicBezTo>
                        <a:pt x="497924" y="292089"/>
                        <a:pt x="497924" y="314949"/>
                        <a:pt x="496972" y="336856"/>
                      </a:cubicBezTo>
                      <a:cubicBezTo>
                        <a:pt x="495066" y="381624"/>
                        <a:pt x="490304" y="426391"/>
                        <a:pt x="481731" y="471159"/>
                      </a:cubicBezTo>
                      <a:cubicBezTo>
                        <a:pt x="471254" y="522594"/>
                        <a:pt x="458872" y="574029"/>
                        <a:pt x="444584" y="624511"/>
                      </a:cubicBezTo>
                      <a:cubicBezTo>
                        <a:pt x="435059" y="654039"/>
                        <a:pt x="421724" y="683566"/>
                        <a:pt x="400769" y="7083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68" name="Group 1467">
                <a:extLst>
                  <a:ext uri="{FF2B5EF4-FFF2-40B4-BE49-F238E27FC236}">
                    <a16:creationId xmlns:a16="http://schemas.microsoft.com/office/drawing/2014/main" id="{680D2CE1-959B-405C-8DF5-680A3B33CCF8}"/>
                  </a:ext>
                </a:extLst>
              </p:cNvPr>
              <p:cNvGrpSpPr/>
              <p:nvPr/>
            </p:nvGrpSpPr>
            <p:grpSpPr>
              <a:xfrm rot="20737142">
                <a:off x="6310944" y="-79408"/>
                <a:ext cx="423031" cy="1017405"/>
                <a:chOff x="6310944" y="-79408"/>
                <a:chExt cx="423031" cy="1017405"/>
              </a:xfrm>
            </p:grpSpPr>
            <p:sp>
              <p:nvSpPr>
                <p:cNvPr id="1469" name="Freeform: Shape 1468">
                  <a:extLst>
                    <a:ext uri="{FF2B5EF4-FFF2-40B4-BE49-F238E27FC236}">
                      <a16:creationId xmlns:a16="http://schemas.microsoft.com/office/drawing/2014/main" id="{3C5DCB12-1ADB-4164-92AA-20C8FA198677}"/>
                    </a:ext>
                  </a:extLst>
                </p:cNvPr>
                <p:cNvSpPr/>
                <p:nvPr/>
              </p:nvSpPr>
              <p:spPr>
                <a:xfrm flipH="1">
                  <a:off x="6310944" y="-79408"/>
                  <a:ext cx="423031" cy="1017405"/>
                </a:xfrm>
                <a:custGeom>
                  <a:avLst/>
                  <a:gdLst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587947 w 1732244"/>
                    <a:gd name="connsiteY10" fmla="*/ 1109058 h 4153492"/>
                    <a:gd name="connsiteX11" fmla="*/ 1451535 w 1732244"/>
                    <a:gd name="connsiteY11" fmla="*/ 1571536 h 4153492"/>
                    <a:gd name="connsiteX12" fmla="*/ 1481114 w 1732244"/>
                    <a:gd name="connsiteY12" fmla="*/ 1674674 h 4153492"/>
                    <a:gd name="connsiteX13" fmla="*/ 1495653 w 1732244"/>
                    <a:gd name="connsiteY13" fmla="*/ 1817170 h 4153492"/>
                    <a:gd name="connsiteX14" fmla="*/ 1492746 w 1732244"/>
                    <a:gd name="connsiteY14" fmla="*/ 1822986 h 4153492"/>
                    <a:gd name="connsiteX15" fmla="*/ 1373513 w 1732244"/>
                    <a:gd name="connsiteY15" fmla="*/ 2372618 h 4153492"/>
                    <a:gd name="connsiteX16" fmla="*/ 1364646 w 1732244"/>
                    <a:gd name="connsiteY16" fmla="*/ 2385917 h 4153492"/>
                    <a:gd name="connsiteX17" fmla="*/ 1364646 w 1732244"/>
                    <a:gd name="connsiteY17" fmla="*/ 2788957 h 4153492"/>
                    <a:gd name="connsiteX18" fmla="*/ 1367697 w 1732244"/>
                    <a:gd name="connsiteY18" fmla="*/ 2785567 h 4153492"/>
                    <a:gd name="connsiteX19" fmla="*/ 1379329 w 1732244"/>
                    <a:gd name="connsiteY19" fmla="*/ 3236321 h 4153492"/>
                    <a:gd name="connsiteX20" fmla="*/ 1382239 w 1732244"/>
                    <a:gd name="connsiteY20" fmla="*/ 3762688 h 4153492"/>
                    <a:gd name="connsiteX21" fmla="*/ 1274638 w 1732244"/>
                    <a:gd name="connsiteY21" fmla="*/ 3977887 h 4153492"/>
                    <a:gd name="connsiteX22" fmla="*/ 876230 w 1732244"/>
                    <a:gd name="connsiteY22" fmla="*/ 4143647 h 4153492"/>
                    <a:gd name="connsiteX23" fmla="*/ 538891 w 1732244"/>
                    <a:gd name="connsiteY23" fmla="*/ 4143647 h 4153492"/>
                    <a:gd name="connsiteX24" fmla="*/ 265530 w 1732244"/>
                    <a:gd name="connsiteY24" fmla="*/ 4044772 h 4153492"/>
                    <a:gd name="connsiteX25" fmla="*/ 111399 w 1732244"/>
                    <a:gd name="connsiteY25" fmla="*/ 3797585 h 4153492"/>
                    <a:gd name="connsiteX26" fmla="*/ 105583 w 1732244"/>
                    <a:gd name="connsiteY26" fmla="*/ 3724881 h 4153492"/>
                    <a:gd name="connsiteX27" fmla="*/ 102676 w 1732244"/>
                    <a:gd name="connsiteY27" fmla="*/ 3053112 h 4153492"/>
                    <a:gd name="connsiteX28" fmla="*/ 102676 w 1732244"/>
                    <a:gd name="connsiteY28" fmla="*/ 2613988 h 4153492"/>
                    <a:gd name="connsiteX29" fmla="*/ 59053 w 1732244"/>
                    <a:gd name="connsiteY29" fmla="*/ 2078898 h 4153492"/>
                    <a:gd name="connsiteX30" fmla="*/ 24156 w 1732244"/>
                    <a:gd name="connsiteY30" fmla="*/ 1843344 h 4153492"/>
                    <a:gd name="connsiteX31" fmla="*/ 3801 w 1732244"/>
                    <a:gd name="connsiteY31" fmla="*/ 1319887 h 4153492"/>
                    <a:gd name="connsiteX32" fmla="*/ 90498 w 1732244"/>
                    <a:gd name="connsiteY32" fmla="*/ 771074 h 4153492"/>
                    <a:gd name="connsiteX33" fmla="*/ 120632 w 1732244"/>
                    <a:gd name="connsiteY33" fmla="*/ 674829 h 4153492"/>
                    <a:gd name="connsiteX34" fmla="*/ 120632 w 1732244"/>
                    <a:gd name="connsiteY34" fmla="*/ 642369 h 4153492"/>
                    <a:gd name="connsiteX35" fmla="*/ 130796 w 1732244"/>
                    <a:gd name="connsiteY35" fmla="*/ 642369 h 4153492"/>
                    <a:gd name="connsiteX36" fmla="*/ 146296 w 1732244"/>
                    <a:gd name="connsiteY36" fmla="*/ 592863 h 4153492"/>
                    <a:gd name="connsiteX37" fmla="*/ 437106 w 1732244"/>
                    <a:gd name="connsiteY37" fmla="*/ 214810 h 4153492"/>
                    <a:gd name="connsiteX38" fmla="*/ 847149 w 1732244"/>
                    <a:gd name="connsiteY38" fmla="*/ 25782 h 4153492"/>
                    <a:gd name="connsiteX39" fmla="*/ 1014364 w 1732244"/>
                    <a:gd name="connsiteY39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51535 w 1732244"/>
                    <a:gd name="connsiteY10" fmla="*/ 1571536 h 4153492"/>
                    <a:gd name="connsiteX11" fmla="*/ 1481114 w 1732244"/>
                    <a:gd name="connsiteY11" fmla="*/ 1674674 h 4153492"/>
                    <a:gd name="connsiteX12" fmla="*/ 1495653 w 1732244"/>
                    <a:gd name="connsiteY12" fmla="*/ 1817170 h 4153492"/>
                    <a:gd name="connsiteX13" fmla="*/ 1492746 w 1732244"/>
                    <a:gd name="connsiteY13" fmla="*/ 1822986 h 4153492"/>
                    <a:gd name="connsiteX14" fmla="*/ 1373513 w 1732244"/>
                    <a:gd name="connsiteY14" fmla="*/ 2372618 h 4153492"/>
                    <a:gd name="connsiteX15" fmla="*/ 1364646 w 1732244"/>
                    <a:gd name="connsiteY15" fmla="*/ 2385917 h 4153492"/>
                    <a:gd name="connsiteX16" fmla="*/ 1364646 w 1732244"/>
                    <a:gd name="connsiteY16" fmla="*/ 2788957 h 4153492"/>
                    <a:gd name="connsiteX17" fmla="*/ 1367697 w 1732244"/>
                    <a:gd name="connsiteY17" fmla="*/ 2785567 h 4153492"/>
                    <a:gd name="connsiteX18" fmla="*/ 1379329 w 1732244"/>
                    <a:gd name="connsiteY18" fmla="*/ 3236321 h 4153492"/>
                    <a:gd name="connsiteX19" fmla="*/ 1382239 w 1732244"/>
                    <a:gd name="connsiteY19" fmla="*/ 3762688 h 4153492"/>
                    <a:gd name="connsiteX20" fmla="*/ 1274638 w 1732244"/>
                    <a:gd name="connsiteY20" fmla="*/ 3977887 h 4153492"/>
                    <a:gd name="connsiteX21" fmla="*/ 876230 w 1732244"/>
                    <a:gd name="connsiteY21" fmla="*/ 4143647 h 4153492"/>
                    <a:gd name="connsiteX22" fmla="*/ 538891 w 1732244"/>
                    <a:gd name="connsiteY22" fmla="*/ 4143647 h 4153492"/>
                    <a:gd name="connsiteX23" fmla="*/ 265530 w 1732244"/>
                    <a:gd name="connsiteY23" fmla="*/ 4044772 h 4153492"/>
                    <a:gd name="connsiteX24" fmla="*/ 111399 w 1732244"/>
                    <a:gd name="connsiteY24" fmla="*/ 3797585 h 4153492"/>
                    <a:gd name="connsiteX25" fmla="*/ 105583 w 1732244"/>
                    <a:gd name="connsiteY25" fmla="*/ 3724881 h 4153492"/>
                    <a:gd name="connsiteX26" fmla="*/ 102676 w 1732244"/>
                    <a:gd name="connsiteY26" fmla="*/ 3053112 h 4153492"/>
                    <a:gd name="connsiteX27" fmla="*/ 102676 w 1732244"/>
                    <a:gd name="connsiteY27" fmla="*/ 2613988 h 4153492"/>
                    <a:gd name="connsiteX28" fmla="*/ 59053 w 1732244"/>
                    <a:gd name="connsiteY28" fmla="*/ 2078898 h 4153492"/>
                    <a:gd name="connsiteX29" fmla="*/ 24156 w 1732244"/>
                    <a:gd name="connsiteY29" fmla="*/ 1843344 h 4153492"/>
                    <a:gd name="connsiteX30" fmla="*/ 3801 w 1732244"/>
                    <a:gd name="connsiteY30" fmla="*/ 1319887 h 4153492"/>
                    <a:gd name="connsiteX31" fmla="*/ 90498 w 1732244"/>
                    <a:gd name="connsiteY31" fmla="*/ 771074 h 4153492"/>
                    <a:gd name="connsiteX32" fmla="*/ 120632 w 1732244"/>
                    <a:gd name="connsiteY32" fmla="*/ 674829 h 4153492"/>
                    <a:gd name="connsiteX33" fmla="*/ 120632 w 1732244"/>
                    <a:gd name="connsiteY33" fmla="*/ 642369 h 4153492"/>
                    <a:gd name="connsiteX34" fmla="*/ 130796 w 1732244"/>
                    <a:gd name="connsiteY34" fmla="*/ 642369 h 4153492"/>
                    <a:gd name="connsiteX35" fmla="*/ 146296 w 1732244"/>
                    <a:gd name="connsiteY35" fmla="*/ 592863 h 4153492"/>
                    <a:gd name="connsiteX36" fmla="*/ 437106 w 1732244"/>
                    <a:gd name="connsiteY36" fmla="*/ 214810 h 4153492"/>
                    <a:gd name="connsiteX37" fmla="*/ 847149 w 1732244"/>
                    <a:gd name="connsiteY37" fmla="*/ 25782 h 4153492"/>
                    <a:gd name="connsiteX38" fmla="*/ 1014364 w 1732244"/>
                    <a:gd name="connsiteY38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81114 w 1732244"/>
                    <a:gd name="connsiteY10" fmla="*/ 1674674 h 4153492"/>
                    <a:gd name="connsiteX11" fmla="*/ 1495653 w 1732244"/>
                    <a:gd name="connsiteY11" fmla="*/ 1817170 h 4153492"/>
                    <a:gd name="connsiteX12" fmla="*/ 1492746 w 1732244"/>
                    <a:gd name="connsiteY12" fmla="*/ 1822986 h 4153492"/>
                    <a:gd name="connsiteX13" fmla="*/ 1373513 w 1732244"/>
                    <a:gd name="connsiteY13" fmla="*/ 2372618 h 4153492"/>
                    <a:gd name="connsiteX14" fmla="*/ 1364646 w 1732244"/>
                    <a:gd name="connsiteY14" fmla="*/ 2385917 h 4153492"/>
                    <a:gd name="connsiteX15" fmla="*/ 1364646 w 1732244"/>
                    <a:gd name="connsiteY15" fmla="*/ 2788957 h 4153492"/>
                    <a:gd name="connsiteX16" fmla="*/ 1367697 w 1732244"/>
                    <a:gd name="connsiteY16" fmla="*/ 2785567 h 4153492"/>
                    <a:gd name="connsiteX17" fmla="*/ 1379329 w 1732244"/>
                    <a:gd name="connsiteY17" fmla="*/ 3236321 h 4153492"/>
                    <a:gd name="connsiteX18" fmla="*/ 1382239 w 1732244"/>
                    <a:gd name="connsiteY18" fmla="*/ 3762688 h 4153492"/>
                    <a:gd name="connsiteX19" fmla="*/ 1274638 w 1732244"/>
                    <a:gd name="connsiteY19" fmla="*/ 3977887 h 4153492"/>
                    <a:gd name="connsiteX20" fmla="*/ 876230 w 1732244"/>
                    <a:gd name="connsiteY20" fmla="*/ 4143647 h 4153492"/>
                    <a:gd name="connsiteX21" fmla="*/ 538891 w 1732244"/>
                    <a:gd name="connsiteY21" fmla="*/ 4143647 h 4153492"/>
                    <a:gd name="connsiteX22" fmla="*/ 265530 w 1732244"/>
                    <a:gd name="connsiteY22" fmla="*/ 4044772 h 4153492"/>
                    <a:gd name="connsiteX23" fmla="*/ 111399 w 1732244"/>
                    <a:gd name="connsiteY23" fmla="*/ 3797585 h 4153492"/>
                    <a:gd name="connsiteX24" fmla="*/ 105583 w 1732244"/>
                    <a:gd name="connsiteY24" fmla="*/ 3724881 h 4153492"/>
                    <a:gd name="connsiteX25" fmla="*/ 102676 w 1732244"/>
                    <a:gd name="connsiteY25" fmla="*/ 3053112 h 4153492"/>
                    <a:gd name="connsiteX26" fmla="*/ 102676 w 1732244"/>
                    <a:gd name="connsiteY26" fmla="*/ 2613988 h 4153492"/>
                    <a:gd name="connsiteX27" fmla="*/ 59053 w 1732244"/>
                    <a:gd name="connsiteY27" fmla="*/ 2078898 h 4153492"/>
                    <a:gd name="connsiteX28" fmla="*/ 24156 w 1732244"/>
                    <a:gd name="connsiteY28" fmla="*/ 1843344 h 4153492"/>
                    <a:gd name="connsiteX29" fmla="*/ 3801 w 1732244"/>
                    <a:gd name="connsiteY29" fmla="*/ 1319887 h 4153492"/>
                    <a:gd name="connsiteX30" fmla="*/ 90498 w 1732244"/>
                    <a:gd name="connsiteY30" fmla="*/ 771074 h 4153492"/>
                    <a:gd name="connsiteX31" fmla="*/ 120632 w 1732244"/>
                    <a:gd name="connsiteY31" fmla="*/ 674829 h 4153492"/>
                    <a:gd name="connsiteX32" fmla="*/ 120632 w 1732244"/>
                    <a:gd name="connsiteY32" fmla="*/ 642369 h 4153492"/>
                    <a:gd name="connsiteX33" fmla="*/ 130796 w 1732244"/>
                    <a:gd name="connsiteY33" fmla="*/ 642369 h 4153492"/>
                    <a:gd name="connsiteX34" fmla="*/ 146296 w 1732244"/>
                    <a:gd name="connsiteY34" fmla="*/ 592863 h 4153492"/>
                    <a:gd name="connsiteX35" fmla="*/ 437106 w 1732244"/>
                    <a:gd name="connsiteY35" fmla="*/ 214810 h 4153492"/>
                    <a:gd name="connsiteX36" fmla="*/ 847149 w 1732244"/>
                    <a:gd name="connsiteY36" fmla="*/ 25782 h 4153492"/>
                    <a:gd name="connsiteX37" fmla="*/ 1014364 w 1732244"/>
                    <a:gd name="connsiteY37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95653 w 1732244"/>
                    <a:gd name="connsiteY10" fmla="*/ 1817170 h 4153492"/>
                    <a:gd name="connsiteX11" fmla="*/ 1492746 w 1732244"/>
                    <a:gd name="connsiteY11" fmla="*/ 1822986 h 4153492"/>
                    <a:gd name="connsiteX12" fmla="*/ 1373513 w 1732244"/>
                    <a:gd name="connsiteY12" fmla="*/ 2372618 h 4153492"/>
                    <a:gd name="connsiteX13" fmla="*/ 1364646 w 1732244"/>
                    <a:gd name="connsiteY13" fmla="*/ 2385917 h 4153492"/>
                    <a:gd name="connsiteX14" fmla="*/ 1364646 w 1732244"/>
                    <a:gd name="connsiteY14" fmla="*/ 2788957 h 4153492"/>
                    <a:gd name="connsiteX15" fmla="*/ 1367697 w 1732244"/>
                    <a:gd name="connsiteY15" fmla="*/ 2785567 h 4153492"/>
                    <a:gd name="connsiteX16" fmla="*/ 1379329 w 1732244"/>
                    <a:gd name="connsiteY16" fmla="*/ 3236321 h 4153492"/>
                    <a:gd name="connsiteX17" fmla="*/ 1382239 w 1732244"/>
                    <a:gd name="connsiteY17" fmla="*/ 3762688 h 4153492"/>
                    <a:gd name="connsiteX18" fmla="*/ 1274638 w 1732244"/>
                    <a:gd name="connsiteY18" fmla="*/ 3977887 h 4153492"/>
                    <a:gd name="connsiteX19" fmla="*/ 876230 w 1732244"/>
                    <a:gd name="connsiteY19" fmla="*/ 4143647 h 4153492"/>
                    <a:gd name="connsiteX20" fmla="*/ 538891 w 1732244"/>
                    <a:gd name="connsiteY20" fmla="*/ 4143647 h 4153492"/>
                    <a:gd name="connsiteX21" fmla="*/ 265530 w 1732244"/>
                    <a:gd name="connsiteY21" fmla="*/ 4044772 h 4153492"/>
                    <a:gd name="connsiteX22" fmla="*/ 111399 w 1732244"/>
                    <a:gd name="connsiteY22" fmla="*/ 3797585 h 4153492"/>
                    <a:gd name="connsiteX23" fmla="*/ 105583 w 1732244"/>
                    <a:gd name="connsiteY23" fmla="*/ 3724881 h 4153492"/>
                    <a:gd name="connsiteX24" fmla="*/ 102676 w 1732244"/>
                    <a:gd name="connsiteY24" fmla="*/ 3053112 h 4153492"/>
                    <a:gd name="connsiteX25" fmla="*/ 102676 w 1732244"/>
                    <a:gd name="connsiteY25" fmla="*/ 2613988 h 4153492"/>
                    <a:gd name="connsiteX26" fmla="*/ 59053 w 1732244"/>
                    <a:gd name="connsiteY26" fmla="*/ 2078898 h 4153492"/>
                    <a:gd name="connsiteX27" fmla="*/ 24156 w 1732244"/>
                    <a:gd name="connsiteY27" fmla="*/ 1843344 h 4153492"/>
                    <a:gd name="connsiteX28" fmla="*/ 3801 w 1732244"/>
                    <a:gd name="connsiteY28" fmla="*/ 1319887 h 4153492"/>
                    <a:gd name="connsiteX29" fmla="*/ 90498 w 1732244"/>
                    <a:gd name="connsiteY29" fmla="*/ 771074 h 4153492"/>
                    <a:gd name="connsiteX30" fmla="*/ 120632 w 1732244"/>
                    <a:gd name="connsiteY30" fmla="*/ 674829 h 4153492"/>
                    <a:gd name="connsiteX31" fmla="*/ 120632 w 1732244"/>
                    <a:gd name="connsiteY31" fmla="*/ 642369 h 4153492"/>
                    <a:gd name="connsiteX32" fmla="*/ 130796 w 1732244"/>
                    <a:gd name="connsiteY32" fmla="*/ 642369 h 4153492"/>
                    <a:gd name="connsiteX33" fmla="*/ 146296 w 1732244"/>
                    <a:gd name="connsiteY33" fmla="*/ 592863 h 4153492"/>
                    <a:gd name="connsiteX34" fmla="*/ 437106 w 1732244"/>
                    <a:gd name="connsiteY34" fmla="*/ 214810 h 4153492"/>
                    <a:gd name="connsiteX35" fmla="*/ 847149 w 1732244"/>
                    <a:gd name="connsiteY35" fmla="*/ 25782 h 4153492"/>
                    <a:gd name="connsiteX36" fmla="*/ 1014364 w 1732244"/>
                    <a:gd name="connsiteY36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495653 w 1732244"/>
                    <a:gd name="connsiteY9" fmla="*/ 1817170 h 4153492"/>
                    <a:gd name="connsiteX10" fmla="*/ 1492746 w 1732244"/>
                    <a:gd name="connsiteY10" fmla="*/ 1822986 h 4153492"/>
                    <a:gd name="connsiteX11" fmla="*/ 1373513 w 1732244"/>
                    <a:gd name="connsiteY11" fmla="*/ 2372618 h 4153492"/>
                    <a:gd name="connsiteX12" fmla="*/ 1364646 w 1732244"/>
                    <a:gd name="connsiteY12" fmla="*/ 2385917 h 4153492"/>
                    <a:gd name="connsiteX13" fmla="*/ 1364646 w 1732244"/>
                    <a:gd name="connsiteY13" fmla="*/ 2788957 h 4153492"/>
                    <a:gd name="connsiteX14" fmla="*/ 1367697 w 1732244"/>
                    <a:gd name="connsiteY14" fmla="*/ 2785567 h 4153492"/>
                    <a:gd name="connsiteX15" fmla="*/ 1379329 w 1732244"/>
                    <a:gd name="connsiteY15" fmla="*/ 3236321 h 4153492"/>
                    <a:gd name="connsiteX16" fmla="*/ 1382239 w 1732244"/>
                    <a:gd name="connsiteY16" fmla="*/ 3762688 h 4153492"/>
                    <a:gd name="connsiteX17" fmla="*/ 1274638 w 1732244"/>
                    <a:gd name="connsiteY17" fmla="*/ 3977887 h 4153492"/>
                    <a:gd name="connsiteX18" fmla="*/ 876230 w 1732244"/>
                    <a:gd name="connsiteY18" fmla="*/ 4143647 h 4153492"/>
                    <a:gd name="connsiteX19" fmla="*/ 538891 w 1732244"/>
                    <a:gd name="connsiteY19" fmla="*/ 4143647 h 4153492"/>
                    <a:gd name="connsiteX20" fmla="*/ 265530 w 1732244"/>
                    <a:gd name="connsiteY20" fmla="*/ 4044772 h 4153492"/>
                    <a:gd name="connsiteX21" fmla="*/ 111399 w 1732244"/>
                    <a:gd name="connsiteY21" fmla="*/ 3797585 h 4153492"/>
                    <a:gd name="connsiteX22" fmla="*/ 105583 w 1732244"/>
                    <a:gd name="connsiteY22" fmla="*/ 3724881 h 4153492"/>
                    <a:gd name="connsiteX23" fmla="*/ 102676 w 1732244"/>
                    <a:gd name="connsiteY23" fmla="*/ 3053112 h 4153492"/>
                    <a:gd name="connsiteX24" fmla="*/ 102676 w 1732244"/>
                    <a:gd name="connsiteY24" fmla="*/ 2613988 h 4153492"/>
                    <a:gd name="connsiteX25" fmla="*/ 59053 w 1732244"/>
                    <a:gd name="connsiteY25" fmla="*/ 2078898 h 4153492"/>
                    <a:gd name="connsiteX26" fmla="*/ 24156 w 1732244"/>
                    <a:gd name="connsiteY26" fmla="*/ 1843344 h 4153492"/>
                    <a:gd name="connsiteX27" fmla="*/ 3801 w 1732244"/>
                    <a:gd name="connsiteY27" fmla="*/ 1319887 h 4153492"/>
                    <a:gd name="connsiteX28" fmla="*/ 90498 w 1732244"/>
                    <a:gd name="connsiteY28" fmla="*/ 771074 h 4153492"/>
                    <a:gd name="connsiteX29" fmla="*/ 120632 w 1732244"/>
                    <a:gd name="connsiteY29" fmla="*/ 674829 h 4153492"/>
                    <a:gd name="connsiteX30" fmla="*/ 120632 w 1732244"/>
                    <a:gd name="connsiteY30" fmla="*/ 642369 h 4153492"/>
                    <a:gd name="connsiteX31" fmla="*/ 130796 w 1732244"/>
                    <a:gd name="connsiteY31" fmla="*/ 642369 h 4153492"/>
                    <a:gd name="connsiteX32" fmla="*/ 146296 w 1732244"/>
                    <a:gd name="connsiteY32" fmla="*/ 592863 h 4153492"/>
                    <a:gd name="connsiteX33" fmla="*/ 437106 w 1732244"/>
                    <a:gd name="connsiteY33" fmla="*/ 214810 h 4153492"/>
                    <a:gd name="connsiteX34" fmla="*/ 847149 w 1732244"/>
                    <a:gd name="connsiteY34" fmla="*/ 25782 h 4153492"/>
                    <a:gd name="connsiteX35" fmla="*/ 1014364 w 1732244"/>
                    <a:gd name="connsiteY35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495653 w 1732244"/>
                    <a:gd name="connsiteY8" fmla="*/ 1817170 h 4153492"/>
                    <a:gd name="connsiteX9" fmla="*/ 1492746 w 1732244"/>
                    <a:gd name="connsiteY9" fmla="*/ 1822986 h 4153492"/>
                    <a:gd name="connsiteX10" fmla="*/ 1373513 w 1732244"/>
                    <a:gd name="connsiteY10" fmla="*/ 2372618 h 4153492"/>
                    <a:gd name="connsiteX11" fmla="*/ 1364646 w 1732244"/>
                    <a:gd name="connsiteY11" fmla="*/ 2385917 h 4153492"/>
                    <a:gd name="connsiteX12" fmla="*/ 1364646 w 1732244"/>
                    <a:gd name="connsiteY12" fmla="*/ 2788957 h 4153492"/>
                    <a:gd name="connsiteX13" fmla="*/ 1367697 w 1732244"/>
                    <a:gd name="connsiteY13" fmla="*/ 2785567 h 4153492"/>
                    <a:gd name="connsiteX14" fmla="*/ 1379329 w 1732244"/>
                    <a:gd name="connsiteY14" fmla="*/ 3236321 h 4153492"/>
                    <a:gd name="connsiteX15" fmla="*/ 1382239 w 1732244"/>
                    <a:gd name="connsiteY15" fmla="*/ 3762688 h 4153492"/>
                    <a:gd name="connsiteX16" fmla="*/ 1274638 w 1732244"/>
                    <a:gd name="connsiteY16" fmla="*/ 3977887 h 4153492"/>
                    <a:gd name="connsiteX17" fmla="*/ 876230 w 1732244"/>
                    <a:gd name="connsiteY17" fmla="*/ 4143647 h 4153492"/>
                    <a:gd name="connsiteX18" fmla="*/ 538891 w 1732244"/>
                    <a:gd name="connsiteY18" fmla="*/ 4143647 h 4153492"/>
                    <a:gd name="connsiteX19" fmla="*/ 265530 w 1732244"/>
                    <a:gd name="connsiteY19" fmla="*/ 4044772 h 4153492"/>
                    <a:gd name="connsiteX20" fmla="*/ 111399 w 1732244"/>
                    <a:gd name="connsiteY20" fmla="*/ 3797585 h 4153492"/>
                    <a:gd name="connsiteX21" fmla="*/ 105583 w 1732244"/>
                    <a:gd name="connsiteY21" fmla="*/ 3724881 h 4153492"/>
                    <a:gd name="connsiteX22" fmla="*/ 102676 w 1732244"/>
                    <a:gd name="connsiteY22" fmla="*/ 3053112 h 4153492"/>
                    <a:gd name="connsiteX23" fmla="*/ 102676 w 1732244"/>
                    <a:gd name="connsiteY23" fmla="*/ 2613988 h 4153492"/>
                    <a:gd name="connsiteX24" fmla="*/ 59053 w 1732244"/>
                    <a:gd name="connsiteY24" fmla="*/ 2078898 h 4153492"/>
                    <a:gd name="connsiteX25" fmla="*/ 24156 w 1732244"/>
                    <a:gd name="connsiteY25" fmla="*/ 1843344 h 4153492"/>
                    <a:gd name="connsiteX26" fmla="*/ 3801 w 1732244"/>
                    <a:gd name="connsiteY26" fmla="*/ 1319887 h 4153492"/>
                    <a:gd name="connsiteX27" fmla="*/ 90498 w 1732244"/>
                    <a:gd name="connsiteY27" fmla="*/ 771074 h 4153492"/>
                    <a:gd name="connsiteX28" fmla="*/ 120632 w 1732244"/>
                    <a:gd name="connsiteY28" fmla="*/ 674829 h 4153492"/>
                    <a:gd name="connsiteX29" fmla="*/ 120632 w 1732244"/>
                    <a:gd name="connsiteY29" fmla="*/ 642369 h 4153492"/>
                    <a:gd name="connsiteX30" fmla="*/ 130796 w 1732244"/>
                    <a:gd name="connsiteY30" fmla="*/ 642369 h 4153492"/>
                    <a:gd name="connsiteX31" fmla="*/ 146296 w 1732244"/>
                    <a:gd name="connsiteY31" fmla="*/ 592863 h 4153492"/>
                    <a:gd name="connsiteX32" fmla="*/ 437106 w 1732244"/>
                    <a:gd name="connsiteY32" fmla="*/ 214810 h 4153492"/>
                    <a:gd name="connsiteX33" fmla="*/ 847149 w 1732244"/>
                    <a:gd name="connsiteY33" fmla="*/ 25782 h 4153492"/>
                    <a:gd name="connsiteX34" fmla="*/ 1014364 w 1732244"/>
                    <a:gd name="connsiteY34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385917 h 4153492"/>
                    <a:gd name="connsiteX11" fmla="*/ 1364646 w 1732244"/>
                    <a:gd name="connsiteY11" fmla="*/ 2788957 h 4153492"/>
                    <a:gd name="connsiteX12" fmla="*/ 1367697 w 1732244"/>
                    <a:gd name="connsiteY12" fmla="*/ 2785567 h 4153492"/>
                    <a:gd name="connsiteX13" fmla="*/ 1379329 w 1732244"/>
                    <a:gd name="connsiteY13" fmla="*/ 3236321 h 4153492"/>
                    <a:gd name="connsiteX14" fmla="*/ 1382239 w 1732244"/>
                    <a:gd name="connsiteY14" fmla="*/ 3762688 h 4153492"/>
                    <a:gd name="connsiteX15" fmla="*/ 1274638 w 1732244"/>
                    <a:gd name="connsiteY15" fmla="*/ 3977887 h 4153492"/>
                    <a:gd name="connsiteX16" fmla="*/ 876230 w 1732244"/>
                    <a:gd name="connsiteY16" fmla="*/ 4143647 h 4153492"/>
                    <a:gd name="connsiteX17" fmla="*/ 538891 w 1732244"/>
                    <a:gd name="connsiteY17" fmla="*/ 4143647 h 4153492"/>
                    <a:gd name="connsiteX18" fmla="*/ 265530 w 1732244"/>
                    <a:gd name="connsiteY18" fmla="*/ 4044772 h 4153492"/>
                    <a:gd name="connsiteX19" fmla="*/ 111399 w 1732244"/>
                    <a:gd name="connsiteY19" fmla="*/ 3797585 h 4153492"/>
                    <a:gd name="connsiteX20" fmla="*/ 105583 w 1732244"/>
                    <a:gd name="connsiteY20" fmla="*/ 3724881 h 4153492"/>
                    <a:gd name="connsiteX21" fmla="*/ 102676 w 1732244"/>
                    <a:gd name="connsiteY21" fmla="*/ 3053112 h 4153492"/>
                    <a:gd name="connsiteX22" fmla="*/ 102676 w 1732244"/>
                    <a:gd name="connsiteY22" fmla="*/ 2613988 h 4153492"/>
                    <a:gd name="connsiteX23" fmla="*/ 59053 w 1732244"/>
                    <a:gd name="connsiteY23" fmla="*/ 2078898 h 4153492"/>
                    <a:gd name="connsiteX24" fmla="*/ 24156 w 1732244"/>
                    <a:gd name="connsiteY24" fmla="*/ 1843344 h 4153492"/>
                    <a:gd name="connsiteX25" fmla="*/ 3801 w 1732244"/>
                    <a:gd name="connsiteY25" fmla="*/ 1319887 h 4153492"/>
                    <a:gd name="connsiteX26" fmla="*/ 90498 w 1732244"/>
                    <a:gd name="connsiteY26" fmla="*/ 771074 h 4153492"/>
                    <a:gd name="connsiteX27" fmla="*/ 120632 w 1732244"/>
                    <a:gd name="connsiteY27" fmla="*/ 674829 h 4153492"/>
                    <a:gd name="connsiteX28" fmla="*/ 120632 w 1732244"/>
                    <a:gd name="connsiteY28" fmla="*/ 642369 h 4153492"/>
                    <a:gd name="connsiteX29" fmla="*/ 130796 w 1732244"/>
                    <a:gd name="connsiteY29" fmla="*/ 642369 h 4153492"/>
                    <a:gd name="connsiteX30" fmla="*/ 146296 w 1732244"/>
                    <a:gd name="connsiteY30" fmla="*/ 592863 h 4153492"/>
                    <a:gd name="connsiteX31" fmla="*/ 437106 w 1732244"/>
                    <a:gd name="connsiteY31" fmla="*/ 214810 h 4153492"/>
                    <a:gd name="connsiteX32" fmla="*/ 847149 w 1732244"/>
                    <a:gd name="connsiteY32" fmla="*/ 25782 h 4153492"/>
                    <a:gd name="connsiteX33" fmla="*/ 1014364 w 1732244"/>
                    <a:gd name="connsiteY33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55406 w 1732244"/>
                    <a:gd name="connsiteY9" fmla="*/ 239977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847149 w 1732244"/>
                    <a:gd name="connsiteY0" fmla="*/ 24646 h 4152356"/>
                    <a:gd name="connsiteX1" fmla="*/ 1181578 w 1732244"/>
                    <a:gd name="connsiteY1" fmla="*/ 1381 h 4152356"/>
                    <a:gd name="connsiteX2" fmla="*/ 1358974 w 1732244"/>
                    <a:gd name="connsiteY2" fmla="*/ 15923 h 4152356"/>
                    <a:gd name="connsiteX3" fmla="*/ 1603254 w 1732244"/>
                    <a:gd name="connsiteY3" fmla="*/ 199132 h 4152356"/>
                    <a:gd name="connsiteX4" fmla="*/ 1690497 w 1732244"/>
                    <a:gd name="connsiteY4" fmla="*/ 472493 h 4152356"/>
                    <a:gd name="connsiteX5" fmla="*/ 1728301 w 1732244"/>
                    <a:gd name="connsiteY5" fmla="*/ 1019215 h 4152356"/>
                    <a:gd name="connsiteX6" fmla="*/ 1661416 w 1732244"/>
                    <a:gd name="connsiteY6" fmla="*/ 1420533 h 4152356"/>
                    <a:gd name="connsiteX7" fmla="*/ 1495653 w 1732244"/>
                    <a:gd name="connsiteY7" fmla="*/ 1816034 h 4152356"/>
                    <a:gd name="connsiteX8" fmla="*/ 1492746 w 1732244"/>
                    <a:gd name="connsiteY8" fmla="*/ 1821850 h 4152356"/>
                    <a:gd name="connsiteX9" fmla="*/ 1355406 w 1732244"/>
                    <a:gd name="connsiteY9" fmla="*/ 2398642 h 4152356"/>
                    <a:gd name="connsiteX10" fmla="*/ 1364646 w 1732244"/>
                    <a:gd name="connsiteY10" fmla="*/ 2787821 h 4152356"/>
                    <a:gd name="connsiteX11" fmla="*/ 1367697 w 1732244"/>
                    <a:gd name="connsiteY11" fmla="*/ 2784431 h 4152356"/>
                    <a:gd name="connsiteX12" fmla="*/ 1379329 w 1732244"/>
                    <a:gd name="connsiteY12" fmla="*/ 3235185 h 4152356"/>
                    <a:gd name="connsiteX13" fmla="*/ 1382239 w 1732244"/>
                    <a:gd name="connsiteY13" fmla="*/ 3761552 h 4152356"/>
                    <a:gd name="connsiteX14" fmla="*/ 1274638 w 1732244"/>
                    <a:gd name="connsiteY14" fmla="*/ 3976751 h 4152356"/>
                    <a:gd name="connsiteX15" fmla="*/ 876230 w 1732244"/>
                    <a:gd name="connsiteY15" fmla="*/ 4142511 h 4152356"/>
                    <a:gd name="connsiteX16" fmla="*/ 538891 w 1732244"/>
                    <a:gd name="connsiteY16" fmla="*/ 4142511 h 4152356"/>
                    <a:gd name="connsiteX17" fmla="*/ 265530 w 1732244"/>
                    <a:gd name="connsiteY17" fmla="*/ 4043636 h 4152356"/>
                    <a:gd name="connsiteX18" fmla="*/ 111399 w 1732244"/>
                    <a:gd name="connsiteY18" fmla="*/ 3796449 h 4152356"/>
                    <a:gd name="connsiteX19" fmla="*/ 105583 w 1732244"/>
                    <a:gd name="connsiteY19" fmla="*/ 3723745 h 4152356"/>
                    <a:gd name="connsiteX20" fmla="*/ 102676 w 1732244"/>
                    <a:gd name="connsiteY20" fmla="*/ 3051976 h 4152356"/>
                    <a:gd name="connsiteX21" fmla="*/ 102676 w 1732244"/>
                    <a:gd name="connsiteY21" fmla="*/ 2612852 h 4152356"/>
                    <a:gd name="connsiteX22" fmla="*/ 59053 w 1732244"/>
                    <a:gd name="connsiteY22" fmla="*/ 2077762 h 4152356"/>
                    <a:gd name="connsiteX23" fmla="*/ 24156 w 1732244"/>
                    <a:gd name="connsiteY23" fmla="*/ 1842208 h 4152356"/>
                    <a:gd name="connsiteX24" fmla="*/ 3801 w 1732244"/>
                    <a:gd name="connsiteY24" fmla="*/ 1318751 h 4152356"/>
                    <a:gd name="connsiteX25" fmla="*/ 90498 w 1732244"/>
                    <a:gd name="connsiteY25" fmla="*/ 769938 h 4152356"/>
                    <a:gd name="connsiteX26" fmla="*/ 120632 w 1732244"/>
                    <a:gd name="connsiteY26" fmla="*/ 673693 h 4152356"/>
                    <a:gd name="connsiteX27" fmla="*/ 120632 w 1732244"/>
                    <a:gd name="connsiteY27" fmla="*/ 641233 h 4152356"/>
                    <a:gd name="connsiteX28" fmla="*/ 130796 w 1732244"/>
                    <a:gd name="connsiteY28" fmla="*/ 641233 h 4152356"/>
                    <a:gd name="connsiteX29" fmla="*/ 146296 w 1732244"/>
                    <a:gd name="connsiteY29" fmla="*/ 591727 h 4152356"/>
                    <a:gd name="connsiteX30" fmla="*/ 437106 w 1732244"/>
                    <a:gd name="connsiteY30" fmla="*/ 213674 h 4152356"/>
                    <a:gd name="connsiteX31" fmla="*/ 847149 w 1732244"/>
                    <a:gd name="connsiteY31" fmla="*/ 24646 h 4152356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146296 w 1732244"/>
                    <a:gd name="connsiteY28" fmla="*/ 594984 h 4155613"/>
                    <a:gd name="connsiteX29" fmla="*/ 437106 w 1732244"/>
                    <a:gd name="connsiteY29" fmla="*/ 216931 h 4155613"/>
                    <a:gd name="connsiteX30" fmla="*/ 847149 w 1732244"/>
                    <a:gd name="connsiteY30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437106 w 1732244"/>
                    <a:gd name="connsiteY28" fmla="*/ 216931 h 4155613"/>
                    <a:gd name="connsiteX29" fmla="*/ 847149 w 1732244"/>
                    <a:gd name="connsiteY29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437106 w 1732244"/>
                    <a:gd name="connsiteY27" fmla="*/ 216931 h 4155613"/>
                    <a:gd name="connsiteX28" fmla="*/ 847149 w 1732244"/>
                    <a:gd name="connsiteY28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437106 w 1732244"/>
                    <a:gd name="connsiteY26" fmla="*/ 216931 h 4155613"/>
                    <a:gd name="connsiteX27" fmla="*/ 847149 w 1732244"/>
                    <a:gd name="connsiteY27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102213 w 1728874"/>
                    <a:gd name="connsiteY18" fmla="*/ 3727002 h 4155613"/>
                    <a:gd name="connsiteX19" fmla="*/ 99306 w 1728874"/>
                    <a:gd name="connsiteY19" fmla="*/ 3055233 h 4155613"/>
                    <a:gd name="connsiteX20" fmla="*/ 99306 w 1728874"/>
                    <a:gd name="connsiteY20" fmla="*/ 2616109 h 4155613"/>
                    <a:gd name="connsiteX21" fmla="*/ 55683 w 1728874"/>
                    <a:gd name="connsiteY21" fmla="*/ 2081019 h 4155613"/>
                    <a:gd name="connsiteX22" fmla="*/ 431 w 1728874"/>
                    <a:gd name="connsiteY22" fmla="*/ 1322008 h 4155613"/>
                    <a:gd name="connsiteX23" fmla="*/ 87128 w 1728874"/>
                    <a:gd name="connsiteY23" fmla="*/ 773195 h 4155613"/>
                    <a:gd name="connsiteX24" fmla="*/ 433736 w 1728874"/>
                    <a:gd name="connsiteY24" fmla="*/ 216931 h 4155613"/>
                    <a:gd name="connsiteX25" fmla="*/ 843779 w 1728874"/>
                    <a:gd name="connsiteY25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99306 w 1728874"/>
                    <a:gd name="connsiteY18" fmla="*/ 3055233 h 4155613"/>
                    <a:gd name="connsiteX19" fmla="*/ 99306 w 1728874"/>
                    <a:gd name="connsiteY19" fmla="*/ 2616109 h 4155613"/>
                    <a:gd name="connsiteX20" fmla="*/ 55683 w 1728874"/>
                    <a:gd name="connsiteY20" fmla="*/ 2081019 h 4155613"/>
                    <a:gd name="connsiteX21" fmla="*/ 431 w 1728874"/>
                    <a:gd name="connsiteY21" fmla="*/ 1322008 h 4155613"/>
                    <a:gd name="connsiteX22" fmla="*/ 87128 w 1728874"/>
                    <a:gd name="connsiteY22" fmla="*/ 773195 h 4155613"/>
                    <a:gd name="connsiteX23" fmla="*/ 433736 w 1728874"/>
                    <a:gd name="connsiteY23" fmla="*/ 216931 h 4155613"/>
                    <a:gd name="connsiteX24" fmla="*/ 843779 w 1728874"/>
                    <a:gd name="connsiteY24" fmla="*/ 27903 h 4155613"/>
                    <a:gd name="connsiteX0" fmla="*/ 843779 w 1728874"/>
                    <a:gd name="connsiteY0" fmla="*/ 27903 h 4147277"/>
                    <a:gd name="connsiteX1" fmla="*/ 1355604 w 1728874"/>
                    <a:gd name="connsiteY1" fmla="*/ 19180 h 4147277"/>
                    <a:gd name="connsiteX2" fmla="*/ 1599884 w 1728874"/>
                    <a:gd name="connsiteY2" fmla="*/ 202389 h 4147277"/>
                    <a:gd name="connsiteX3" fmla="*/ 1687127 w 1728874"/>
                    <a:gd name="connsiteY3" fmla="*/ 475750 h 4147277"/>
                    <a:gd name="connsiteX4" fmla="*/ 1724931 w 1728874"/>
                    <a:gd name="connsiteY4" fmla="*/ 1022472 h 4147277"/>
                    <a:gd name="connsiteX5" fmla="*/ 1658046 w 1728874"/>
                    <a:gd name="connsiteY5" fmla="*/ 1423790 h 4147277"/>
                    <a:gd name="connsiteX6" fmla="*/ 1492283 w 1728874"/>
                    <a:gd name="connsiteY6" fmla="*/ 1819291 h 4147277"/>
                    <a:gd name="connsiteX7" fmla="*/ 1489376 w 1728874"/>
                    <a:gd name="connsiteY7" fmla="*/ 1825107 h 4147277"/>
                    <a:gd name="connsiteX8" fmla="*/ 1352036 w 1728874"/>
                    <a:gd name="connsiteY8" fmla="*/ 2401899 h 4147277"/>
                    <a:gd name="connsiteX9" fmla="*/ 1361276 w 1728874"/>
                    <a:gd name="connsiteY9" fmla="*/ 2791078 h 4147277"/>
                    <a:gd name="connsiteX10" fmla="*/ 1364327 w 1728874"/>
                    <a:gd name="connsiteY10" fmla="*/ 2787688 h 4147277"/>
                    <a:gd name="connsiteX11" fmla="*/ 1375959 w 1728874"/>
                    <a:gd name="connsiteY11" fmla="*/ 3238442 h 4147277"/>
                    <a:gd name="connsiteX12" fmla="*/ 1378869 w 1728874"/>
                    <a:gd name="connsiteY12" fmla="*/ 3764809 h 4147277"/>
                    <a:gd name="connsiteX13" fmla="*/ 1271268 w 1728874"/>
                    <a:gd name="connsiteY13" fmla="*/ 3980008 h 4147277"/>
                    <a:gd name="connsiteX14" fmla="*/ 872860 w 1728874"/>
                    <a:gd name="connsiteY14" fmla="*/ 4145768 h 4147277"/>
                    <a:gd name="connsiteX15" fmla="*/ 262160 w 1728874"/>
                    <a:gd name="connsiteY15" fmla="*/ 4046893 h 4147277"/>
                    <a:gd name="connsiteX16" fmla="*/ 108029 w 1728874"/>
                    <a:gd name="connsiteY16" fmla="*/ 3799706 h 4147277"/>
                    <a:gd name="connsiteX17" fmla="*/ 99306 w 1728874"/>
                    <a:gd name="connsiteY17" fmla="*/ 3055233 h 4147277"/>
                    <a:gd name="connsiteX18" fmla="*/ 99306 w 1728874"/>
                    <a:gd name="connsiteY18" fmla="*/ 2616109 h 4147277"/>
                    <a:gd name="connsiteX19" fmla="*/ 55683 w 1728874"/>
                    <a:gd name="connsiteY19" fmla="*/ 2081019 h 4147277"/>
                    <a:gd name="connsiteX20" fmla="*/ 431 w 1728874"/>
                    <a:gd name="connsiteY20" fmla="*/ 1322008 h 4147277"/>
                    <a:gd name="connsiteX21" fmla="*/ 87128 w 1728874"/>
                    <a:gd name="connsiteY21" fmla="*/ 773195 h 4147277"/>
                    <a:gd name="connsiteX22" fmla="*/ 433736 w 1728874"/>
                    <a:gd name="connsiteY22" fmla="*/ 216931 h 4147277"/>
                    <a:gd name="connsiteX23" fmla="*/ 843779 w 1728874"/>
                    <a:gd name="connsiteY23" fmla="*/ 27903 h 4147277"/>
                    <a:gd name="connsiteX0" fmla="*/ 843779 w 1728874"/>
                    <a:gd name="connsiteY0" fmla="*/ 27903 h 4150771"/>
                    <a:gd name="connsiteX1" fmla="*/ 1355604 w 1728874"/>
                    <a:gd name="connsiteY1" fmla="*/ 19180 h 4150771"/>
                    <a:gd name="connsiteX2" fmla="*/ 1599884 w 1728874"/>
                    <a:gd name="connsiteY2" fmla="*/ 202389 h 4150771"/>
                    <a:gd name="connsiteX3" fmla="*/ 1687127 w 1728874"/>
                    <a:gd name="connsiteY3" fmla="*/ 475750 h 4150771"/>
                    <a:gd name="connsiteX4" fmla="*/ 1724931 w 1728874"/>
                    <a:gd name="connsiteY4" fmla="*/ 1022472 h 4150771"/>
                    <a:gd name="connsiteX5" fmla="*/ 1658046 w 1728874"/>
                    <a:gd name="connsiteY5" fmla="*/ 1423790 h 4150771"/>
                    <a:gd name="connsiteX6" fmla="*/ 1492283 w 1728874"/>
                    <a:gd name="connsiteY6" fmla="*/ 1819291 h 4150771"/>
                    <a:gd name="connsiteX7" fmla="*/ 1489376 w 1728874"/>
                    <a:gd name="connsiteY7" fmla="*/ 1825107 h 4150771"/>
                    <a:gd name="connsiteX8" fmla="*/ 1352036 w 1728874"/>
                    <a:gd name="connsiteY8" fmla="*/ 2401899 h 4150771"/>
                    <a:gd name="connsiteX9" fmla="*/ 1361276 w 1728874"/>
                    <a:gd name="connsiteY9" fmla="*/ 2791078 h 4150771"/>
                    <a:gd name="connsiteX10" fmla="*/ 1364327 w 1728874"/>
                    <a:gd name="connsiteY10" fmla="*/ 2787688 h 4150771"/>
                    <a:gd name="connsiteX11" fmla="*/ 1375959 w 1728874"/>
                    <a:gd name="connsiteY11" fmla="*/ 3238442 h 4150771"/>
                    <a:gd name="connsiteX12" fmla="*/ 1378869 w 1728874"/>
                    <a:gd name="connsiteY12" fmla="*/ 3764809 h 4150771"/>
                    <a:gd name="connsiteX13" fmla="*/ 1271268 w 1728874"/>
                    <a:gd name="connsiteY13" fmla="*/ 3980008 h 4150771"/>
                    <a:gd name="connsiteX14" fmla="*/ 872860 w 1728874"/>
                    <a:gd name="connsiteY14" fmla="*/ 4145768 h 4150771"/>
                    <a:gd name="connsiteX15" fmla="*/ 262160 w 1728874"/>
                    <a:gd name="connsiteY15" fmla="*/ 4046893 h 4150771"/>
                    <a:gd name="connsiteX16" fmla="*/ 108029 w 1728874"/>
                    <a:gd name="connsiteY16" fmla="*/ 3799706 h 4150771"/>
                    <a:gd name="connsiteX17" fmla="*/ 99306 w 1728874"/>
                    <a:gd name="connsiteY17" fmla="*/ 3055233 h 4150771"/>
                    <a:gd name="connsiteX18" fmla="*/ 99306 w 1728874"/>
                    <a:gd name="connsiteY18" fmla="*/ 2616109 h 4150771"/>
                    <a:gd name="connsiteX19" fmla="*/ 55683 w 1728874"/>
                    <a:gd name="connsiteY19" fmla="*/ 2081019 h 4150771"/>
                    <a:gd name="connsiteX20" fmla="*/ 431 w 1728874"/>
                    <a:gd name="connsiteY20" fmla="*/ 1322008 h 4150771"/>
                    <a:gd name="connsiteX21" fmla="*/ 87128 w 1728874"/>
                    <a:gd name="connsiteY21" fmla="*/ 773195 h 4150771"/>
                    <a:gd name="connsiteX22" fmla="*/ 433736 w 1728874"/>
                    <a:gd name="connsiteY22" fmla="*/ 216931 h 4150771"/>
                    <a:gd name="connsiteX23" fmla="*/ 843779 w 1728874"/>
                    <a:gd name="connsiteY23" fmla="*/ 27903 h 4150771"/>
                    <a:gd name="connsiteX0" fmla="*/ 843779 w 1728874"/>
                    <a:gd name="connsiteY0" fmla="*/ 27903 h 4159554"/>
                    <a:gd name="connsiteX1" fmla="*/ 1355604 w 1728874"/>
                    <a:gd name="connsiteY1" fmla="*/ 19180 h 4159554"/>
                    <a:gd name="connsiteX2" fmla="*/ 1599884 w 1728874"/>
                    <a:gd name="connsiteY2" fmla="*/ 202389 h 4159554"/>
                    <a:gd name="connsiteX3" fmla="*/ 1687127 w 1728874"/>
                    <a:gd name="connsiteY3" fmla="*/ 475750 h 4159554"/>
                    <a:gd name="connsiteX4" fmla="*/ 1724931 w 1728874"/>
                    <a:gd name="connsiteY4" fmla="*/ 1022472 h 4159554"/>
                    <a:gd name="connsiteX5" fmla="*/ 1658046 w 1728874"/>
                    <a:gd name="connsiteY5" fmla="*/ 1423790 h 4159554"/>
                    <a:gd name="connsiteX6" fmla="*/ 1492283 w 1728874"/>
                    <a:gd name="connsiteY6" fmla="*/ 1819291 h 4159554"/>
                    <a:gd name="connsiteX7" fmla="*/ 1489376 w 1728874"/>
                    <a:gd name="connsiteY7" fmla="*/ 1825107 h 4159554"/>
                    <a:gd name="connsiteX8" fmla="*/ 1352036 w 1728874"/>
                    <a:gd name="connsiteY8" fmla="*/ 2401899 h 4159554"/>
                    <a:gd name="connsiteX9" fmla="*/ 1361276 w 1728874"/>
                    <a:gd name="connsiteY9" fmla="*/ 2791078 h 4159554"/>
                    <a:gd name="connsiteX10" fmla="*/ 1364327 w 1728874"/>
                    <a:gd name="connsiteY10" fmla="*/ 2787688 h 4159554"/>
                    <a:gd name="connsiteX11" fmla="*/ 1375959 w 1728874"/>
                    <a:gd name="connsiteY11" fmla="*/ 3238442 h 4159554"/>
                    <a:gd name="connsiteX12" fmla="*/ 1378869 w 1728874"/>
                    <a:gd name="connsiteY12" fmla="*/ 3764809 h 4159554"/>
                    <a:gd name="connsiteX13" fmla="*/ 1271268 w 1728874"/>
                    <a:gd name="connsiteY13" fmla="*/ 3980008 h 4159554"/>
                    <a:gd name="connsiteX14" fmla="*/ 872860 w 1728874"/>
                    <a:gd name="connsiteY14" fmla="*/ 4145768 h 4159554"/>
                    <a:gd name="connsiteX15" fmla="*/ 316480 w 1728874"/>
                    <a:gd name="connsiteY15" fmla="*/ 4074053 h 4159554"/>
                    <a:gd name="connsiteX16" fmla="*/ 108029 w 1728874"/>
                    <a:gd name="connsiteY16" fmla="*/ 3799706 h 4159554"/>
                    <a:gd name="connsiteX17" fmla="*/ 99306 w 1728874"/>
                    <a:gd name="connsiteY17" fmla="*/ 3055233 h 4159554"/>
                    <a:gd name="connsiteX18" fmla="*/ 99306 w 1728874"/>
                    <a:gd name="connsiteY18" fmla="*/ 2616109 h 4159554"/>
                    <a:gd name="connsiteX19" fmla="*/ 55683 w 1728874"/>
                    <a:gd name="connsiteY19" fmla="*/ 2081019 h 4159554"/>
                    <a:gd name="connsiteX20" fmla="*/ 431 w 1728874"/>
                    <a:gd name="connsiteY20" fmla="*/ 1322008 h 4159554"/>
                    <a:gd name="connsiteX21" fmla="*/ 87128 w 1728874"/>
                    <a:gd name="connsiteY21" fmla="*/ 773195 h 4159554"/>
                    <a:gd name="connsiteX22" fmla="*/ 433736 w 1728874"/>
                    <a:gd name="connsiteY22" fmla="*/ 216931 h 4159554"/>
                    <a:gd name="connsiteX23" fmla="*/ 843779 w 1728874"/>
                    <a:gd name="connsiteY23" fmla="*/ 27903 h 4159554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2306"/>
                    <a:gd name="connsiteX1" fmla="*/ 1355604 w 1728874"/>
                    <a:gd name="connsiteY1" fmla="*/ 19180 h 4172306"/>
                    <a:gd name="connsiteX2" fmla="*/ 1599884 w 1728874"/>
                    <a:gd name="connsiteY2" fmla="*/ 202389 h 4172306"/>
                    <a:gd name="connsiteX3" fmla="*/ 1687127 w 1728874"/>
                    <a:gd name="connsiteY3" fmla="*/ 475750 h 4172306"/>
                    <a:gd name="connsiteX4" fmla="*/ 1724931 w 1728874"/>
                    <a:gd name="connsiteY4" fmla="*/ 1022472 h 4172306"/>
                    <a:gd name="connsiteX5" fmla="*/ 1658046 w 1728874"/>
                    <a:gd name="connsiteY5" fmla="*/ 1423790 h 4172306"/>
                    <a:gd name="connsiteX6" fmla="*/ 1492283 w 1728874"/>
                    <a:gd name="connsiteY6" fmla="*/ 1819291 h 4172306"/>
                    <a:gd name="connsiteX7" fmla="*/ 1489376 w 1728874"/>
                    <a:gd name="connsiteY7" fmla="*/ 1825107 h 4172306"/>
                    <a:gd name="connsiteX8" fmla="*/ 1352036 w 1728874"/>
                    <a:gd name="connsiteY8" fmla="*/ 2401899 h 4172306"/>
                    <a:gd name="connsiteX9" fmla="*/ 1361276 w 1728874"/>
                    <a:gd name="connsiteY9" fmla="*/ 2791078 h 4172306"/>
                    <a:gd name="connsiteX10" fmla="*/ 1364327 w 1728874"/>
                    <a:gd name="connsiteY10" fmla="*/ 2787688 h 4172306"/>
                    <a:gd name="connsiteX11" fmla="*/ 1375959 w 1728874"/>
                    <a:gd name="connsiteY11" fmla="*/ 3238442 h 4172306"/>
                    <a:gd name="connsiteX12" fmla="*/ 1378869 w 1728874"/>
                    <a:gd name="connsiteY12" fmla="*/ 3764809 h 4172306"/>
                    <a:gd name="connsiteX13" fmla="*/ 900020 w 1728874"/>
                    <a:gd name="connsiteY13" fmla="*/ 4154822 h 4172306"/>
                    <a:gd name="connsiteX14" fmla="*/ 316480 w 1728874"/>
                    <a:gd name="connsiteY14" fmla="*/ 4074053 h 4172306"/>
                    <a:gd name="connsiteX15" fmla="*/ 108029 w 1728874"/>
                    <a:gd name="connsiteY15" fmla="*/ 3799706 h 4172306"/>
                    <a:gd name="connsiteX16" fmla="*/ 99306 w 1728874"/>
                    <a:gd name="connsiteY16" fmla="*/ 3055233 h 4172306"/>
                    <a:gd name="connsiteX17" fmla="*/ 99306 w 1728874"/>
                    <a:gd name="connsiteY17" fmla="*/ 2616109 h 4172306"/>
                    <a:gd name="connsiteX18" fmla="*/ 55683 w 1728874"/>
                    <a:gd name="connsiteY18" fmla="*/ 2081019 h 4172306"/>
                    <a:gd name="connsiteX19" fmla="*/ 431 w 1728874"/>
                    <a:gd name="connsiteY19" fmla="*/ 1322008 h 4172306"/>
                    <a:gd name="connsiteX20" fmla="*/ 87128 w 1728874"/>
                    <a:gd name="connsiteY20" fmla="*/ 773195 h 4172306"/>
                    <a:gd name="connsiteX21" fmla="*/ 433736 w 1728874"/>
                    <a:gd name="connsiteY21" fmla="*/ 216931 h 4172306"/>
                    <a:gd name="connsiteX22" fmla="*/ 843779 w 1728874"/>
                    <a:gd name="connsiteY22" fmla="*/ 27903 h 4172306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728874" h="4158005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0" name="Freeform: Shape 1469">
                  <a:extLst>
                    <a:ext uri="{FF2B5EF4-FFF2-40B4-BE49-F238E27FC236}">
                      <a16:creationId xmlns:a16="http://schemas.microsoft.com/office/drawing/2014/main" id="{2D9B19D9-28B6-4307-907F-35E7897D283D}"/>
                    </a:ext>
                  </a:extLst>
                </p:cNvPr>
                <p:cNvSpPr/>
                <p:nvPr/>
              </p:nvSpPr>
              <p:spPr>
                <a:xfrm>
                  <a:off x="6320211" y="46587"/>
                  <a:ext cx="370016" cy="590603"/>
                </a:xfrm>
                <a:custGeom>
                  <a:avLst/>
                  <a:gdLst>
                    <a:gd name="connsiteX0" fmla="*/ 98584 w 495300"/>
                    <a:gd name="connsiteY0" fmla="*/ 576412 h 790575"/>
                    <a:gd name="connsiteX1" fmla="*/ 141446 w 495300"/>
                    <a:gd name="connsiteY1" fmla="*/ 629752 h 790575"/>
                    <a:gd name="connsiteX2" fmla="*/ 192881 w 495300"/>
                    <a:gd name="connsiteY2" fmla="*/ 688807 h 790575"/>
                    <a:gd name="connsiteX3" fmla="*/ 217646 w 495300"/>
                    <a:gd name="connsiteY3" fmla="*/ 732622 h 790575"/>
                    <a:gd name="connsiteX4" fmla="*/ 206216 w 495300"/>
                    <a:gd name="connsiteY4" fmla="*/ 776437 h 790575"/>
                    <a:gd name="connsiteX5" fmla="*/ 184309 w 495300"/>
                    <a:gd name="connsiteY5" fmla="*/ 784057 h 790575"/>
                    <a:gd name="connsiteX6" fmla="*/ 149066 w 495300"/>
                    <a:gd name="connsiteY6" fmla="*/ 765959 h 790575"/>
                    <a:gd name="connsiteX7" fmla="*/ 106204 w 495300"/>
                    <a:gd name="connsiteY7" fmla="*/ 714524 h 790575"/>
                    <a:gd name="connsiteX8" fmla="*/ 102394 w 495300"/>
                    <a:gd name="connsiteY8" fmla="*/ 709762 h 790575"/>
                    <a:gd name="connsiteX9" fmla="*/ 55721 w 495300"/>
                    <a:gd name="connsiteY9" fmla="*/ 611654 h 790575"/>
                    <a:gd name="connsiteX10" fmla="*/ 17621 w 495300"/>
                    <a:gd name="connsiteY10" fmla="*/ 443062 h 790575"/>
                    <a:gd name="connsiteX11" fmla="*/ 8096 w 495300"/>
                    <a:gd name="connsiteY11" fmla="*/ 353527 h 790575"/>
                    <a:gd name="connsiteX12" fmla="*/ 7144 w 495300"/>
                    <a:gd name="connsiteY12" fmla="*/ 291614 h 790575"/>
                    <a:gd name="connsiteX13" fmla="*/ 8096 w 495300"/>
                    <a:gd name="connsiteY13" fmla="*/ 270659 h 790575"/>
                    <a:gd name="connsiteX14" fmla="*/ 29051 w 495300"/>
                    <a:gd name="connsiteY14" fmla="*/ 164932 h 790575"/>
                    <a:gd name="connsiteX15" fmla="*/ 110966 w 495300"/>
                    <a:gd name="connsiteY15" fmla="*/ 37297 h 790575"/>
                    <a:gd name="connsiteX16" fmla="*/ 154781 w 495300"/>
                    <a:gd name="connsiteY16" fmla="*/ 8722 h 790575"/>
                    <a:gd name="connsiteX17" fmla="*/ 165259 w 495300"/>
                    <a:gd name="connsiteY17" fmla="*/ 7769 h 790575"/>
                    <a:gd name="connsiteX18" fmla="*/ 266224 w 495300"/>
                    <a:gd name="connsiteY18" fmla="*/ 57299 h 790575"/>
                    <a:gd name="connsiteX19" fmla="*/ 405289 w 495300"/>
                    <a:gd name="connsiteY19" fmla="*/ 183029 h 790575"/>
                    <a:gd name="connsiteX20" fmla="*/ 450056 w 495300"/>
                    <a:gd name="connsiteY20" fmla="*/ 239227 h 790575"/>
                    <a:gd name="connsiteX21" fmla="*/ 486251 w 495300"/>
                    <a:gd name="connsiteY21" fmla="*/ 344954 h 790575"/>
                    <a:gd name="connsiteX22" fmla="*/ 495776 w 495300"/>
                    <a:gd name="connsiteY22" fmla="*/ 520214 h 790575"/>
                    <a:gd name="connsiteX23" fmla="*/ 465296 w 495300"/>
                    <a:gd name="connsiteY23" fmla="*/ 685949 h 790575"/>
                    <a:gd name="connsiteX24" fmla="*/ 442436 w 495300"/>
                    <a:gd name="connsiteY24" fmla="*/ 727859 h 790575"/>
                    <a:gd name="connsiteX25" fmla="*/ 427196 w 495300"/>
                    <a:gd name="connsiteY25" fmla="*/ 738337 h 790575"/>
                    <a:gd name="connsiteX26" fmla="*/ 397669 w 495300"/>
                    <a:gd name="connsiteY26" fmla="*/ 716429 h 790575"/>
                    <a:gd name="connsiteX27" fmla="*/ 403384 w 495300"/>
                    <a:gd name="connsiteY27" fmla="*/ 671662 h 790575"/>
                    <a:gd name="connsiteX28" fmla="*/ 450056 w 495300"/>
                    <a:gd name="connsiteY28" fmla="*/ 579269 h 790575"/>
                    <a:gd name="connsiteX29" fmla="*/ 467201 w 495300"/>
                    <a:gd name="connsiteY29" fmla="*/ 530692 h 790575"/>
                    <a:gd name="connsiteX30" fmla="*/ 476726 w 495300"/>
                    <a:gd name="connsiteY30" fmla="*/ 428774 h 790575"/>
                    <a:gd name="connsiteX31" fmla="*/ 474821 w 495300"/>
                    <a:gd name="connsiteY31" fmla="*/ 421154 h 790575"/>
                    <a:gd name="connsiteX32" fmla="*/ 386239 w 495300"/>
                    <a:gd name="connsiteY32" fmla="*/ 277327 h 790575"/>
                    <a:gd name="connsiteX33" fmla="*/ 179546 w 495300"/>
                    <a:gd name="connsiteY33" fmla="*/ 107782 h 790575"/>
                    <a:gd name="connsiteX34" fmla="*/ 168116 w 495300"/>
                    <a:gd name="connsiteY34" fmla="*/ 110639 h 790575"/>
                    <a:gd name="connsiteX35" fmla="*/ 74771 w 495300"/>
                    <a:gd name="connsiteY35" fmla="*/ 308759 h 790575"/>
                    <a:gd name="connsiteX36" fmla="*/ 58579 w 495300"/>
                    <a:gd name="connsiteY36" fmla="*/ 372577 h 790575"/>
                    <a:gd name="connsiteX37" fmla="*/ 59531 w 495300"/>
                    <a:gd name="connsiteY37" fmla="*/ 392579 h 790575"/>
                    <a:gd name="connsiteX38" fmla="*/ 59531 w 495300"/>
                    <a:gd name="connsiteY38" fmla="*/ 396389 h 790575"/>
                    <a:gd name="connsiteX39" fmla="*/ 71914 w 495300"/>
                    <a:gd name="connsiteY39" fmla="*/ 502117 h 790575"/>
                    <a:gd name="connsiteX40" fmla="*/ 98584 w 495300"/>
                    <a:gd name="connsiteY40" fmla="*/ 576412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495300" h="790575">
                      <a:moveTo>
                        <a:pt x="98584" y="576412"/>
                      </a:moveTo>
                      <a:cubicBezTo>
                        <a:pt x="110966" y="596414"/>
                        <a:pt x="126206" y="612607"/>
                        <a:pt x="141446" y="629752"/>
                      </a:cubicBezTo>
                      <a:cubicBezTo>
                        <a:pt x="158591" y="649754"/>
                        <a:pt x="176689" y="667852"/>
                        <a:pt x="192881" y="688807"/>
                      </a:cubicBezTo>
                      <a:cubicBezTo>
                        <a:pt x="203359" y="702142"/>
                        <a:pt x="211931" y="716429"/>
                        <a:pt x="217646" y="732622"/>
                      </a:cubicBezTo>
                      <a:cubicBezTo>
                        <a:pt x="224314" y="749767"/>
                        <a:pt x="218599" y="764054"/>
                        <a:pt x="206216" y="776437"/>
                      </a:cubicBezTo>
                      <a:cubicBezTo>
                        <a:pt x="200501" y="782152"/>
                        <a:pt x="192881" y="785009"/>
                        <a:pt x="184309" y="784057"/>
                      </a:cubicBezTo>
                      <a:cubicBezTo>
                        <a:pt x="170974" y="781199"/>
                        <a:pt x="158591" y="777389"/>
                        <a:pt x="149066" y="765959"/>
                      </a:cubicBezTo>
                      <a:cubicBezTo>
                        <a:pt x="134779" y="748814"/>
                        <a:pt x="120491" y="731669"/>
                        <a:pt x="106204" y="714524"/>
                      </a:cubicBezTo>
                      <a:cubicBezTo>
                        <a:pt x="105251" y="712619"/>
                        <a:pt x="103346" y="711667"/>
                        <a:pt x="102394" y="709762"/>
                      </a:cubicBezTo>
                      <a:cubicBezTo>
                        <a:pt x="78581" y="681187"/>
                        <a:pt x="65246" y="646897"/>
                        <a:pt x="55721" y="611654"/>
                      </a:cubicBezTo>
                      <a:cubicBezTo>
                        <a:pt x="41434" y="556409"/>
                        <a:pt x="26194" y="500212"/>
                        <a:pt x="17621" y="443062"/>
                      </a:cubicBezTo>
                      <a:cubicBezTo>
                        <a:pt x="12859" y="413534"/>
                        <a:pt x="10001" y="383054"/>
                        <a:pt x="8096" y="353527"/>
                      </a:cubicBezTo>
                      <a:cubicBezTo>
                        <a:pt x="7144" y="332572"/>
                        <a:pt x="7144" y="312569"/>
                        <a:pt x="7144" y="291614"/>
                      </a:cubicBezTo>
                      <a:cubicBezTo>
                        <a:pt x="7144" y="284947"/>
                        <a:pt x="8096" y="277327"/>
                        <a:pt x="8096" y="270659"/>
                      </a:cubicBezTo>
                      <a:cubicBezTo>
                        <a:pt x="11906" y="234464"/>
                        <a:pt x="17621" y="199222"/>
                        <a:pt x="29051" y="164932"/>
                      </a:cubicBezTo>
                      <a:cubicBezTo>
                        <a:pt x="45244" y="115402"/>
                        <a:pt x="70961" y="71587"/>
                        <a:pt x="110966" y="37297"/>
                      </a:cubicBezTo>
                      <a:cubicBezTo>
                        <a:pt x="124301" y="25867"/>
                        <a:pt x="138589" y="16342"/>
                        <a:pt x="154781" y="8722"/>
                      </a:cubicBezTo>
                      <a:cubicBezTo>
                        <a:pt x="158591" y="6817"/>
                        <a:pt x="161449" y="6817"/>
                        <a:pt x="165259" y="7769"/>
                      </a:cubicBezTo>
                      <a:cubicBezTo>
                        <a:pt x="202406" y="18247"/>
                        <a:pt x="234791" y="36344"/>
                        <a:pt x="266224" y="57299"/>
                      </a:cubicBezTo>
                      <a:cubicBezTo>
                        <a:pt x="318611" y="92542"/>
                        <a:pt x="363379" y="135404"/>
                        <a:pt x="405289" y="183029"/>
                      </a:cubicBezTo>
                      <a:cubicBezTo>
                        <a:pt x="421481" y="201127"/>
                        <a:pt x="437674" y="218272"/>
                        <a:pt x="450056" y="239227"/>
                      </a:cubicBezTo>
                      <a:cubicBezTo>
                        <a:pt x="469106" y="272564"/>
                        <a:pt x="479584" y="307807"/>
                        <a:pt x="486251" y="344954"/>
                      </a:cubicBezTo>
                      <a:cubicBezTo>
                        <a:pt x="496729" y="403057"/>
                        <a:pt x="499586" y="461159"/>
                        <a:pt x="495776" y="520214"/>
                      </a:cubicBezTo>
                      <a:cubicBezTo>
                        <a:pt x="491966" y="576412"/>
                        <a:pt x="484346" y="632609"/>
                        <a:pt x="465296" y="685949"/>
                      </a:cubicBezTo>
                      <a:cubicBezTo>
                        <a:pt x="459581" y="701189"/>
                        <a:pt x="452914" y="716429"/>
                        <a:pt x="442436" y="727859"/>
                      </a:cubicBezTo>
                      <a:cubicBezTo>
                        <a:pt x="438626" y="732622"/>
                        <a:pt x="432911" y="736432"/>
                        <a:pt x="427196" y="738337"/>
                      </a:cubicBezTo>
                      <a:cubicBezTo>
                        <a:pt x="411956" y="742147"/>
                        <a:pt x="400526" y="733574"/>
                        <a:pt x="397669" y="716429"/>
                      </a:cubicBezTo>
                      <a:cubicBezTo>
                        <a:pt x="395764" y="701189"/>
                        <a:pt x="397669" y="685949"/>
                        <a:pt x="403384" y="671662"/>
                      </a:cubicBezTo>
                      <a:cubicBezTo>
                        <a:pt x="414814" y="639277"/>
                        <a:pt x="429101" y="607844"/>
                        <a:pt x="450056" y="579269"/>
                      </a:cubicBezTo>
                      <a:cubicBezTo>
                        <a:pt x="460534" y="564982"/>
                        <a:pt x="463391" y="547837"/>
                        <a:pt x="467201" y="530692"/>
                      </a:cubicBezTo>
                      <a:cubicBezTo>
                        <a:pt x="473869" y="497354"/>
                        <a:pt x="475774" y="463064"/>
                        <a:pt x="476726" y="428774"/>
                      </a:cubicBezTo>
                      <a:cubicBezTo>
                        <a:pt x="476726" y="425917"/>
                        <a:pt x="475774" y="424012"/>
                        <a:pt x="474821" y="421154"/>
                      </a:cubicBezTo>
                      <a:cubicBezTo>
                        <a:pt x="454819" y="366862"/>
                        <a:pt x="423386" y="320189"/>
                        <a:pt x="386239" y="277327"/>
                      </a:cubicBezTo>
                      <a:cubicBezTo>
                        <a:pt x="327184" y="208747"/>
                        <a:pt x="256699" y="153502"/>
                        <a:pt x="179546" y="107782"/>
                      </a:cubicBezTo>
                      <a:cubicBezTo>
                        <a:pt x="173831" y="103972"/>
                        <a:pt x="171926" y="105877"/>
                        <a:pt x="168116" y="110639"/>
                      </a:cubicBezTo>
                      <a:cubicBezTo>
                        <a:pt x="126206" y="171599"/>
                        <a:pt x="95726" y="238274"/>
                        <a:pt x="74771" y="308759"/>
                      </a:cubicBezTo>
                      <a:cubicBezTo>
                        <a:pt x="68104" y="329714"/>
                        <a:pt x="63341" y="350669"/>
                        <a:pt x="58579" y="372577"/>
                      </a:cubicBezTo>
                      <a:cubicBezTo>
                        <a:pt x="56674" y="379244"/>
                        <a:pt x="58579" y="385912"/>
                        <a:pt x="59531" y="392579"/>
                      </a:cubicBezTo>
                      <a:cubicBezTo>
                        <a:pt x="59531" y="393532"/>
                        <a:pt x="59531" y="395437"/>
                        <a:pt x="59531" y="396389"/>
                      </a:cubicBezTo>
                      <a:cubicBezTo>
                        <a:pt x="63341" y="431632"/>
                        <a:pt x="67151" y="466874"/>
                        <a:pt x="71914" y="502117"/>
                      </a:cubicBezTo>
                      <a:cubicBezTo>
                        <a:pt x="75724" y="529739"/>
                        <a:pt x="82391" y="554504"/>
                        <a:pt x="98584" y="57641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73" name="Freeform: Shape 1472">
              <a:extLst>
                <a:ext uri="{FF2B5EF4-FFF2-40B4-BE49-F238E27FC236}">
                  <a16:creationId xmlns:a16="http://schemas.microsoft.com/office/drawing/2014/main" id="{4A61BAE1-8DB7-41D0-A0B0-A6975B1460B2}"/>
                </a:ext>
              </a:extLst>
            </p:cNvPr>
            <p:cNvSpPr/>
            <p:nvPr/>
          </p:nvSpPr>
          <p:spPr>
            <a:xfrm rot="20738113">
              <a:off x="2094336" y="3642349"/>
              <a:ext cx="845479" cy="847678"/>
            </a:xfrm>
            <a:custGeom>
              <a:avLst/>
              <a:gdLst>
                <a:gd name="connsiteX0" fmla="*/ 321547 w 668637"/>
                <a:gd name="connsiteY0" fmla="*/ 56565 h 670376"/>
                <a:gd name="connsiteX1" fmla="*/ 239003 w 668637"/>
                <a:gd name="connsiteY1" fmla="*/ 70219 h 670376"/>
                <a:gd name="connsiteX2" fmla="*/ 232176 w 668637"/>
                <a:gd name="connsiteY2" fmla="*/ 90079 h 670376"/>
                <a:gd name="connsiteX3" fmla="*/ 432642 w 668637"/>
                <a:gd name="connsiteY3" fmla="*/ 79528 h 670376"/>
                <a:gd name="connsiteX4" fmla="*/ 423953 w 668637"/>
                <a:gd name="connsiteY4" fmla="*/ 62771 h 670376"/>
                <a:gd name="connsiteX5" fmla="*/ 321547 w 668637"/>
                <a:gd name="connsiteY5" fmla="*/ 56565 h 670376"/>
                <a:gd name="connsiteX6" fmla="*/ 382215 w 668637"/>
                <a:gd name="connsiteY6" fmla="*/ 1639 h 670376"/>
                <a:gd name="connsiteX7" fmla="*/ 462433 w 668637"/>
                <a:gd name="connsiteY7" fmla="*/ 13120 h 670376"/>
                <a:gd name="connsiteX8" fmla="*/ 633728 w 668637"/>
                <a:gd name="connsiteY8" fmla="*/ 39808 h 670376"/>
                <a:gd name="connsiteX9" fmla="*/ 662278 w 668637"/>
                <a:gd name="connsiteY9" fmla="*/ 71460 h 670376"/>
                <a:gd name="connsiteX10" fmla="*/ 668485 w 668637"/>
                <a:gd name="connsiteY10" fmla="*/ 227241 h 670376"/>
                <a:gd name="connsiteX11" fmla="*/ 645521 w 668637"/>
                <a:gd name="connsiteY11" fmla="*/ 253307 h 670376"/>
                <a:gd name="connsiteX12" fmla="*/ 571044 w 668637"/>
                <a:gd name="connsiteY12" fmla="*/ 256410 h 670376"/>
                <a:gd name="connsiteX13" fmla="*/ 553045 w 668637"/>
                <a:gd name="connsiteY13" fmla="*/ 275029 h 670376"/>
                <a:gd name="connsiteX14" fmla="*/ 565458 w 668637"/>
                <a:gd name="connsiteY14" fmla="*/ 617621 h 670376"/>
                <a:gd name="connsiteX15" fmla="*/ 529462 w 668637"/>
                <a:gd name="connsiteY15" fmla="*/ 656101 h 670376"/>
                <a:gd name="connsiteX16" fmla="*/ 170112 w 668637"/>
                <a:gd name="connsiteY16" fmla="*/ 670376 h 670376"/>
                <a:gd name="connsiteX17" fmla="*/ 138460 w 668637"/>
                <a:gd name="connsiteY17" fmla="*/ 639964 h 670376"/>
                <a:gd name="connsiteX18" fmla="*/ 124805 w 668637"/>
                <a:gd name="connsiteY18" fmla="*/ 293028 h 670376"/>
                <a:gd name="connsiteX19" fmla="*/ 103704 w 668637"/>
                <a:gd name="connsiteY19" fmla="*/ 275029 h 670376"/>
                <a:gd name="connsiteX20" fmla="*/ 29228 w 668637"/>
                <a:gd name="connsiteY20" fmla="*/ 278133 h 670376"/>
                <a:gd name="connsiteX21" fmla="*/ 5643 w 668637"/>
                <a:gd name="connsiteY21" fmla="*/ 257031 h 670376"/>
                <a:gd name="connsiteX22" fmla="*/ 57 w 668637"/>
                <a:gd name="connsiteY22" fmla="*/ 87597 h 670376"/>
                <a:gd name="connsiteX23" fmla="*/ 16194 w 668637"/>
                <a:gd name="connsiteY23" fmla="*/ 66495 h 670376"/>
                <a:gd name="connsiteX24" fmla="*/ 301067 w 668637"/>
                <a:gd name="connsiteY24" fmla="*/ 3190 h 670376"/>
                <a:gd name="connsiteX25" fmla="*/ 382215 w 668637"/>
                <a:gd name="connsiteY25" fmla="*/ 1639 h 67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8637" h="670376">
                  <a:moveTo>
                    <a:pt x="321547" y="56565"/>
                  </a:moveTo>
                  <a:cubicBezTo>
                    <a:pt x="302308" y="57185"/>
                    <a:pt x="270655" y="62150"/>
                    <a:pt x="239003" y="70219"/>
                  </a:cubicBezTo>
                  <a:cubicBezTo>
                    <a:pt x="224728" y="73942"/>
                    <a:pt x="223487" y="78287"/>
                    <a:pt x="232176" y="90079"/>
                  </a:cubicBezTo>
                  <a:cubicBezTo>
                    <a:pt x="283689" y="159590"/>
                    <a:pt x="386094" y="154004"/>
                    <a:pt x="432642" y="79528"/>
                  </a:cubicBezTo>
                  <a:cubicBezTo>
                    <a:pt x="440710" y="66495"/>
                    <a:pt x="433262" y="64633"/>
                    <a:pt x="423953" y="62771"/>
                  </a:cubicBezTo>
                  <a:cubicBezTo>
                    <a:pt x="394782" y="57806"/>
                    <a:pt x="364992" y="53461"/>
                    <a:pt x="321547" y="56565"/>
                  </a:cubicBezTo>
                  <a:close/>
                  <a:moveTo>
                    <a:pt x="382215" y="1639"/>
                  </a:moveTo>
                  <a:cubicBezTo>
                    <a:pt x="409058" y="3966"/>
                    <a:pt x="435746" y="8466"/>
                    <a:pt x="462433" y="13120"/>
                  </a:cubicBezTo>
                  <a:cubicBezTo>
                    <a:pt x="519531" y="23051"/>
                    <a:pt x="576630" y="31740"/>
                    <a:pt x="633728" y="39808"/>
                  </a:cubicBezTo>
                  <a:cubicBezTo>
                    <a:pt x="653589" y="42291"/>
                    <a:pt x="662278" y="49738"/>
                    <a:pt x="662278" y="71460"/>
                  </a:cubicBezTo>
                  <a:cubicBezTo>
                    <a:pt x="662898" y="123594"/>
                    <a:pt x="666002" y="175727"/>
                    <a:pt x="668485" y="227241"/>
                  </a:cubicBezTo>
                  <a:cubicBezTo>
                    <a:pt x="669726" y="244618"/>
                    <a:pt x="663519" y="252686"/>
                    <a:pt x="645521" y="253307"/>
                  </a:cubicBezTo>
                  <a:cubicBezTo>
                    <a:pt x="620695" y="253928"/>
                    <a:pt x="595870" y="256410"/>
                    <a:pt x="571044" y="256410"/>
                  </a:cubicBezTo>
                  <a:cubicBezTo>
                    <a:pt x="557390" y="256410"/>
                    <a:pt x="552425" y="259514"/>
                    <a:pt x="553045" y="275029"/>
                  </a:cubicBezTo>
                  <a:cubicBezTo>
                    <a:pt x="558011" y="389227"/>
                    <a:pt x="561735" y="503424"/>
                    <a:pt x="565458" y="617621"/>
                  </a:cubicBezTo>
                  <a:cubicBezTo>
                    <a:pt x="566700" y="654859"/>
                    <a:pt x="566700" y="654239"/>
                    <a:pt x="529462" y="656101"/>
                  </a:cubicBezTo>
                  <a:cubicBezTo>
                    <a:pt x="470501" y="659204"/>
                    <a:pt x="229693" y="670376"/>
                    <a:pt x="170112" y="670376"/>
                  </a:cubicBezTo>
                  <a:cubicBezTo>
                    <a:pt x="140321" y="670376"/>
                    <a:pt x="140321" y="670376"/>
                    <a:pt x="138460" y="639964"/>
                  </a:cubicBezTo>
                  <a:cubicBezTo>
                    <a:pt x="135356" y="575418"/>
                    <a:pt x="125426" y="343920"/>
                    <a:pt x="124805" y="293028"/>
                  </a:cubicBezTo>
                  <a:cubicBezTo>
                    <a:pt x="124805" y="276271"/>
                    <a:pt x="118599" y="273788"/>
                    <a:pt x="103704" y="275029"/>
                  </a:cubicBezTo>
                  <a:cubicBezTo>
                    <a:pt x="78879" y="276892"/>
                    <a:pt x="54053" y="276892"/>
                    <a:pt x="29228" y="278133"/>
                  </a:cubicBezTo>
                  <a:cubicBezTo>
                    <a:pt x="13711" y="278753"/>
                    <a:pt x="6264" y="273168"/>
                    <a:pt x="5643" y="257031"/>
                  </a:cubicBezTo>
                  <a:cubicBezTo>
                    <a:pt x="4402" y="200553"/>
                    <a:pt x="2540" y="144075"/>
                    <a:pt x="57" y="87597"/>
                  </a:cubicBezTo>
                  <a:cubicBezTo>
                    <a:pt x="-563" y="75184"/>
                    <a:pt x="3781" y="68978"/>
                    <a:pt x="16194" y="66495"/>
                  </a:cubicBezTo>
                  <a:cubicBezTo>
                    <a:pt x="111772" y="47256"/>
                    <a:pt x="204247" y="16844"/>
                    <a:pt x="301067" y="3190"/>
                  </a:cubicBezTo>
                  <a:cubicBezTo>
                    <a:pt x="328375" y="-844"/>
                    <a:pt x="355373" y="-689"/>
                    <a:pt x="382215" y="1639"/>
                  </a:cubicBezTo>
                  <a:close/>
                </a:path>
              </a:pathLst>
            </a:custGeom>
            <a:solidFill>
              <a:srgbClr val="FE570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78" name="Freeform: Shape 1477">
              <a:extLst>
                <a:ext uri="{FF2B5EF4-FFF2-40B4-BE49-F238E27FC236}">
                  <a16:creationId xmlns:a16="http://schemas.microsoft.com/office/drawing/2014/main" id="{5875DFC4-B675-4818-B44E-4015FE029102}"/>
                </a:ext>
              </a:extLst>
            </p:cNvPr>
            <p:cNvSpPr/>
            <p:nvPr/>
          </p:nvSpPr>
          <p:spPr>
            <a:xfrm>
              <a:off x="625089" y="1940565"/>
              <a:ext cx="5065594" cy="3474878"/>
            </a:xfrm>
            <a:custGeom>
              <a:avLst/>
              <a:gdLst>
                <a:gd name="connsiteX0" fmla="*/ 3246497 w 5065594"/>
                <a:gd name="connsiteY0" fmla="*/ 857713 h 3474878"/>
                <a:gd name="connsiteX1" fmla="*/ 3245831 w 5065594"/>
                <a:gd name="connsiteY1" fmla="*/ 857723 h 3474878"/>
                <a:gd name="connsiteX2" fmla="*/ 3202826 w 5065594"/>
                <a:gd name="connsiteY2" fmla="*/ 857723 h 3474878"/>
                <a:gd name="connsiteX3" fmla="*/ 3202826 w 5065594"/>
                <a:gd name="connsiteY3" fmla="*/ 858405 h 3474878"/>
                <a:gd name="connsiteX4" fmla="*/ 3245831 w 5065594"/>
                <a:gd name="connsiteY4" fmla="*/ 857723 h 3474878"/>
                <a:gd name="connsiteX5" fmla="*/ 3247333 w 5065594"/>
                <a:gd name="connsiteY5" fmla="*/ 857723 h 3474878"/>
                <a:gd name="connsiteX6" fmla="*/ 3268295 w 5065594"/>
                <a:gd name="connsiteY6" fmla="*/ 857988 h 3474878"/>
                <a:gd name="connsiteX7" fmla="*/ 3193173 w 5065594"/>
                <a:gd name="connsiteY7" fmla="*/ 873433 h 3474878"/>
                <a:gd name="connsiteX8" fmla="*/ 3087704 w 5065594"/>
                <a:gd name="connsiteY8" fmla="*/ 1133608 h 3474878"/>
                <a:gd name="connsiteX9" fmla="*/ 2944653 w 5065594"/>
                <a:gd name="connsiteY9" fmla="*/ 2456490 h 3474878"/>
                <a:gd name="connsiteX10" fmla="*/ 3061819 w 5065594"/>
                <a:gd name="connsiteY10" fmla="*/ 2579787 h 3474878"/>
                <a:gd name="connsiteX11" fmla="*/ 3434433 w 5065594"/>
                <a:gd name="connsiteY11" fmla="*/ 2333875 h 3474878"/>
                <a:gd name="connsiteX12" fmla="*/ 3708955 w 5065594"/>
                <a:gd name="connsiteY12" fmla="*/ 990557 h 3474878"/>
                <a:gd name="connsiteX13" fmla="*/ 3606776 w 5065594"/>
                <a:gd name="connsiteY13" fmla="*/ 863173 h 3474878"/>
                <a:gd name="connsiteX14" fmla="*/ 3435114 w 5065594"/>
                <a:gd name="connsiteY14" fmla="*/ 863173 h 3474878"/>
                <a:gd name="connsiteX15" fmla="*/ 3307986 w 5065594"/>
                <a:gd name="connsiteY15" fmla="*/ 858490 h 3474878"/>
                <a:gd name="connsiteX16" fmla="*/ 3268295 w 5065594"/>
                <a:gd name="connsiteY16" fmla="*/ 857988 h 3474878"/>
                <a:gd name="connsiteX17" fmla="*/ 3269584 w 5065594"/>
                <a:gd name="connsiteY17" fmla="*/ 857723 h 3474878"/>
                <a:gd name="connsiteX18" fmla="*/ 3247333 w 5065594"/>
                <a:gd name="connsiteY18" fmla="*/ 857723 h 3474878"/>
                <a:gd name="connsiteX19" fmla="*/ 2234848 w 5065594"/>
                <a:gd name="connsiteY19" fmla="*/ 846824 h 3474878"/>
                <a:gd name="connsiteX20" fmla="*/ 2144929 w 5065594"/>
                <a:gd name="connsiteY20" fmla="*/ 936742 h 3474878"/>
                <a:gd name="connsiteX21" fmla="*/ 2120406 w 5065594"/>
                <a:gd name="connsiteY21" fmla="*/ 2370659 h 3474878"/>
                <a:gd name="connsiteX22" fmla="*/ 2214412 w 5065594"/>
                <a:gd name="connsiteY22" fmla="*/ 2477607 h 3474878"/>
                <a:gd name="connsiteX23" fmla="*/ 2637434 w 5065594"/>
                <a:gd name="connsiteY23" fmla="*/ 2207172 h 3474878"/>
                <a:gd name="connsiteX24" fmla="*/ 2780485 w 5065594"/>
                <a:gd name="connsiteY24" fmla="*/ 945598 h 3474878"/>
                <a:gd name="connsiteX25" fmla="*/ 2694655 w 5065594"/>
                <a:gd name="connsiteY25" fmla="*/ 846824 h 3474878"/>
                <a:gd name="connsiteX26" fmla="*/ 2234848 w 5065594"/>
                <a:gd name="connsiteY26" fmla="*/ 846824 h 3474878"/>
                <a:gd name="connsiteX27" fmla="*/ 1377903 w 5065594"/>
                <a:gd name="connsiteY27" fmla="*/ 829113 h 3474878"/>
                <a:gd name="connsiteX28" fmla="*/ 1278449 w 5065594"/>
                <a:gd name="connsiteY28" fmla="*/ 1089330 h 3474878"/>
                <a:gd name="connsiteX29" fmla="*/ 1364279 w 5065594"/>
                <a:gd name="connsiteY29" fmla="*/ 2272567 h 3474878"/>
                <a:gd name="connsiteX30" fmla="*/ 1413325 w 5065594"/>
                <a:gd name="connsiteY30" fmla="*/ 2362485 h 3474878"/>
                <a:gd name="connsiteX31" fmla="*/ 1785940 w 5065594"/>
                <a:gd name="connsiteY31" fmla="*/ 2415618 h 3474878"/>
                <a:gd name="connsiteX32" fmla="*/ 1826811 w 5065594"/>
                <a:gd name="connsiteY32" fmla="*/ 2342049 h 3474878"/>
                <a:gd name="connsiteX33" fmla="*/ 1843160 w 5065594"/>
                <a:gd name="connsiteY33" fmla="*/ 908132 h 3474878"/>
                <a:gd name="connsiteX34" fmla="*/ 1769591 w 5065594"/>
                <a:gd name="connsiteY34" fmla="*/ 834563 h 3474878"/>
                <a:gd name="connsiteX35" fmla="*/ 1536622 w 5065594"/>
                <a:gd name="connsiteY35" fmla="*/ 834563 h 3474878"/>
                <a:gd name="connsiteX36" fmla="*/ 1377903 w 5065594"/>
                <a:gd name="connsiteY36" fmla="*/ 829113 h 3474878"/>
                <a:gd name="connsiteX37" fmla="*/ 504507 w 5065594"/>
                <a:gd name="connsiteY37" fmla="*/ 813347 h 3474878"/>
                <a:gd name="connsiteX38" fmla="*/ 365647 w 5065594"/>
                <a:gd name="connsiteY38" fmla="*/ 1101591 h 3474878"/>
                <a:gd name="connsiteX39" fmla="*/ 520959 w 5065594"/>
                <a:gd name="connsiteY39" fmla="*/ 2096138 h 3474878"/>
                <a:gd name="connsiteX40" fmla="*/ 713056 w 5065594"/>
                <a:gd name="connsiteY40" fmla="*/ 2288916 h 3474878"/>
                <a:gd name="connsiteX41" fmla="*/ 993028 w 5065594"/>
                <a:gd name="connsiteY41" fmla="*/ 2030742 h 3474878"/>
                <a:gd name="connsiteX42" fmla="*/ 915372 w 5065594"/>
                <a:gd name="connsiteY42" fmla="*/ 966034 h 3474878"/>
                <a:gd name="connsiteX43" fmla="*/ 746435 w 5065594"/>
                <a:gd name="connsiteY43" fmla="*/ 814127 h 3474878"/>
                <a:gd name="connsiteX44" fmla="*/ 602703 w 5065594"/>
                <a:gd name="connsiteY44" fmla="*/ 814127 h 3474878"/>
                <a:gd name="connsiteX45" fmla="*/ 504507 w 5065594"/>
                <a:gd name="connsiteY45" fmla="*/ 813347 h 3474878"/>
                <a:gd name="connsiteX46" fmla="*/ 4368096 w 5065594"/>
                <a:gd name="connsiteY46" fmla="*/ 1120 h 3474878"/>
                <a:gd name="connsiteX47" fmla="*/ 4553638 w 5065594"/>
                <a:gd name="connsiteY47" fmla="*/ 1460 h 3474878"/>
                <a:gd name="connsiteX48" fmla="*/ 4924889 w 5065594"/>
                <a:gd name="connsiteY48" fmla="*/ 21215 h 3474878"/>
                <a:gd name="connsiteX49" fmla="*/ 5063853 w 5065594"/>
                <a:gd name="connsiteY49" fmla="*/ 209906 h 3474878"/>
                <a:gd name="connsiteX50" fmla="*/ 4904453 w 5065594"/>
                <a:gd name="connsiteY50" fmla="*/ 365900 h 3474878"/>
                <a:gd name="connsiteX51" fmla="*/ 4562493 w 5065594"/>
                <a:gd name="connsiteY51" fmla="*/ 369987 h 3474878"/>
                <a:gd name="connsiteX52" fmla="*/ 4123121 w 5065594"/>
                <a:gd name="connsiteY52" fmla="*/ 666988 h 3474878"/>
                <a:gd name="connsiteX53" fmla="*/ 3512089 w 5065594"/>
                <a:gd name="connsiteY53" fmla="*/ 3233053 h 3474878"/>
                <a:gd name="connsiteX54" fmla="*/ 3192609 w 5065594"/>
                <a:gd name="connsiteY54" fmla="*/ 3474878 h 3474878"/>
                <a:gd name="connsiteX55" fmla="*/ 2035257 w 5065594"/>
                <a:gd name="connsiteY55" fmla="*/ 3474878 h 3474878"/>
                <a:gd name="connsiteX56" fmla="*/ 672185 w 5065594"/>
                <a:gd name="connsiteY56" fmla="*/ 3462616 h 3474878"/>
                <a:gd name="connsiteX57" fmla="*/ 480087 w 5065594"/>
                <a:gd name="connsiteY57" fmla="*/ 3348856 h 3474878"/>
                <a:gd name="connsiteX58" fmla="*/ 668097 w 5065594"/>
                <a:gd name="connsiteY58" fmla="*/ 3151991 h 3474878"/>
                <a:gd name="connsiteX59" fmla="*/ 1699428 w 5065594"/>
                <a:gd name="connsiteY59" fmla="*/ 3160165 h 3474878"/>
                <a:gd name="connsiteX60" fmla="*/ 3073399 w 5065594"/>
                <a:gd name="connsiteY60" fmla="*/ 3188776 h 3474878"/>
                <a:gd name="connsiteX61" fmla="*/ 3212363 w 5065594"/>
                <a:gd name="connsiteY61" fmla="*/ 2945588 h 3474878"/>
                <a:gd name="connsiteX62" fmla="*/ 3106097 w 5065594"/>
                <a:gd name="connsiteY62" fmla="*/ 2863845 h 3474878"/>
                <a:gd name="connsiteX63" fmla="*/ 553657 w 5065594"/>
                <a:gd name="connsiteY63" fmla="*/ 2519160 h 3474878"/>
                <a:gd name="connsiteX64" fmla="*/ 283222 w 5065594"/>
                <a:gd name="connsiteY64" fmla="*/ 2277335 h 3474878"/>
                <a:gd name="connsiteX65" fmla="*/ 12787 w 5065594"/>
                <a:gd name="connsiteY65" fmla="*/ 797778 h 3474878"/>
                <a:gd name="connsiteX66" fmla="*/ 319325 w 5065594"/>
                <a:gd name="connsiteY66" fmla="*/ 509633 h 3474878"/>
                <a:gd name="connsiteX67" fmla="*/ 3597920 w 5065594"/>
                <a:gd name="connsiteY67" fmla="*/ 566853 h 3474878"/>
                <a:gd name="connsiteX68" fmla="*/ 3950098 w 5065594"/>
                <a:gd name="connsiteY68" fmla="*/ 304592 h 3474878"/>
                <a:gd name="connsiteX69" fmla="*/ 3986882 w 5065594"/>
                <a:gd name="connsiteY69" fmla="*/ 181296 h 3474878"/>
                <a:gd name="connsiteX70" fmla="*/ 4183066 w 5065594"/>
                <a:gd name="connsiteY70" fmla="*/ 13040 h 3474878"/>
                <a:gd name="connsiteX71" fmla="*/ 4368096 w 5065594"/>
                <a:gd name="connsiteY71" fmla="*/ 1120 h 347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65594" h="3474878">
                  <a:moveTo>
                    <a:pt x="3246497" y="857713"/>
                  </a:moveTo>
                  <a:lnTo>
                    <a:pt x="3245831" y="857723"/>
                  </a:lnTo>
                  <a:lnTo>
                    <a:pt x="3202826" y="857723"/>
                  </a:lnTo>
                  <a:lnTo>
                    <a:pt x="3202826" y="858405"/>
                  </a:lnTo>
                  <a:lnTo>
                    <a:pt x="3245831" y="857723"/>
                  </a:lnTo>
                  <a:lnTo>
                    <a:pt x="3247333" y="857723"/>
                  </a:lnTo>
                  <a:lnTo>
                    <a:pt x="3268295" y="857988"/>
                  </a:lnTo>
                  <a:lnTo>
                    <a:pt x="3193173" y="873433"/>
                  </a:lnTo>
                  <a:cubicBezTo>
                    <a:pt x="3130620" y="901533"/>
                    <a:pt x="3106097" y="972164"/>
                    <a:pt x="3087704" y="1133608"/>
                  </a:cubicBezTo>
                  <a:cubicBezTo>
                    <a:pt x="3038659" y="1519165"/>
                    <a:pt x="2993699" y="2070933"/>
                    <a:pt x="2944653" y="2456490"/>
                  </a:cubicBezTo>
                  <a:cubicBezTo>
                    <a:pt x="2928304" y="2543001"/>
                    <a:pt x="2984163" y="2567524"/>
                    <a:pt x="3061819" y="2579787"/>
                  </a:cubicBezTo>
                  <a:cubicBezTo>
                    <a:pt x="3364951" y="2629514"/>
                    <a:pt x="3364951" y="2633601"/>
                    <a:pt x="3434433" y="2333875"/>
                  </a:cubicBezTo>
                  <a:cubicBezTo>
                    <a:pt x="3525032" y="1944231"/>
                    <a:pt x="3610862" y="1380201"/>
                    <a:pt x="3708955" y="990557"/>
                  </a:cubicBezTo>
                  <a:cubicBezTo>
                    <a:pt x="3733477" y="883609"/>
                    <a:pt x="3713042" y="850911"/>
                    <a:pt x="3606776" y="863173"/>
                  </a:cubicBezTo>
                  <a:cubicBezTo>
                    <a:pt x="3549555" y="867260"/>
                    <a:pt x="3492335" y="863173"/>
                    <a:pt x="3435114" y="863173"/>
                  </a:cubicBezTo>
                  <a:cubicBezTo>
                    <a:pt x="3400032" y="861129"/>
                    <a:pt x="3352178" y="859426"/>
                    <a:pt x="3307986" y="858490"/>
                  </a:cubicBezTo>
                  <a:lnTo>
                    <a:pt x="3268295" y="857988"/>
                  </a:lnTo>
                  <a:lnTo>
                    <a:pt x="3269584" y="857723"/>
                  </a:lnTo>
                  <a:lnTo>
                    <a:pt x="3247333" y="857723"/>
                  </a:lnTo>
                  <a:close/>
                  <a:moveTo>
                    <a:pt x="2234848" y="846824"/>
                  </a:moveTo>
                  <a:cubicBezTo>
                    <a:pt x="2161278" y="842737"/>
                    <a:pt x="2144929" y="871347"/>
                    <a:pt x="2144929" y="936742"/>
                  </a:cubicBezTo>
                  <a:cubicBezTo>
                    <a:pt x="2149017" y="1149957"/>
                    <a:pt x="2124494" y="2161532"/>
                    <a:pt x="2120406" y="2370659"/>
                  </a:cubicBezTo>
                  <a:cubicBezTo>
                    <a:pt x="2120406" y="2436736"/>
                    <a:pt x="2136756" y="2465345"/>
                    <a:pt x="2214412" y="2477607"/>
                  </a:cubicBezTo>
                  <a:cubicBezTo>
                    <a:pt x="2542067" y="2527334"/>
                    <a:pt x="2596562" y="2531421"/>
                    <a:pt x="2637434" y="2207172"/>
                  </a:cubicBezTo>
                  <a:cubicBezTo>
                    <a:pt x="2686480" y="1842051"/>
                    <a:pt x="2727352" y="1306632"/>
                    <a:pt x="2780485" y="945598"/>
                  </a:cubicBezTo>
                  <a:cubicBezTo>
                    <a:pt x="2792747" y="863173"/>
                    <a:pt x="2772311" y="842737"/>
                    <a:pt x="2694655" y="846824"/>
                  </a:cubicBezTo>
                  <a:cubicBezTo>
                    <a:pt x="2559778" y="850911"/>
                    <a:pt x="2370405" y="850911"/>
                    <a:pt x="2234848" y="846824"/>
                  </a:cubicBezTo>
                  <a:close/>
                  <a:moveTo>
                    <a:pt x="1377903" y="829113"/>
                  </a:moveTo>
                  <a:cubicBezTo>
                    <a:pt x="1262100" y="835244"/>
                    <a:pt x="1263462" y="885653"/>
                    <a:pt x="1278449" y="1089330"/>
                  </a:cubicBezTo>
                  <a:cubicBezTo>
                    <a:pt x="1302972" y="1425160"/>
                    <a:pt x="1335669" y="1936056"/>
                    <a:pt x="1364279" y="2272567"/>
                  </a:cubicBezTo>
                  <a:cubicBezTo>
                    <a:pt x="1368367" y="2309352"/>
                    <a:pt x="1356105" y="2354310"/>
                    <a:pt x="1413325" y="2362485"/>
                  </a:cubicBezTo>
                  <a:cubicBezTo>
                    <a:pt x="1535941" y="2382921"/>
                    <a:pt x="1663325" y="2399269"/>
                    <a:pt x="1785940" y="2415618"/>
                  </a:cubicBezTo>
                  <a:cubicBezTo>
                    <a:pt x="1839073" y="2419705"/>
                    <a:pt x="1826811" y="2374746"/>
                    <a:pt x="1826811" y="2342049"/>
                  </a:cubicBezTo>
                  <a:cubicBezTo>
                    <a:pt x="1830899" y="1919027"/>
                    <a:pt x="1834986" y="1330473"/>
                    <a:pt x="1843160" y="908132"/>
                  </a:cubicBezTo>
                  <a:cubicBezTo>
                    <a:pt x="1843160" y="846824"/>
                    <a:pt x="1822724" y="834563"/>
                    <a:pt x="1769591" y="834563"/>
                  </a:cubicBezTo>
                  <a:cubicBezTo>
                    <a:pt x="1691935" y="834563"/>
                    <a:pt x="1614278" y="834563"/>
                    <a:pt x="1536622" y="834563"/>
                  </a:cubicBezTo>
                  <a:cubicBezTo>
                    <a:pt x="1468502" y="830475"/>
                    <a:pt x="1416732" y="827070"/>
                    <a:pt x="1377903" y="829113"/>
                  </a:cubicBezTo>
                  <a:close/>
                  <a:moveTo>
                    <a:pt x="504507" y="813347"/>
                  </a:moveTo>
                  <a:cubicBezTo>
                    <a:pt x="306191" y="814595"/>
                    <a:pt x="315579" y="846483"/>
                    <a:pt x="365647" y="1101591"/>
                  </a:cubicBezTo>
                  <a:cubicBezTo>
                    <a:pt x="418780" y="1376113"/>
                    <a:pt x="476000" y="1821615"/>
                    <a:pt x="520959" y="2096138"/>
                  </a:cubicBezTo>
                  <a:cubicBezTo>
                    <a:pt x="541395" y="2219434"/>
                    <a:pt x="586354" y="2276654"/>
                    <a:pt x="713056" y="2288916"/>
                  </a:cubicBezTo>
                  <a:cubicBezTo>
                    <a:pt x="1012101" y="2322294"/>
                    <a:pt x="1025725" y="2326381"/>
                    <a:pt x="993028" y="2030742"/>
                  </a:cubicBezTo>
                  <a:cubicBezTo>
                    <a:pt x="964418" y="1731016"/>
                    <a:pt x="931720" y="1261673"/>
                    <a:pt x="915372" y="966034"/>
                  </a:cubicBezTo>
                  <a:cubicBezTo>
                    <a:pt x="907197" y="850911"/>
                    <a:pt x="869050" y="797778"/>
                    <a:pt x="746435" y="814127"/>
                  </a:cubicBezTo>
                  <a:cubicBezTo>
                    <a:pt x="697389" y="822301"/>
                    <a:pt x="648343" y="814127"/>
                    <a:pt x="602703" y="814127"/>
                  </a:cubicBezTo>
                  <a:cubicBezTo>
                    <a:pt x="565407" y="813616"/>
                    <a:pt x="532837" y="813169"/>
                    <a:pt x="504507" y="813347"/>
                  </a:cubicBezTo>
                  <a:close/>
                  <a:moveTo>
                    <a:pt x="4368096" y="1120"/>
                  </a:moveTo>
                  <a:cubicBezTo>
                    <a:pt x="4429830" y="-583"/>
                    <a:pt x="4491648" y="-243"/>
                    <a:pt x="4553638" y="1460"/>
                  </a:cubicBezTo>
                  <a:cubicBezTo>
                    <a:pt x="4677615" y="4185"/>
                    <a:pt x="4800911" y="12360"/>
                    <a:pt x="4924889" y="21215"/>
                  </a:cubicBezTo>
                  <a:cubicBezTo>
                    <a:pt x="5022981" y="29389"/>
                    <a:pt x="5076114" y="111133"/>
                    <a:pt x="5063853" y="209906"/>
                  </a:cubicBezTo>
                  <a:cubicBezTo>
                    <a:pt x="5055678" y="300505"/>
                    <a:pt x="5006632" y="361813"/>
                    <a:pt x="4904453" y="365900"/>
                  </a:cubicBezTo>
                  <a:cubicBezTo>
                    <a:pt x="4826797" y="365900"/>
                    <a:pt x="4640149" y="365900"/>
                    <a:pt x="4562493" y="369987"/>
                  </a:cubicBezTo>
                  <a:cubicBezTo>
                    <a:pt x="4193966" y="374074"/>
                    <a:pt x="4204865" y="305955"/>
                    <a:pt x="4123121" y="666988"/>
                  </a:cubicBezTo>
                  <a:cubicBezTo>
                    <a:pt x="3909907" y="1611807"/>
                    <a:pt x="3678982" y="2511667"/>
                    <a:pt x="3512089" y="3233053"/>
                  </a:cubicBezTo>
                  <a:cubicBezTo>
                    <a:pt x="3467130" y="3429919"/>
                    <a:pt x="3388793" y="3474878"/>
                    <a:pt x="3192609" y="3474878"/>
                  </a:cubicBezTo>
                  <a:cubicBezTo>
                    <a:pt x="2762774" y="3474878"/>
                    <a:pt x="2469178" y="3474878"/>
                    <a:pt x="2035257" y="3474878"/>
                  </a:cubicBezTo>
                  <a:cubicBezTo>
                    <a:pt x="1580900" y="3450355"/>
                    <a:pt x="1126542" y="3487139"/>
                    <a:pt x="672185" y="3462616"/>
                  </a:cubicBezTo>
                  <a:cubicBezTo>
                    <a:pt x="570005" y="3458529"/>
                    <a:pt x="492349" y="3463979"/>
                    <a:pt x="480087" y="3348856"/>
                  </a:cubicBezTo>
                  <a:cubicBezTo>
                    <a:pt x="467826" y="3225560"/>
                    <a:pt x="529134" y="3151991"/>
                    <a:pt x="668097" y="3151991"/>
                  </a:cubicBezTo>
                  <a:cubicBezTo>
                    <a:pt x="1012101" y="3151991"/>
                    <a:pt x="1355424" y="3156077"/>
                    <a:pt x="1699428" y="3160165"/>
                  </a:cubicBezTo>
                  <a:cubicBezTo>
                    <a:pt x="2202831" y="3168340"/>
                    <a:pt x="2569995" y="3168340"/>
                    <a:pt x="3073399" y="3188776"/>
                  </a:cubicBezTo>
                  <a:cubicBezTo>
                    <a:pt x="3220538" y="3192863"/>
                    <a:pt x="3187840" y="3015070"/>
                    <a:pt x="3212363" y="2945588"/>
                  </a:cubicBezTo>
                  <a:cubicBezTo>
                    <a:pt x="3245061" y="2843409"/>
                    <a:pt x="3155143" y="2872019"/>
                    <a:pt x="3106097" y="2863845"/>
                  </a:cubicBezTo>
                  <a:cubicBezTo>
                    <a:pt x="2219180" y="2750086"/>
                    <a:pt x="1459647" y="2634963"/>
                    <a:pt x="553657" y="2519160"/>
                  </a:cubicBezTo>
                  <a:cubicBezTo>
                    <a:pt x="401750" y="2498724"/>
                    <a:pt x="311833" y="2421068"/>
                    <a:pt x="283222" y="2277335"/>
                  </a:cubicBezTo>
                  <a:cubicBezTo>
                    <a:pt x="188536" y="1809354"/>
                    <a:pt x="98618" y="1269847"/>
                    <a:pt x="12787" y="797778"/>
                  </a:cubicBezTo>
                  <a:cubicBezTo>
                    <a:pt x="-36259" y="531431"/>
                    <a:pt x="53659" y="504864"/>
                    <a:pt x="319325" y="509633"/>
                  </a:cubicBezTo>
                  <a:cubicBezTo>
                    <a:pt x="1412645" y="525981"/>
                    <a:pt x="2505282" y="546417"/>
                    <a:pt x="3597920" y="566853"/>
                  </a:cubicBezTo>
                  <a:cubicBezTo>
                    <a:pt x="3880616" y="570940"/>
                    <a:pt x="3880616" y="570940"/>
                    <a:pt x="3950098" y="304592"/>
                  </a:cubicBezTo>
                  <a:cubicBezTo>
                    <a:pt x="3962360" y="263040"/>
                    <a:pt x="3974621" y="222168"/>
                    <a:pt x="3986882" y="181296"/>
                  </a:cubicBezTo>
                  <a:cubicBezTo>
                    <a:pt x="4015493" y="82522"/>
                    <a:pt x="4080887" y="21215"/>
                    <a:pt x="4183066" y="13040"/>
                  </a:cubicBezTo>
                  <a:cubicBezTo>
                    <a:pt x="4244715" y="6569"/>
                    <a:pt x="4306363" y="2823"/>
                    <a:pt x="4368096" y="112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9" name="Circle: Hollow 1478">
              <a:extLst>
                <a:ext uri="{FF2B5EF4-FFF2-40B4-BE49-F238E27FC236}">
                  <a16:creationId xmlns:a16="http://schemas.microsoft.com/office/drawing/2014/main" id="{9805DA3E-9E3C-42F2-88D8-F517B62657F7}"/>
                </a:ext>
              </a:extLst>
            </p:cNvPr>
            <p:cNvSpPr/>
            <p:nvPr/>
          </p:nvSpPr>
          <p:spPr>
            <a:xfrm>
              <a:off x="3054485" y="54930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80" name="Circle: Hollow 1479">
              <a:extLst>
                <a:ext uri="{FF2B5EF4-FFF2-40B4-BE49-F238E27FC236}">
                  <a16:creationId xmlns:a16="http://schemas.microsoft.com/office/drawing/2014/main" id="{B35A9A71-36E1-4CFB-8899-89FEBF25DD2D}"/>
                </a:ext>
              </a:extLst>
            </p:cNvPr>
            <p:cNvSpPr/>
            <p:nvPr/>
          </p:nvSpPr>
          <p:spPr>
            <a:xfrm>
              <a:off x="1323643" y="54930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503" name="Group 1502">
              <a:extLst>
                <a:ext uri="{FF2B5EF4-FFF2-40B4-BE49-F238E27FC236}">
                  <a16:creationId xmlns:a16="http://schemas.microsoft.com/office/drawing/2014/main" id="{4EFBC72B-C4C5-472D-A6B5-CBB9D8028FD6}"/>
                </a:ext>
              </a:extLst>
            </p:cNvPr>
            <p:cNvGrpSpPr/>
            <p:nvPr/>
          </p:nvGrpSpPr>
          <p:grpSpPr>
            <a:xfrm>
              <a:off x="3647473" y="3518501"/>
              <a:ext cx="423071" cy="866129"/>
              <a:chOff x="7528445" y="2305877"/>
              <a:chExt cx="561155" cy="1148822"/>
            </a:xfrm>
          </p:grpSpPr>
          <p:sp>
            <p:nvSpPr>
              <p:cNvPr id="1504" name="Freeform: Shape 1503">
                <a:extLst>
                  <a:ext uri="{FF2B5EF4-FFF2-40B4-BE49-F238E27FC236}">
                    <a16:creationId xmlns:a16="http://schemas.microsoft.com/office/drawing/2014/main" id="{E8035338-57F0-4640-B4BE-29C605ABFB2E}"/>
                  </a:ext>
                </a:extLst>
              </p:cNvPr>
              <p:cNvSpPr/>
              <p:nvPr/>
            </p:nvSpPr>
            <p:spPr>
              <a:xfrm>
                <a:off x="7534623" y="2338366"/>
                <a:ext cx="554977" cy="1116333"/>
              </a:xfrm>
              <a:custGeom>
                <a:avLst/>
                <a:gdLst>
                  <a:gd name="connsiteX0" fmla="*/ 241208 w 288620"/>
                  <a:gd name="connsiteY0" fmla="*/ 327965 h 580557"/>
                  <a:gd name="connsiteX1" fmla="*/ 214668 w 288620"/>
                  <a:gd name="connsiteY1" fmla="*/ 286496 h 580557"/>
                  <a:gd name="connsiteX2" fmla="*/ 190119 w 288620"/>
                  <a:gd name="connsiteY2" fmla="*/ 214175 h 580557"/>
                  <a:gd name="connsiteX3" fmla="*/ 160925 w 288620"/>
                  <a:gd name="connsiteY3" fmla="*/ 131239 h 580557"/>
                  <a:gd name="connsiteX4" fmla="*/ 128414 w 288620"/>
                  <a:gd name="connsiteY4" fmla="*/ 83467 h 580557"/>
                  <a:gd name="connsiteX5" fmla="*/ 85287 w 288620"/>
                  <a:gd name="connsiteY5" fmla="*/ 69202 h 580557"/>
                  <a:gd name="connsiteX6" fmla="*/ 79316 w 288620"/>
                  <a:gd name="connsiteY6" fmla="*/ 62899 h 580557"/>
                  <a:gd name="connsiteX7" fmla="*/ 78984 w 288620"/>
                  <a:gd name="connsiteY7" fmla="*/ 40008 h 580557"/>
                  <a:gd name="connsiteX8" fmla="*/ 72349 w 288620"/>
                  <a:gd name="connsiteY8" fmla="*/ 3848 h 580557"/>
                  <a:gd name="connsiteX9" fmla="*/ 68036 w 288620"/>
                  <a:gd name="connsiteY9" fmla="*/ 199 h 580557"/>
                  <a:gd name="connsiteX10" fmla="*/ 58747 w 288620"/>
                  <a:gd name="connsiteY10" fmla="*/ 15459 h 580557"/>
                  <a:gd name="connsiteX11" fmla="*/ 61069 w 288620"/>
                  <a:gd name="connsiteY11" fmla="*/ 26407 h 580557"/>
                  <a:gd name="connsiteX12" fmla="*/ 63060 w 288620"/>
                  <a:gd name="connsiteY12" fmla="*/ 63562 h 580557"/>
                  <a:gd name="connsiteX13" fmla="*/ 56425 w 288620"/>
                  <a:gd name="connsiteY13" fmla="*/ 73515 h 580557"/>
                  <a:gd name="connsiteX14" fmla="*/ 40833 w 288620"/>
                  <a:gd name="connsiteY14" fmla="*/ 81145 h 580557"/>
                  <a:gd name="connsiteX15" fmla="*/ 3345 w 288620"/>
                  <a:gd name="connsiteY15" fmla="*/ 159105 h 580557"/>
                  <a:gd name="connsiteX16" fmla="*/ 3345 w 288620"/>
                  <a:gd name="connsiteY16" fmla="*/ 159105 h 580557"/>
                  <a:gd name="connsiteX17" fmla="*/ 3345 w 288620"/>
                  <a:gd name="connsiteY17" fmla="*/ 159105 h 580557"/>
                  <a:gd name="connsiteX18" fmla="*/ 28 w 288620"/>
                  <a:gd name="connsiteY18" fmla="*/ 203560 h 580557"/>
                  <a:gd name="connsiteX19" fmla="*/ 5999 w 288620"/>
                  <a:gd name="connsiteY19" fmla="*/ 298771 h 580557"/>
                  <a:gd name="connsiteX20" fmla="*/ 16947 w 288620"/>
                  <a:gd name="connsiteY20" fmla="*/ 392655 h 580557"/>
                  <a:gd name="connsiteX21" fmla="*/ 55762 w 288620"/>
                  <a:gd name="connsiteY21" fmla="*/ 509430 h 580557"/>
                  <a:gd name="connsiteX22" fmla="*/ 123106 w 288620"/>
                  <a:gd name="connsiteY22" fmla="*/ 573458 h 580557"/>
                  <a:gd name="connsiteX23" fmla="*/ 222962 w 288620"/>
                  <a:gd name="connsiteY23" fmla="*/ 565496 h 580557"/>
                  <a:gd name="connsiteX24" fmla="*/ 288980 w 288620"/>
                  <a:gd name="connsiteY24" fmla="*/ 462322 h 580557"/>
                  <a:gd name="connsiteX25" fmla="*/ 241208 w 288620"/>
                  <a:gd name="connsiteY25" fmla="*/ 327965 h 5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8620" h="580557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5" name="Freeform: Shape 1504">
                <a:extLst>
                  <a:ext uri="{FF2B5EF4-FFF2-40B4-BE49-F238E27FC236}">
                    <a16:creationId xmlns:a16="http://schemas.microsoft.com/office/drawing/2014/main" id="{78949660-47B5-4EA5-8767-34249E0BE345}"/>
                  </a:ext>
                </a:extLst>
              </p:cNvPr>
              <p:cNvSpPr/>
              <p:nvPr/>
            </p:nvSpPr>
            <p:spPr>
              <a:xfrm>
                <a:off x="7528445" y="2305877"/>
                <a:ext cx="322366" cy="322366"/>
              </a:xfrm>
              <a:custGeom>
                <a:avLst/>
                <a:gdLst>
                  <a:gd name="connsiteX0" fmla="*/ 157912 w 155921"/>
                  <a:gd name="connsiteY0" fmla="*/ 131239 h 155921"/>
                  <a:gd name="connsiteX1" fmla="*/ 109145 w 155921"/>
                  <a:gd name="connsiteY1" fmla="*/ 120291 h 155921"/>
                  <a:gd name="connsiteX2" fmla="*/ 98197 w 155921"/>
                  <a:gd name="connsiteY2" fmla="*/ 123940 h 155921"/>
                  <a:gd name="connsiteX3" fmla="*/ 75638 w 155921"/>
                  <a:gd name="connsiteY3" fmla="*/ 148490 h 155921"/>
                  <a:gd name="connsiteX4" fmla="*/ 67013 w 155921"/>
                  <a:gd name="connsiteY4" fmla="*/ 150148 h 155921"/>
                  <a:gd name="connsiteX5" fmla="*/ 36824 w 155921"/>
                  <a:gd name="connsiteY5" fmla="*/ 136215 h 155921"/>
                  <a:gd name="connsiteX6" fmla="*/ 27867 w 155921"/>
                  <a:gd name="connsiteY6" fmla="*/ 137210 h 155921"/>
                  <a:gd name="connsiteX7" fmla="*/ 0 w 155921"/>
                  <a:gd name="connsiteY7" fmla="*/ 159105 h 155921"/>
                  <a:gd name="connsiteX8" fmla="*/ 37487 w 155921"/>
                  <a:gd name="connsiteY8" fmla="*/ 81145 h 155921"/>
                  <a:gd name="connsiteX9" fmla="*/ 53080 w 155921"/>
                  <a:gd name="connsiteY9" fmla="*/ 73515 h 155921"/>
                  <a:gd name="connsiteX10" fmla="*/ 59715 w 155921"/>
                  <a:gd name="connsiteY10" fmla="*/ 63562 h 155921"/>
                  <a:gd name="connsiteX11" fmla="*/ 57724 w 155921"/>
                  <a:gd name="connsiteY11" fmla="*/ 26407 h 155921"/>
                  <a:gd name="connsiteX12" fmla="*/ 55734 w 155921"/>
                  <a:gd name="connsiteY12" fmla="*/ 15459 h 155921"/>
                  <a:gd name="connsiteX13" fmla="*/ 65022 w 155921"/>
                  <a:gd name="connsiteY13" fmla="*/ 199 h 155921"/>
                  <a:gd name="connsiteX14" fmla="*/ 69335 w 155921"/>
                  <a:gd name="connsiteY14" fmla="*/ 3848 h 155921"/>
                  <a:gd name="connsiteX15" fmla="*/ 75970 w 155921"/>
                  <a:gd name="connsiteY15" fmla="*/ 40008 h 155921"/>
                  <a:gd name="connsiteX16" fmla="*/ 76302 w 155921"/>
                  <a:gd name="connsiteY16" fmla="*/ 62899 h 155921"/>
                  <a:gd name="connsiteX17" fmla="*/ 82273 w 155921"/>
                  <a:gd name="connsiteY17" fmla="*/ 69202 h 155921"/>
                  <a:gd name="connsiteX18" fmla="*/ 125400 w 155921"/>
                  <a:gd name="connsiteY18" fmla="*/ 83467 h 155921"/>
                  <a:gd name="connsiteX19" fmla="*/ 157912 w 155921"/>
                  <a:gd name="connsiteY19" fmla="*/ 131239 h 155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5921" h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06" name="Group 1505">
              <a:extLst>
                <a:ext uri="{FF2B5EF4-FFF2-40B4-BE49-F238E27FC236}">
                  <a16:creationId xmlns:a16="http://schemas.microsoft.com/office/drawing/2014/main" id="{6210AAA7-B355-42AF-9B4F-F71891CC24A7}"/>
                </a:ext>
              </a:extLst>
            </p:cNvPr>
            <p:cNvGrpSpPr/>
            <p:nvPr/>
          </p:nvGrpSpPr>
          <p:grpSpPr>
            <a:xfrm rot="20703400">
              <a:off x="1730049" y="1289867"/>
              <a:ext cx="528979" cy="750934"/>
              <a:chOff x="3805328" y="4061908"/>
              <a:chExt cx="310118" cy="440241"/>
            </a:xfrm>
          </p:grpSpPr>
          <p:sp>
            <p:nvSpPr>
              <p:cNvPr id="1507" name="Freeform: Shape 1506">
                <a:extLst>
                  <a:ext uri="{FF2B5EF4-FFF2-40B4-BE49-F238E27FC236}">
                    <a16:creationId xmlns:a16="http://schemas.microsoft.com/office/drawing/2014/main" id="{168850EA-6A31-4F68-8F7D-639F38FDA0F2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8" name="Freeform: Shape 1507">
                <a:extLst>
                  <a:ext uri="{FF2B5EF4-FFF2-40B4-BE49-F238E27FC236}">
                    <a16:creationId xmlns:a16="http://schemas.microsoft.com/office/drawing/2014/main" id="{BC38130D-7B8B-4E07-91F6-17BD239789D0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9" name="Freeform: Shape 1508">
                <a:extLst>
                  <a:ext uri="{FF2B5EF4-FFF2-40B4-BE49-F238E27FC236}">
                    <a16:creationId xmlns:a16="http://schemas.microsoft.com/office/drawing/2014/main" id="{3DC93EDE-173D-43EF-AC11-65DDBBEFE3F9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11332</TotalTime>
  <Words>139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52</cp:revision>
  <dcterms:created xsi:type="dcterms:W3CDTF">2018-02-18T19:39:47Z</dcterms:created>
  <dcterms:modified xsi:type="dcterms:W3CDTF">2021-04-14T05:39:37Z</dcterms:modified>
</cp:coreProperties>
</file>