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31" name="Rectangle 9">
            <a:extLst>
              <a:ext uri="{FF2B5EF4-FFF2-40B4-BE49-F238E27FC236}">
                <a16:creationId xmlns:a16="http://schemas.microsoft.com/office/drawing/2014/main" id="{253C2A08-A0C2-47B2-B8D0-B69785C93EF2}"/>
              </a:ext>
            </a:extLst>
          </p:cNvPr>
          <p:cNvSpPr/>
          <p:nvPr/>
        </p:nvSpPr>
        <p:spPr>
          <a:xfrm>
            <a:off x="943271" y="3019804"/>
            <a:ext cx="2967449" cy="2980905"/>
          </a:xfrm>
          <a:custGeom>
            <a:avLst/>
            <a:gdLst/>
            <a:ahLst/>
            <a:cxnLst/>
            <a:rect l="l" t="t" r="r" b="b"/>
            <a:pathLst>
              <a:path w="2075151" h="2084561">
                <a:moveTo>
                  <a:pt x="687322" y="720390"/>
                </a:moveTo>
                <a:lnTo>
                  <a:pt x="792251" y="1226101"/>
                </a:lnTo>
                <a:lnTo>
                  <a:pt x="654923" y="1226101"/>
                </a:lnTo>
                <a:lnTo>
                  <a:pt x="519418" y="720390"/>
                </a:lnTo>
                <a:close/>
                <a:moveTo>
                  <a:pt x="1088790" y="720390"/>
                </a:moveTo>
                <a:lnTo>
                  <a:pt x="1088790" y="1226101"/>
                </a:lnTo>
                <a:lnTo>
                  <a:pt x="981085" y="1226101"/>
                </a:lnTo>
                <a:lnTo>
                  <a:pt x="876156" y="720390"/>
                </a:lnTo>
                <a:close/>
                <a:moveTo>
                  <a:pt x="1470928" y="720390"/>
                </a:moveTo>
                <a:lnTo>
                  <a:pt x="1399467" y="1226101"/>
                </a:lnTo>
                <a:lnTo>
                  <a:pt x="1273686" y="1226101"/>
                </a:lnTo>
                <a:lnTo>
                  <a:pt x="1273686" y="720390"/>
                </a:lnTo>
                <a:close/>
                <a:moveTo>
                  <a:pt x="1858098" y="720390"/>
                </a:moveTo>
                <a:lnTo>
                  <a:pt x="1704623" y="1226101"/>
                </a:lnTo>
                <a:lnTo>
                  <a:pt x="1586200" y="1226101"/>
                </a:lnTo>
                <a:lnTo>
                  <a:pt x="1657660" y="720390"/>
                </a:lnTo>
                <a:close/>
                <a:moveTo>
                  <a:pt x="326390" y="0"/>
                </a:moveTo>
                <a:lnTo>
                  <a:pt x="289467" y="9893"/>
                </a:lnTo>
                <a:lnTo>
                  <a:pt x="0" y="9893"/>
                </a:lnTo>
                <a:lnTo>
                  <a:pt x="0" y="194789"/>
                </a:lnTo>
                <a:lnTo>
                  <a:pt x="187165" y="194789"/>
                </a:lnTo>
                <a:lnTo>
                  <a:pt x="603775" y="1749601"/>
                </a:lnTo>
                <a:cubicBezTo>
                  <a:pt x="548018" y="1778252"/>
                  <a:pt x="511419" y="1836815"/>
                  <a:pt x="511419" y="1903926"/>
                </a:cubicBezTo>
                <a:cubicBezTo>
                  <a:pt x="511419" y="2003688"/>
                  <a:pt x="592292" y="2084561"/>
                  <a:pt x="692054" y="2084561"/>
                </a:cubicBezTo>
                <a:cubicBezTo>
                  <a:pt x="791816" y="2084561"/>
                  <a:pt x="872689" y="2003688"/>
                  <a:pt x="872689" y="1903926"/>
                </a:cubicBezTo>
                <a:cubicBezTo>
                  <a:pt x="872689" y="1844787"/>
                  <a:pt x="844269" y="1792285"/>
                  <a:pt x="798470" y="1761829"/>
                </a:cubicBezTo>
                <a:lnTo>
                  <a:pt x="797088" y="1756669"/>
                </a:lnTo>
                <a:lnTo>
                  <a:pt x="1597741" y="1756669"/>
                </a:lnTo>
                <a:cubicBezTo>
                  <a:pt x="1547621" y="1786323"/>
                  <a:pt x="1515869" y="1841417"/>
                  <a:pt x="1515869" y="1903926"/>
                </a:cubicBezTo>
                <a:cubicBezTo>
                  <a:pt x="1515869" y="2003688"/>
                  <a:pt x="1596742" y="2084561"/>
                  <a:pt x="1696504" y="2084561"/>
                </a:cubicBezTo>
                <a:cubicBezTo>
                  <a:pt x="1796266" y="2084561"/>
                  <a:pt x="1877139" y="2003688"/>
                  <a:pt x="1877139" y="1903926"/>
                </a:cubicBezTo>
                <a:cubicBezTo>
                  <a:pt x="1877139" y="1839781"/>
                  <a:pt x="1843704" y="1783446"/>
                  <a:pt x="1791551" y="1754164"/>
                </a:cubicBezTo>
                <a:lnTo>
                  <a:pt x="1791551" y="1571773"/>
                </a:lnTo>
                <a:lnTo>
                  <a:pt x="747545" y="1571773"/>
                </a:lnTo>
                <a:lnTo>
                  <a:pt x="704465" y="1410997"/>
                </a:lnTo>
                <a:lnTo>
                  <a:pt x="1746053" y="1410997"/>
                </a:lnTo>
                <a:lnTo>
                  <a:pt x="1746942" y="1411267"/>
                </a:lnTo>
                <a:cubicBezTo>
                  <a:pt x="1794837" y="1425803"/>
                  <a:pt x="1845447" y="1398759"/>
                  <a:pt x="1859982" y="1350864"/>
                </a:cubicBezTo>
                <a:lnTo>
                  <a:pt x="2071222" y="654816"/>
                </a:lnTo>
                <a:cubicBezTo>
                  <a:pt x="2085757" y="606922"/>
                  <a:pt x="2058714" y="556312"/>
                  <a:pt x="2010819" y="541777"/>
                </a:cubicBezTo>
                <a:lnTo>
                  <a:pt x="2007334" y="540719"/>
                </a:lnTo>
                <a:cubicBezTo>
                  <a:pt x="1997276" y="537666"/>
                  <a:pt x="1987098" y="536448"/>
                  <a:pt x="1977200" y="537834"/>
                </a:cubicBezTo>
                <a:lnTo>
                  <a:pt x="1977200" y="535494"/>
                </a:lnTo>
                <a:lnTo>
                  <a:pt x="469875" y="53549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32" name="Oval 1131">
            <a:extLst>
              <a:ext uri="{FF2B5EF4-FFF2-40B4-BE49-F238E27FC236}">
                <a16:creationId xmlns:a16="http://schemas.microsoft.com/office/drawing/2014/main" id="{6F99D63B-267C-4B16-B3AA-A4C59376CE44}"/>
              </a:ext>
            </a:extLst>
          </p:cNvPr>
          <p:cNvSpPr/>
          <p:nvPr/>
        </p:nvSpPr>
        <p:spPr>
          <a:xfrm>
            <a:off x="1645494" y="3067176"/>
            <a:ext cx="694095" cy="6673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33" name="Oval 1132">
            <a:extLst>
              <a:ext uri="{FF2B5EF4-FFF2-40B4-BE49-F238E27FC236}">
                <a16:creationId xmlns:a16="http://schemas.microsoft.com/office/drawing/2014/main" id="{741BDF13-0097-4604-8709-61C6978A3BB7}"/>
              </a:ext>
            </a:extLst>
          </p:cNvPr>
          <p:cNvSpPr/>
          <p:nvPr/>
        </p:nvSpPr>
        <p:spPr>
          <a:xfrm>
            <a:off x="2568605" y="2819746"/>
            <a:ext cx="962089" cy="9250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34" name="Oval 1133">
            <a:extLst>
              <a:ext uri="{FF2B5EF4-FFF2-40B4-BE49-F238E27FC236}">
                <a16:creationId xmlns:a16="http://schemas.microsoft.com/office/drawing/2014/main" id="{FBE670F5-1621-49A6-A68A-F84DB1A509E7}"/>
              </a:ext>
            </a:extLst>
          </p:cNvPr>
          <p:cNvSpPr/>
          <p:nvPr/>
        </p:nvSpPr>
        <p:spPr>
          <a:xfrm>
            <a:off x="1921223" y="2498339"/>
            <a:ext cx="576064" cy="5539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35" name="Oval 1134">
            <a:extLst>
              <a:ext uri="{FF2B5EF4-FFF2-40B4-BE49-F238E27FC236}">
                <a16:creationId xmlns:a16="http://schemas.microsoft.com/office/drawing/2014/main" id="{463342D9-F906-4AA0-ABD6-38F0D6EBD276}"/>
              </a:ext>
            </a:extLst>
          </p:cNvPr>
          <p:cNvSpPr/>
          <p:nvPr/>
        </p:nvSpPr>
        <p:spPr>
          <a:xfrm>
            <a:off x="2720508" y="2083094"/>
            <a:ext cx="694095" cy="6673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36" name="Oval 1135">
            <a:extLst>
              <a:ext uri="{FF2B5EF4-FFF2-40B4-BE49-F238E27FC236}">
                <a16:creationId xmlns:a16="http://schemas.microsoft.com/office/drawing/2014/main" id="{260F2133-E36D-4DEA-9D76-97BD2A6B4759}"/>
              </a:ext>
            </a:extLst>
          </p:cNvPr>
          <p:cNvSpPr/>
          <p:nvPr/>
        </p:nvSpPr>
        <p:spPr>
          <a:xfrm>
            <a:off x="2050763" y="1801624"/>
            <a:ext cx="694095" cy="6673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37" name="TextBox 1136">
            <a:extLst>
              <a:ext uri="{FF2B5EF4-FFF2-40B4-BE49-F238E27FC236}">
                <a16:creationId xmlns:a16="http://schemas.microsoft.com/office/drawing/2014/main" id="{9CF7FF2C-CC6E-4A22-AB6D-2D58B173F305}"/>
              </a:ext>
            </a:extLst>
          </p:cNvPr>
          <p:cNvSpPr txBox="1"/>
          <p:nvPr/>
        </p:nvSpPr>
        <p:spPr>
          <a:xfrm>
            <a:off x="4723829" y="4114045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38" name="TextBox 1137">
            <a:extLst>
              <a:ext uri="{FF2B5EF4-FFF2-40B4-BE49-F238E27FC236}">
                <a16:creationId xmlns:a16="http://schemas.microsoft.com/office/drawing/2014/main" id="{1A750024-8A0C-4364-A97B-12768184D0A6}"/>
              </a:ext>
            </a:extLst>
          </p:cNvPr>
          <p:cNvSpPr txBox="1"/>
          <p:nvPr/>
        </p:nvSpPr>
        <p:spPr>
          <a:xfrm>
            <a:off x="6018643" y="4029307"/>
            <a:ext cx="53043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39" name="TextBox 1138">
            <a:extLst>
              <a:ext uri="{FF2B5EF4-FFF2-40B4-BE49-F238E27FC236}">
                <a16:creationId xmlns:a16="http://schemas.microsoft.com/office/drawing/2014/main" id="{FEA74B03-27C7-40FC-BFA3-8B8EEBACC547}"/>
              </a:ext>
            </a:extLst>
          </p:cNvPr>
          <p:cNvSpPr txBox="1"/>
          <p:nvPr/>
        </p:nvSpPr>
        <p:spPr>
          <a:xfrm>
            <a:off x="4723829" y="4972962"/>
            <a:ext cx="4974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140" name="TextBox 1139">
            <a:extLst>
              <a:ext uri="{FF2B5EF4-FFF2-40B4-BE49-F238E27FC236}">
                <a16:creationId xmlns:a16="http://schemas.microsoft.com/office/drawing/2014/main" id="{4824692D-846F-402D-98A2-9C4706E6870C}"/>
              </a:ext>
            </a:extLst>
          </p:cNvPr>
          <p:cNvSpPr txBox="1"/>
          <p:nvPr/>
        </p:nvSpPr>
        <p:spPr>
          <a:xfrm>
            <a:off x="4723830" y="3716792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41" name="Rounded Rectangle 27">
            <a:extLst>
              <a:ext uri="{FF2B5EF4-FFF2-40B4-BE49-F238E27FC236}">
                <a16:creationId xmlns:a16="http://schemas.microsoft.com/office/drawing/2014/main" id="{40A975B8-3654-46A4-B88F-E2DEDA42EF1E}"/>
              </a:ext>
            </a:extLst>
          </p:cNvPr>
          <p:cNvSpPr/>
          <p:nvPr/>
        </p:nvSpPr>
        <p:spPr>
          <a:xfrm>
            <a:off x="10140143" y="5092120"/>
            <a:ext cx="1182852" cy="9085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42" name="Rounded Rectangle 10">
            <a:extLst>
              <a:ext uri="{FF2B5EF4-FFF2-40B4-BE49-F238E27FC236}">
                <a16:creationId xmlns:a16="http://schemas.microsoft.com/office/drawing/2014/main" id="{CE598B14-A4A2-4B39-98A8-BF7BEBADCA9A}"/>
              </a:ext>
            </a:extLst>
          </p:cNvPr>
          <p:cNvSpPr/>
          <p:nvPr/>
        </p:nvSpPr>
        <p:spPr>
          <a:xfrm>
            <a:off x="1861615" y="3249464"/>
            <a:ext cx="261851" cy="34653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43" name="Rounded Rectangle 32">
            <a:extLst>
              <a:ext uri="{FF2B5EF4-FFF2-40B4-BE49-F238E27FC236}">
                <a16:creationId xmlns:a16="http://schemas.microsoft.com/office/drawing/2014/main" id="{0C77D8D1-9376-4E8F-A692-16460C8E92FF}"/>
              </a:ext>
            </a:extLst>
          </p:cNvPr>
          <p:cNvSpPr/>
          <p:nvPr/>
        </p:nvSpPr>
        <p:spPr>
          <a:xfrm>
            <a:off x="2253466" y="2012862"/>
            <a:ext cx="281464" cy="2814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44" name="Rounded Rectangle 6">
            <a:extLst>
              <a:ext uri="{FF2B5EF4-FFF2-40B4-BE49-F238E27FC236}">
                <a16:creationId xmlns:a16="http://schemas.microsoft.com/office/drawing/2014/main" id="{50C0AD01-570E-473E-8701-1E1C96B0A0F7}"/>
              </a:ext>
            </a:extLst>
          </p:cNvPr>
          <p:cNvSpPr/>
          <p:nvPr/>
        </p:nvSpPr>
        <p:spPr>
          <a:xfrm>
            <a:off x="2845112" y="3084842"/>
            <a:ext cx="424639" cy="43172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45" name="Teardrop 1">
            <a:extLst>
              <a:ext uri="{FF2B5EF4-FFF2-40B4-BE49-F238E27FC236}">
                <a16:creationId xmlns:a16="http://schemas.microsoft.com/office/drawing/2014/main" id="{CE4000A2-5A5F-4E5C-A374-181D9E253795}"/>
              </a:ext>
            </a:extLst>
          </p:cNvPr>
          <p:cNvSpPr/>
          <p:nvPr/>
        </p:nvSpPr>
        <p:spPr>
          <a:xfrm rot="18805991">
            <a:off x="2052978" y="2629598"/>
            <a:ext cx="312558" cy="30929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46" name="Rounded Rectangle 7">
            <a:extLst>
              <a:ext uri="{FF2B5EF4-FFF2-40B4-BE49-F238E27FC236}">
                <a16:creationId xmlns:a16="http://schemas.microsoft.com/office/drawing/2014/main" id="{4422D394-DC35-4C44-AD32-792082D30D45}"/>
              </a:ext>
            </a:extLst>
          </p:cNvPr>
          <p:cNvSpPr/>
          <p:nvPr/>
        </p:nvSpPr>
        <p:spPr>
          <a:xfrm>
            <a:off x="2900538" y="2250036"/>
            <a:ext cx="362833" cy="3131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47" name="Up Arrow 3">
            <a:extLst>
              <a:ext uri="{FF2B5EF4-FFF2-40B4-BE49-F238E27FC236}">
                <a16:creationId xmlns:a16="http://schemas.microsoft.com/office/drawing/2014/main" id="{90EA56E9-E56D-4886-A1E5-58950C09CC0B}"/>
              </a:ext>
            </a:extLst>
          </p:cNvPr>
          <p:cNvSpPr/>
          <p:nvPr/>
        </p:nvSpPr>
        <p:spPr>
          <a:xfrm>
            <a:off x="6358405" y="1817719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48" name="Up Arrow 4">
            <a:extLst>
              <a:ext uri="{FF2B5EF4-FFF2-40B4-BE49-F238E27FC236}">
                <a16:creationId xmlns:a16="http://schemas.microsoft.com/office/drawing/2014/main" id="{5DDCFA91-DA98-4425-BB1F-0A9263FB2248}"/>
              </a:ext>
            </a:extLst>
          </p:cNvPr>
          <p:cNvSpPr/>
          <p:nvPr/>
        </p:nvSpPr>
        <p:spPr>
          <a:xfrm rot="10800000">
            <a:off x="8238406" y="1826247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1149" name="TextBox 1148">
            <a:extLst>
              <a:ext uri="{FF2B5EF4-FFF2-40B4-BE49-F238E27FC236}">
                <a16:creationId xmlns:a16="http://schemas.microsoft.com/office/drawing/2014/main" id="{3BE01C4A-831D-4879-9332-07D83D66771F}"/>
              </a:ext>
            </a:extLst>
          </p:cNvPr>
          <p:cNvSpPr txBox="1"/>
          <p:nvPr/>
        </p:nvSpPr>
        <p:spPr>
          <a:xfrm>
            <a:off x="4967502" y="271987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50" name="TextBox 1149">
            <a:extLst>
              <a:ext uri="{FF2B5EF4-FFF2-40B4-BE49-F238E27FC236}">
                <a16:creationId xmlns:a16="http://schemas.microsoft.com/office/drawing/2014/main" id="{82195A89-055D-444E-B5D5-D913208A03C3}"/>
              </a:ext>
            </a:extLst>
          </p:cNvPr>
          <p:cNvSpPr txBox="1"/>
          <p:nvPr/>
        </p:nvSpPr>
        <p:spPr>
          <a:xfrm>
            <a:off x="4670402" y="1793213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51" name="TextBox 1150">
            <a:extLst>
              <a:ext uri="{FF2B5EF4-FFF2-40B4-BE49-F238E27FC236}">
                <a16:creationId xmlns:a16="http://schemas.microsoft.com/office/drawing/2014/main" id="{CEEEB0D2-A27C-4809-B0EA-114264038932}"/>
              </a:ext>
            </a:extLst>
          </p:cNvPr>
          <p:cNvSpPr txBox="1"/>
          <p:nvPr/>
        </p:nvSpPr>
        <p:spPr>
          <a:xfrm>
            <a:off x="10008011" y="198656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52" name="TextBox 1151">
            <a:extLst>
              <a:ext uri="{FF2B5EF4-FFF2-40B4-BE49-F238E27FC236}">
                <a16:creationId xmlns:a16="http://schemas.microsoft.com/office/drawing/2014/main" id="{A3D2BAE4-0881-413B-B498-F02C05C2318D}"/>
              </a:ext>
            </a:extLst>
          </p:cNvPr>
          <p:cNvSpPr txBox="1"/>
          <p:nvPr/>
        </p:nvSpPr>
        <p:spPr>
          <a:xfrm>
            <a:off x="9710911" y="3097885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160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40</cp:revision>
  <dcterms:created xsi:type="dcterms:W3CDTF">2018-02-18T19:39:47Z</dcterms:created>
  <dcterms:modified xsi:type="dcterms:W3CDTF">2019-04-25T06:57:23Z</dcterms:modified>
</cp:coreProperties>
</file>