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333422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235862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76586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447580" y="299375"/>
            <a:ext cx="1320707" cy="324574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0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2016-01-21T03:34:35Z</dcterms:modified>
</cp:coreProperties>
</file>