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64097" y="1919902"/>
            <a:ext cx="4860030" cy="507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864096" y="913532"/>
            <a:ext cx="4860032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864096" y="4299942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73199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2014-04-13T08:41:04Z</dcterms:modified>
</cp:coreProperties>
</file>