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2014-07-25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2014-07-25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2014-07-25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2014-07-25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427985" y="2830165"/>
            <a:ext cx="38884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4427984" y="1854572"/>
            <a:ext cx="38884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7020272" y="310232"/>
            <a:ext cx="1296144" cy="307777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Insert</a:t>
            </a:r>
            <a:r>
              <a:rPr lang="en-US" altLang="ko-K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LOGO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bg1"/>
                </a:solidFill>
              </a:rPr>
              <a:t> Enter Your Tittle </a:t>
            </a:r>
            <a:endParaRPr lang="ko-KR" altLang="en-US" sz="4000" dirty="0">
              <a:solidFill>
                <a:schemeClr val="bg1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131590"/>
            <a:ext cx="8229600" cy="3394472"/>
          </a:xfrm>
        </p:spPr>
        <p:txBody>
          <a:bodyPr>
            <a:normAutofit lnSpcReduction="10000"/>
          </a:bodyPr>
          <a:lstStyle/>
          <a:p>
            <a:r>
              <a:rPr lang="en-US" altLang="ko-K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434</TotalTime>
  <Words>107</Words>
  <Application>Microsoft Office PowerPoint</Application>
  <PresentationFormat>On-screen Show (16:9)</PresentationFormat>
  <Paragraphs>11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11</cp:revision>
  <dcterms:created xsi:type="dcterms:W3CDTF">2014-04-01T16:27:38Z</dcterms:created>
  <dcterms:modified xsi:type="dcterms:W3CDTF">2014-07-25T03:24:39Z</dcterms:modified>
</cp:coreProperties>
</file>