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93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</p:spPr>
        <p:txBody>
          <a:bodyPr/>
          <a:lstStyle/>
          <a:p>
            <a:r>
              <a:rPr lang="en-US" dirty="0" smtClean="0"/>
              <a:t>Filter Process Diagram for PowerPoint</a:t>
            </a:r>
            <a:endParaRPr lang="es-UY" dirty="0"/>
          </a:p>
        </p:txBody>
      </p:sp>
      <p:sp>
        <p:nvSpPr>
          <p:cNvPr id="18" name="Trapezoid 17"/>
          <p:cNvSpPr/>
          <p:nvPr/>
        </p:nvSpPr>
        <p:spPr>
          <a:xfrm>
            <a:off x="1701939" y="2394547"/>
            <a:ext cx="5966405" cy="336125"/>
          </a:xfrm>
          <a:prstGeom prst="trapezoid">
            <a:avLst/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799358" y="1899784"/>
            <a:ext cx="807419" cy="839332"/>
            <a:chOff x="6875704" y="5143201"/>
            <a:chExt cx="1300356" cy="1351752"/>
          </a:xfrm>
        </p:grpSpPr>
        <p:sp>
          <p:nvSpPr>
            <p:cNvPr id="13" name="Oval 12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cxnSp>
        <p:nvCxnSpPr>
          <p:cNvPr id="27" name="Straight Arrow Connector 26"/>
          <p:cNvCxnSpPr/>
          <p:nvPr/>
        </p:nvCxnSpPr>
        <p:spPr>
          <a:xfrm flipH="1">
            <a:off x="513935" y="2794755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41927" y="2417781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Step 1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rapezoid 23"/>
          <p:cNvSpPr/>
          <p:nvPr/>
        </p:nvSpPr>
        <p:spPr>
          <a:xfrm>
            <a:off x="1634122" y="3801216"/>
            <a:ext cx="5966405" cy="336125"/>
          </a:xfrm>
          <a:prstGeom prst="trapezoid">
            <a:avLst/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25" name="Trapezoid 24"/>
          <p:cNvSpPr/>
          <p:nvPr/>
        </p:nvSpPr>
        <p:spPr>
          <a:xfrm>
            <a:off x="1668127" y="5132218"/>
            <a:ext cx="5966405" cy="336125"/>
          </a:xfrm>
          <a:prstGeom prst="trapezoid">
            <a:avLst/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053019" y="4374650"/>
            <a:ext cx="1074675" cy="1117150"/>
            <a:chOff x="6875704" y="5143201"/>
            <a:chExt cx="1300356" cy="1351752"/>
          </a:xfrm>
        </p:grpSpPr>
        <p:sp>
          <p:nvSpPr>
            <p:cNvPr id="9" name="Oval 8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169041" y="4374650"/>
            <a:ext cx="956215" cy="1117150"/>
            <a:chOff x="6947372" y="5143201"/>
            <a:chExt cx="1157020" cy="1351752"/>
          </a:xfrm>
        </p:grpSpPr>
        <p:sp>
          <p:nvSpPr>
            <p:cNvPr id="22" name="Oval 21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056240" y="3133478"/>
            <a:ext cx="869286" cy="1015591"/>
            <a:chOff x="6947372" y="5143201"/>
            <a:chExt cx="1157020" cy="1351752"/>
          </a:xfrm>
        </p:grpSpPr>
        <p:sp>
          <p:nvSpPr>
            <p:cNvPr id="17" name="Oval 16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sp>
        <p:nvSpPr>
          <p:cNvPr id="26" name="Right Arrow 25"/>
          <p:cNvSpPr/>
          <p:nvPr/>
        </p:nvSpPr>
        <p:spPr>
          <a:xfrm rot="5400000">
            <a:off x="4190912" y="3157962"/>
            <a:ext cx="858569" cy="726804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31" name="Right Arrow 30"/>
          <p:cNvSpPr/>
          <p:nvPr/>
        </p:nvSpPr>
        <p:spPr>
          <a:xfrm rot="5400000">
            <a:off x="4098575" y="4388028"/>
            <a:ext cx="1038869" cy="879432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34" name="Right Arrow 33"/>
          <p:cNvSpPr/>
          <p:nvPr/>
        </p:nvSpPr>
        <p:spPr>
          <a:xfrm rot="5400000">
            <a:off x="4262545" y="1932910"/>
            <a:ext cx="709561" cy="600665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grpSp>
        <p:nvGrpSpPr>
          <p:cNvPr id="35" name="Group 34"/>
          <p:cNvGrpSpPr/>
          <p:nvPr/>
        </p:nvGrpSpPr>
        <p:grpSpPr>
          <a:xfrm>
            <a:off x="5138816" y="3133478"/>
            <a:ext cx="869286" cy="1015591"/>
            <a:chOff x="6947372" y="5143201"/>
            <a:chExt cx="1157020" cy="1351752"/>
          </a:xfrm>
        </p:grpSpPr>
        <p:sp>
          <p:nvSpPr>
            <p:cNvPr id="36" name="Oval 35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56037" y="3133478"/>
            <a:ext cx="869286" cy="1015591"/>
            <a:chOff x="6947372" y="5143201"/>
            <a:chExt cx="1157020" cy="1351752"/>
          </a:xfrm>
        </p:grpSpPr>
        <p:sp>
          <p:nvSpPr>
            <p:cNvPr id="39" name="Oval 38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812017" y="3133478"/>
            <a:ext cx="869286" cy="1015591"/>
            <a:chOff x="6947372" y="5143201"/>
            <a:chExt cx="1157020" cy="1351752"/>
          </a:xfrm>
        </p:grpSpPr>
        <p:sp>
          <p:nvSpPr>
            <p:cNvPr id="42" name="Oval 41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27010" y="1872304"/>
            <a:ext cx="807419" cy="839332"/>
            <a:chOff x="6875704" y="5143201"/>
            <a:chExt cx="1300356" cy="1351752"/>
          </a:xfrm>
        </p:grpSpPr>
        <p:sp>
          <p:nvSpPr>
            <p:cNvPr id="45" name="Oval 44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454662" y="1844824"/>
            <a:ext cx="807419" cy="839332"/>
            <a:chOff x="6875704" y="5143201"/>
            <a:chExt cx="1300356" cy="1351752"/>
          </a:xfrm>
        </p:grpSpPr>
        <p:sp>
          <p:nvSpPr>
            <p:cNvPr id="48" name="Oval 47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948057" y="1848590"/>
            <a:ext cx="807419" cy="839332"/>
            <a:chOff x="6875704" y="5143201"/>
            <a:chExt cx="1300356" cy="1351752"/>
          </a:xfrm>
        </p:grpSpPr>
        <p:sp>
          <p:nvSpPr>
            <p:cNvPr id="51" name="Oval 50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883962" y="1861057"/>
            <a:ext cx="807419" cy="839332"/>
            <a:chOff x="6875704" y="5143201"/>
            <a:chExt cx="1300356" cy="1351752"/>
          </a:xfrm>
        </p:grpSpPr>
        <p:sp>
          <p:nvSpPr>
            <p:cNvPr id="54" name="Oval 53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732142" y="1867943"/>
            <a:ext cx="807419" cy="839332"/>
            <a:chOff x="6875704" y="5143201"/>
            <a:chExt cx="1300356" cy="1351752"/>
          </a:xfrm>
        </p:grpSpPr>
        <p:sp>
          <p:nvSpPr>
            <p:cNvPr id="57" name="Oval 56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cxnSp>
        <p:nvCxnSpPr>
          <p:cNvPr id="59" name="Straight Arrow Connector 58"/>
          <p:cNvCxnSpPr/>
          <p:nvPr/>
        </p:nvCxnSpPr>
        <p:spPr>
          <a:xfrm flipH="1">
            <a:off x="513935" y="4234915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41927" y="3857941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Step 2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513935" y="5547993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41927" y="5171019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Step 3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55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Filter Process Diagram for PowerPoint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2014-06-18T18:35:22Z</dcterms:created>
  <dcterms:modified xsi:type="dcterms:W3CDTF">2014-06-18T19:01:57Z</dcterms:modified>
</cp:coreProperties>
</file>