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AB-4E3B-8DA3-D753D25EF4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AB-4E3B-8DA3-D753D25EF4C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AB-4E3B-8DA3-D753D25EF4C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AB-4E3B-8DA3-D753D25EF4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846" name="Chart 2">
            <a:extLst>
              <a:ext uri="{FF2B5EF4-FFF2-40B4-BE49-F238E27FC236}">
                <a16:creationId xmlns:a16="http://schemas.microsoft.com/office/drawing/2014/main" id="{DBE8EE9D-D27A-4219-9908-A2A3C8C73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6334322"/>
              </p:ext>
            </p:extLst>
          </p:nvPr>
        </p:nvGraphicFramePr>
        <p:xfrm>
          <a:off x="5671226" y="1786215"/>
          <a:ext cx="5933872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47" name="Group 3">
            <a:extLst>
              <a:ext uri="{FF2B5EF4-FFF2-40B4-BE49-F238E27FC236}">
                <a16:creationId xmlns:a16="http://schemas.microsoft.com/office/drawing/2014/main" id="{C322BF88-2F6F-40F2-AFCB-C3A390497778}"/>
              </a:ext>
            </a:extLst>
          </p:cNvPr>
          <p:cNvGrpSpPr/>
          <p:nvPr/>
        </p:nvGrpSpPr>
        <p:grpSpPr>
          <a:xfrm>
            <a:off x="5967227" y="5524747"/>
            <a:ext cx="5341870" cy="530038"/>
            <a:chOff x="3419871" y="5399347"/>
            <a:chExt cx="5245700" cy="530038"/>
          </a:xfrm>
        </p:grpSpPr>
        <p:grpSp>
          <p:nvGrpSpPr>
            <p:cNvPr id="1848" name="Group 4">
              <a:extLst>
                <a:ext uri="{FF2B5EF4-FFF2-40B4-BE49-F238E27FC236}">
                  <a16:creationId xmlns:a16="http://schemas.microsoft.com/office/drawing/2014/main" id="{1696D3DD-4CC2-41AC-A51F-B1DD5E0F6270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858" name="Rectangle 14">
                <a:extLst>
                  <a:ext uri="{FF2B5EF4-FFF2-40B4-BE49-F238E27FC236}">
                    <a16:creationId xmlns:a16="http://schemas.microsoft.com/office/drawing/2014/main" id="{5447C464-CC55-449E-9C03-AE9B32864780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859" name="TextBox 1858">
                <a:extLst>
                  <a:ext uri="{FF2B5EF4-FFF2-40B4-BE49-F238E27FC236}">
                    <a16:creationId xmlns:a16="http://schemas.microsoft.com/office/drawing/2014/main" id="{3884E5E1-4520-4548-AFA3-2556F35ED2CC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49" name="Group 5">
              <a:extLst>
                <a:ext uri="{FF2B5EF4-FFF2-40B4-BE49-F238E27FC236}">
                  <a16:creationId xmlns:a16="http://schemas.microsoft.com/office/drawing/2014/main" id="{C6CD9052-92DB-4718-9A43-808BE303E8A7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856" name="Rectangle 12">
                <a:extLst>
                  <a:ext uri="{FF2B5EF4-FFF2-40B4-BE49-F238E27FC236}">
                    <a16:creationId xmlns:a16="http://schemas.microsoft.com/office/drawing/2014/main" id="{E1AC4EBF-62BA-45B9-B4AE-24FE6CD18EED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857" name="TextBox 1856">
                <a:extLst>
                  <a:ext uri="{FF2B5EF4-FFF2-40B4-BE49-F238E27FC236}">
                    <a16:creationId xmlns:a16="http://schemas.microsoft.com/office/drawing/2014/main" id="{9AF82A78-A8CE-46ED-8AEB-C11163468C1A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50" name="Group 6">
              <a:extLst>
                <a:ext uri="{FF2B5EF4-FFF2-40B4-BE49-F238E27FC236}">
                  <a16:creationId xmlns:a16="http://schemas.microsoft.com/office/drawing/2014/main" id="{87B85BC9-8EB4-422A-9F21-1BD4C5C5D259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854" name="Rectangle 10">
                <a:extLst>
                  <a:ext uri="{FF2B5EF4-FFF2-40B4-BE49-F238E27FC236}">
                    <a16:creationId xmlns:a16="http://schemas.microsoft.com/office/drawing/2014/main" id="{5B18B521-F0F2-4E52-A459-F4EBB5BA9843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855" name="TextBox 1854">
                <a:extLst>
                  <a:ext uri="{FF2B5EF4-FFF2-40B4-BE49-F238E27FC236}">
                    <a16:creationId xmlns:a16="http://schemas.microsoft.com/office/drawing/2014/main" id="{7E163CD6-A3C4-479F-92D8-74E5CFE29DC5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51" name="Group 7">
              <a:extLst>
                <a:ext uri="{FF2B5EF4-FFF2-40B4-BE49-F238E27FC236}">
                  <a16:creationId xmlns:a16="http://schemas.microsoft.com/office/drawing/2014/main" id="{7032C5AE-8E58-414F-987D-E066F2BB4355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1852" name="Rectangle 8">
                <a:extLst>
                  <a:ext uri="{FF2B5EF4-FFF2-40B4-BE49-F238E27FC236}">
                    <a16:creationId xmlns:a16="http://schemas.microsoft.com/office/drawing/2014/main" id="{1528A8C4-F848-4B4A-AE65-BB8E4D22A207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853" name="TextBox 1852">
                <a:extLst>
                  <a:ext uri="{FF2B5EF4-FFF2-40B4-BE49-F238E27FC236}">
                    <a16:creationId xmlns:a16="http://schemas.microsoft.com/office/drawing/2014/main" id="{ED59906E-F74C-4ADF-9D10-CC9A9404F4C3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60" name="Rectangle 17">
            <a:extLst>
              <a:ext uri="{FF2B5EF4-FFF2-40B4-BE49-F238E27FC236}">
                <a16:creationId xmlns:a16="http://schemas.microsoft.com/office/drawing/2014/main" id="{06E59E83-C501-4EB2-8658-5335CE5A9806}"/>
              </a:ext>
            </a:extLst>
          </p:cNvPr>
          <p:cNvSpPr/>
          <p:nvPr/>
        </p:nvSpPr>
        <p:spPr>
          <a:xfrm>
            <a:off x="1556041" y="2088170"/>
            <a:ext cx="636026" cy="636026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61" name="TextBox 1860">
            <a:extLst>
              <a:ext uri="{FF2B5EF4-FFF2-40B4-BE49-F238E27FC236}">
                <a16:creationId xmlns:a16="http://schemas.microsoft.com/office/drawing/2014/main" id="{C220BF51-9A36-4DD1-BA63-53986381B2E2}"/>
              </a:ext>
            </a:extLst>
          </p:cNvPr>
          <p:cNvSpPr txBox="1"/>
          <p:nvPr/>
        </p:nvSpPr>
        <p:spPr>
          <a:xfrm>
            <a:off x="882857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62" name="Rectangle 20">
            <a:extLst>
              <a:ext uri="{FF2B5EF4-FFF2-40B4-BE49-F238E27FC236}">
                <a16:creationId xmlns:a16="http://schemas.microsoft.com/office/drawing/2014/main" id="{47931193-B669-4B7C-896E-954153BBB1BF}"/>
              </a:ext>
            </a:extLst>
          </p:cNvPr>
          <p:cNvSpPr/>
          <p:nvPr/>
        </p:nvSpPr>
        <p:spPr>
          <a:xfrm>
            <a:off x="1556041" y="4248410"/>
            <a:ext cx="636026" cy="636026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63" name="TextBox 1862">
            <a:extLst>
              <a:ext uri="{FF2B5EF4-FFF2-40B4-BE49-F238E27FC236}">
                <a16:creationId xmlns:a16="http://schemas.microsoft.com/office/drawing/2014/main" id="{950E6891-0036-41AA-A8B5-9D57019E76EA}"/>
              </a:ext>
            </a:extLst>
          </p:cNvPr>
          <p:cNvSpPr txBox="1"/>
          <p:nvPr/>
        </p:nvSpPr>
        <p:spPr>
          <a:xfrm>
            <a:off x="882857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64" name="Donut 8">
            <a:extLst>
              <a:ext uri="{FF2B5EF4-FFF2-40B4-BE49-F238E27FC236}">
                <a16:creationId xmlns:a16="http://schemas.microsoft.com/office/drawing/2014/main" id="{80E56A83-498E-438A-96EB-3B748E87FDEB}"/>
              </a:ext>
            </a:extLst>
          </p:cNvPr>
          <p:cNvSpPr/>
          <p:nvPr/>
        </p:nvSpPr>
        <p:spPr>
          <a:xfrm>
            <a:off x="1711970" y="4375835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65" name="Oval 7">
            <a:extLst>
              <a:ext uri="{FF2B5EF4-FFF2-40B4-BE49-F238E27FC236}">
                <a16:creationId xmlns:a16="http://schemas.microsoft.com/office/drawing/2014/main" id="{BEA7CB70-AB0C-4A82-9B17-9778AEA17BA0}"/>
              </a:ext>
            </a:extLst>
          </p:cNvPr>
          <p:cNvSpPr/>
          <p:nvPr/>
        </p:nvSpPr>
        <p:spPr>
          <a:xfrm>
            <a:off x="1715370" y="2239361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6" name="Rectangle 24">
            <a:extLst>
              <a:ext uri="{FF2B5EF4-FFF2-40B4-BE49-F238E27FC236}">
                <a16:creationId xmlns:a16="http://schemas.microsoft.com/office/drawing/2014/main" id="{0FE8AC90-805C-4160-8464-ABAD4DE78FDB}"/>
              </a:ext>
            </a:extLst>
          </p:cNvPr>
          <p:cNvSpPr/>
          <p:nvPr/>
        </p:nvSpPr>
        <p:spPr>
          <a:xfrm>
            <a:off x="3963179" y="2088170"/>
            <a:ext cx="636026" cy="636026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67" name="TextBox 1866">
            <a:extLst>
              <a:ext uri="{FF2B5EF4-FFF2-40B4-BE49-F238E27FC236}">
                <a16:creationId xmlns:a16="http://schemas.microsoft.com/office/drawing/2014/main" id="{E16C8E00-B582-4CE8-8F59-887AF111499B}"/>
              </a:ext>
            </a:extLst>
          </p:cNvPr>
          <p:cNvSpPr txBox="1"/>
          <p:nvPr/>
        </p:nvSpPr>
        <p:spPr>
          <a:xfrm>
            <a:off x="3289995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68" name="Rectangle 26">
            <a:extLst>
              <a:ext uri="{FF2B5EF4-FFF2-40B4-BE49-F238E27FC236}">
                <a16:creationId xmlns:a16="http://schemas.microsoft.com/office/drawing/2014/main" id="{173157F1-41D4-4B03-8A98-9A637DBB39A4}"/>
              </a:ext>
            </a:extLst>
          </p:cNvPr>
          <p:cNvSpPr/>
          <p:nvPr/>
        </p:nvSpPr>
        <p:spPr>
          <a:xfrm>
            <a:off x="3963179" y="4248410"/>
            <a:ext cx="636026" cy="636026"/>
          </a:xfrm>
          <a:prstGeom prst="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69" name="TextBox 1868">
            <a:extLst>
              <a:ext uri="{FF2B5EF4-FFF2-40B4-BE49-F238E27FC236}">
                <a16:creationId xmlns:a16="http://schemas.microsoft.com/office/drawing/2014/main" id="{8A86C8FF-585F-42F1-A82A-6731E1E6738D}"/>
              </a:ext>
            </a:extLst>
          </p:cNvPr>
          <p:cNvSpPr txBox="1"/>
          <p:nvPr/>
        </p:nvSpPr>
        <p:spPr>
          <a:xfrm>
            <a:off x="3289995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70" name="Rounded Rectangle 5">
            <a:extLst>
              <a:ext uri="{FF2B5EF4-FFF2-40B4-BE49-F238E27FC236}">
                <a16:creationId xmlns:a16="http://schemas.microsoft.com/office/drawing/2014/main" id="{1AE31736-D96E-4164-A1B8-99153C9D8665}"/>
              </a:ext>
            </a:extLst>
          </p:cNvPr>
          <p:cNvSpPr/>
          <p:nvPr/>
        </p:nvSpPr>
        <p:spPr>
          <a:xfrm flipH="1">
            <a:off x="4097506" y="4419324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71" name="Teardrop 1">
            <a:extLst>
              <a:ext uri="{FF2B5EF4-FFF2-40B4-BE49-F238E27FC236}">
                <a16:creationId xmlns:a16="http://schemas.microsoft.com/office/drawing/2014/main" id="{96D32D7A-E447-44CD-9CD1-2B6D0F15ABD7}"/>
              </a:ext>
            </a:extLst>
          </p:cNvPr>
          <p:cNvSpPr/>
          <p:nvPr/>
        </p:nvSpPr>
        <p:spPr>
          <a:xfrm rot="18805991">
            <a:off x="4092395" y="2222922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11317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75</cp:revision>
  <dcterms:created xsi:type="dcterms:W3CDTF">2018-02-18T19:39:47Z</dcterms:created>
  <dcterms:modified xsi:type="dcterms:W3CDTF">2022-10-25T07:15:53Z</dcterms:modified>
</cp:coreProperties>
</file>