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99" r:id="rId2"/>
    <p:sldId id="282" r:id="rId3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75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4D813E-7FC3-475C-9F69-11EFADCBF4D4}" type="datetimeFigureOut">
              <a:rPr lang="en-US" smtClean="0"/>
              <a:t>3/5/2015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4C163-B172-48CD-B416-9231BD18E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3117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3/5/2015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3/5/2015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Definition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5039024" y="1207045"/>
            <a:ext cx="3665862" cy="1646005"/>
            <a:chOff x="457200" y="1258354"/>
            <a:chExt cx="4032448" cy="1810606"/>
          </a:xfrm>
        </p:grpSpPr>
        <p:sp>
          <p:nvSpPr>
            <p:cNvPr id="3" name="TextBox 2"/>
            <p:cNvSpPr txBox="1"/>
            <p:nvPr/>
          </p:nvSpPr>
          <p:spPr>
            <a:xfrm>
              <a:off x="457200" y="1992981"/>
              <a:ext cx="4032448" cy="107597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Enter your own text here.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457200" y="1844824"/>
              <a:ext cx="4032448" cy="1224136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47642" y="1258354"/>
              <a:ext cx="653107" cy="763029"/>
              <a:chOff x="6947372" y="5143201"/>
              <a:chExt cx="1157020" cy="1351752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6988545" y="6037753"/>
                <a:ext cx="1074674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6947372" y="5143201"/>
                <a:ext cx="1157020" cy="115702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323990" y="1306834"/>
              <a:ext cx="3165658" cy="45647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Complication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78829" y="1204076"/>
            <a:ext cx="3665862" cy="1646006"/>
            <a:chOff x="457200" y="1258353"/>
            <a:chExt cx="4032448" cy="1810607"/>
          </a:xfrm>
        </p:grpSpPr>
        <p:sp>
          <p:nvSpPr>
            <p:cNvPr id="11" name="TextBox 10"/>
            <p:cNvSpPr txBox="1"/>
            <p:nvPr/>
          </p:nvSpPr>
          <p:spPr>
            <a:xfrm>
              <a:off x="457200" y="1992981"/>
              <a:ext cx="4032448" cy="107597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Enter your own text here.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7200" y="1844824"/>
              <a:ext cx="4032448" cy="1224136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647642" y="1258353"/>
              <a:ext cx="653107" cy="763028"/>
              <a:chOff x="6947372" y="5143202"/>
              <a:chExt cx="1157020" cy="1351751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6988545" y="6037753"/>
                <a:ext cx="1074674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6947372" y="5143202"/>
                <a:ext cx="1157020" cy="1157021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1323990" y="1306834"/>
              <a:ext cx="3165658" cy="45647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Situation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039024" y="3090538"/>
            <a:ext cx="3665862" cy="1646005"/>
            <a:chOff x="457200" y="1258354"/>
            <a:chExt cx="4032448" cy="1810606"/>
          </a:xfrm>
        </p:grpSpPr>
        <p:sp>
          <p:nvSpPr>
            <p:cNvPr id="18" name="TextBox 17"/>
            <p:cNvSpPr txBox="1"/>
            <p:nvPr/>
          </p:nvSpPr>
          <p:spPr>
            <a:xfrm>
              <a:off x="457200" y="1992981"/>
              <a:ext cx="4032448" cy="107597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Enter your own text here.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57200" y="1844824"/>
              <a:ext cx="4032448" cy="1224136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647642" y="1258354"/>
              <a:ext cx="653107" cy="763029"/>
              <a:chOff x="6947372" y="5143201"/>
              <a:chExt cx="1157020" cy="1351752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6988545" y="6037753"/>
                <a:ext cx="1074674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6947372" y="5143201"/>
                <a:ext cx="1157020" cy="115702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323990" y="1306834"/>
              <a:ext cx="3165658" cy="45647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Scope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78829" y="3087571"/>
            <a:ext cx="3665862" cy="1646005"/>
            <a:chOff x="457200" y="1258354"/>
            <a:chExt cx="4032448" cy="1810606"/>
          </a:xfrm>
        </p:grpSpPr>
        <p:sp>
          <p:nvSpPr>
            <p:cNvPr id="25" name="TextBox 24"/>
            <p:cNvSpPr txBox="1"/>
            <p:nvPr/>
          </p:nvSpPr>
          <p:spPr>
            <a:xfrm>
              <a:off x="457200" y="1992981"/>
              <a:ext cx="4032448" cy="107597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Enter your own text here.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57200" y="1844824"/>
              <a:ext cx="4032448" cy="1224136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647642" y="1258354"/>
              <a:ext cx="653107" cy="763029"/>
              <a:chOff x="6947372" y="5143201"/>
              <a:chExt cx="1157020" cy="1351752"/>
            </a:xfrm>
          </p:grpSpPr>
          <p:sp>
            <p:nvSpPr>
              <p:cNvPr id="29" name="Oval 28"/>
              <p:cNvSpPr/>
              <p:nvPr/>
            </p:nvSpPr>
            <p:spPr>
              <a:xfrm>
                <a:off x="6988545" y="6037753"/>
                <a:ext cx="1074674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6947372" y="5143201"/>
                <a:ext cx="1157020" cy="115702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1323990" y="1306834"/>
              <a:ext cx="3165658" cy="45647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Stakeholders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039024" y="4974031"/>
            <a:ext cx="3665862" cy="1646005"/>
            <a:chOff x="457200" y="1258354"/>
            <a:chExt cx="4032448" cy="1810606"/>
          </a:xfrm>
        </p:grpSpPr>
        <p:sp>
          <p:nvSpPr>
            <p:cNvPr id="32" name="TextBox 31"/>
            <p:cNvSpPr txBox="1"/>
            <p:nvPr/>
          </p:nvSpPr>
          <p:spPr>
            <a:xfrm>
              <a:off x="457200" y="1992981"/>
              <a:ext cx="4032448" cy="107597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Enter your own text here.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57200" y="1844824"/>
              <a:ext cx="4032448" cy="1224136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647642" y="1258354"/>
              <a:ext cx="653107" cy="763029"/>
              <a:chOff x="6947372" y="5143201"/>
              <a:chExt cx="1157020" cy="1351752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6988545" y="6037753"/>
                <a:ext cx="1074674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6947372" y="5143201"/>
                <a:ext cx="1157020" cy="115702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1323990" y="1306834"/>
              <a:ext cx="3165658" cy="45647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Hypotheses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78829" y="4971064"/>
            <a:ext cx="3665862" cy="1646005"/>
            <a:chOff x="457200" y="1258354"/>
            <a:chExt cx="4032448" cy="1810606"/>
          </a:xfrm>
        </p:grpSpPr>
        <p:sp>
          <p:nvSpPr>
            <p:cNvPr id="39" name="TextBox 38"/>
            <p:cNvSpPr txBox="1"/>
            <p:nvPr/>
          </p:nvSpPr>
          <p:spPr>
            <a:xfrm>
              <a:off x="457200" y="1992981"/>
              <a:ext cx="4032448" cy="107597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sz="1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Enter your own text here.</a:t>
              </a:r>
              <a:endParaRPr lang="en-US" sz="1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457200" y="1844824"/>
              <a:ext cx="4032448" cy="1224136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647642" y="1258354"/>
              <a:ext cx="653107" cy="763029"/>
              <a:chOff x="6947372" y="5143201"/>
              <a:chExt cx="1157020" cy="1351752"/>
            </a:xfrm>
          </p:grpSpPr>
          <p:sp>
            <p:nvSpPr>
              <p:cNvPr id="43" name="Oval 42"/>
              <p:cNvSpPr/>
              <p:nvPr/>
            </p:nvSpPr>
            <p:spPr>
              <a:xfrm>
                <a:off x="6988545" y="6037753"/>
                <a:ext cx="1074674" cy="4572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6947372" y="5143201"/>
                <a:ext cx="1157020" cy="115702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85000"/>
                      <a:lumOff val="1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1323990" y="1306834"/>
              <a:ext cx="3165658" cy="45647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Problem Statement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5" name="Picture 44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33944" y="392698"/>
            <a:ext cx="1333045" cy="47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7302563" y="118109"/>
            <a:ext cx="1744616" cy="4640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Your company logo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30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Problem Definition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2014-06-18T18:35:22Z</dcterms:created>
  <dcterms:modified xsi:type="dcterms:W3CDTF">2015-03-05T19:31:23Z</dcterms:modified>
</cp:coreProperties>
</file>