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97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8/4/2014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Red Flow </a:t>
            </a:r>
            <a:r>
              <a:rPr lang="en-US" dirty="0" smtClean="0"/>
              <a:t>Chart Template</a:t>
            </a:r>
            <a:endParaRPr lang="en-US" dirty="0"/>
          </a:p>
        </p:txBody>
      </p:sp>
      <p:sp>
        <p:nvSpPr>
          <p:cNvPr id="3" name="Flowchart: Process 2"/>
          <p:cNvSpPr/>
          <p:nvPr/>
        </p:nvSpPr>
        <p:spPr>
          <a:xfrm>
            <a:off x="611560" y="4437112"/>
            <a:ext cx="1296144" cy="766741"/>
          </a:xfrm>
          <a:prstGeom prst="flowChartProcess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Edit here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" name="Flowchart: Decision 3"/>
          <p:cNvSpPr/>
          <p:nvPr/>
        </p:nvSpPr>
        <p:spPr>
          <a:xfrm>
            <a:off x="2109327" y="3374027"/>
            <a:ext cx="1901011" cy="843415"/>
          </a:xfrm>
          <a:prstGeom prst="flowChartDecision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Question?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" name="Flowchart: Data 7"/>
          <p:cNvSpPr/>
          <p:nvPr/>
        </p:nvSpPr>
        <p:spPr>
          <a:xfrm>
            <a:off x="2195736" y="2132856"/>
            <a:ext cx="1728192" cy="576064"/>
          </a:xfrm>
          <a:prstGeom prst="flowChartInputOutput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Edit here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Flowchart: Terminator 8"/>
          <p:cNvSpPr/>
          <p:nvPr/>
        </p:nvSpPr>
        <p:spPr>
          <a:xfrm>
            <a:off x="2305163" y="1082562"/>
            <a:ext cx="1512168" cy="432048"/>
          </a:xfrm>
          <a:prstGeom prst="flowChartTerminator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</a:rPr>
              <a:t>START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" name="Flowchart: Terminator 9"/>
          <p:cNvSpPr/>
          <p:nvPr/>
        </p:nvSpPr>
        <p:spPr>
          <a:xfrm>
            <a:off x="2267744" y="5949280"/>
            <a:ext cx="1512168" cy="432048"/>
          </a:xfrm>
          <a:prstGeom prst="flowChartTerminator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END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" name="Flowchart: Process 10"/>
          <p:cNvSpPr/>
          <p:nvPr/>
        </p:nvSpPr>
        <p:spPr>
          <a:xfrm>
            <a:off x="4283968" y="4451463"/>
            <a:ext cx="1296144" cy="766741"/>
          </a:xfrm>
          <a:prstGeom prst="flowChartProcess">
            <a:avLst/>
          </a:prstGeom>
          <a:solidFill>
            <a:srgbClr val="C00000"/>
          </a:solidFill>
          <a:ln w="254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Edit here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648" y="34290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No</a:t>
            </a:r>
            <a:endParaRPr lang="en-US" sz="2000" dirty="0"/>
          </a:p>
        </p:txBody>
      </p:sp>
      <p:cxnSp>
        <p:nvCxnSpPr>
          <p:cNvPr id="14" name="Straight Arrow Connector 13"/>
          <p:cNvCxnSpPr>
            <a:stCxn id="4" idx="3"/>
            <a:endCxn id="11" idx="0"/>
          </p:cNvCxnSpPr>
          <p:nvPr/>
        </p:nvCxnSpPr>
        <p:spPr>
          <a:xfrm>
            <a:off x="4010338" y="3795735"/>
            <a:ext cx="921702" cy="655728"/>
          </a:xfrm>
          <a:prstGeom prst="bentConnector2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3"/>
          <p:cNvCxnSpPr>
            <a:stCxn id="4" idx="1"/>
            <a:endCxn id="3" idx="0"/>
          </p:cNvCxnSpPr>
          <p:nvPr/>
        </p:nvCxnSpPr>
        <p:spPr>
          <a:xfrm rot="10800000" flipV="1">
            <a:off x="1259633" y="3795734"/>
            <a:ext cx="849695" cy="641377"/>
          </a:xfrm>
          <a:prstGeom prst="bentConnector2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3"/>
          <p:cNvCxnSpPr>
            <a:stCxn id="3" idx="2"/>
            <a:endCxn id="10" idx="0"/>
          </p:cNvCxnSpPr>
          <p:nvPr/>
        </p:nvCxnSpPr>
        <p:spPr>
          <a:xfrm rot="16200000" flipH="1">
            <a:off x="1769017" y="4694468"/>
            <a:ext cx="745427" cy="1764196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13"/>
          <p:cNvCxnSpPr>
            <a:stCxn id="11" idx="2"/>
            <a:endCxn id="10" idx="0"/>
          </p:cNvCxnSpPr>
          <p:nvPr/>
        </p:nvCxnSpPr>
        <p:spPr>
          <a:xfrm rot="5400000">
            <a:off x="3612396" y="4629636"/>
            <a:ext cx="731076" cy="1908212"/>
          </a:xfrm>
          <a:prstGeom prst="bentConnector3">
            <a:avLst>
              <a:gd name="adj1" fmla="val 48883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13"/>
          <p:cNvCxnSpPr>
            <a:stCxn id="9" idx="2"/>
            <a:endCxn id="8" idx="1"/>
          </p:cNvCxnSpPr>
          <p:nvPr/>
        </p:nvCxnSpPr>
        <p:spPr>
          <a:xfrm rot="5400000">
            <a:off x="2751417" y="1823026"/>
            <a:ext cx="618246" cy="1415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13"/>
          <p:cNvCxnSpPr>
            <a:stCxn id="8" idx="4"/>
            <a:endCxn id="4" idx="0"/>
          </p:cNvCxnSpPr>
          <p:nvPr/>
        </p:nvCxnSpPr>
        <p:spPr>
          <a:xfrm rot="16200000" flipH="1">
            <a:off x="2727279" y="3041472"/>
            <a:ext cx="665107" cy="1"/>
          </a:xfrm>
          <a:prstGeom prst="bentConnector3">
            <a:avLst>
              <a:gd name="adj1" fmla="val 50000"/>
            </a:avLst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67944" y="3429000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Yes</a:t>
            </a:r>
            <a:endParaRPr lang="en-US" sz="2000" dirty="0"/>
          </a:p>
        </p:txBody>
      </p:sp>
      <p:sp>
        <p:nvSpPr>
          <p:cNvPr id="22" name="Flowchart: Process 21"/>
          <p:cNvSpPr/>
          <p:nvPr/>
        </p:nvSpPr>
        <p:spPr>
          <a:xfrm>
            <a:off x="5436096" y="1353560"/>
            <a:ext cx="3168352" cy="2291464"/>
          </a:xfrm>
          <a:prstGeom prst="flowChartProcess">
            <a:avLst/>
          </a:prstGeom>
          <a:gradFill flip="none" rotWithShape="1">
            <a:gsLst>
              <a:gs pos="100000">
                <a:schemeClr val="bg1">
                  <a:lumMod val="75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4800000" scaled="0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5" name="TextBox 24"/>
          <p:cNvSpPr txBox="1"/>
          <p:nvPr/>
        </p:nvSpPr>
        <p:spPr>
          <a:xfrm>
            <a:off x="5580112" y="1649747"/>
            <a:ext cx="29624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You can edit this content.</a:t>
            </a:r>
          </a:p>
          <a:p>
            <a:endParaRPr lang="en-US" sz="2000" dirty="0"/>
          </a:p>
          <a:p>
            <a:r>
              <a:rPr lang="en-US" sz="2000" dirty="0" smtClean="0"/>
              <a:t>This is a flow chart PowerPoint Template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55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Red Flow Chart Template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2014-06-18T18:35:22Z</dcterms:created>
  <dcterms:modified xsi:type="dcterms:W3CDTF">2014-08-04T20:47:11Z</dcterms:modified>
</cp:coreProperties>
</file>