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 userDrawn="1"/>
        </p:nvSpPr>
        <p:spPr>
          <a:xfrm>
            <a:off x="254943" y="411510"/>
            <a:ext cx="4320480" cy="4320480"/>
          </a:xfrm>
          <a:prstGeom prst="ellipse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8/18/2015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8/18/2015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1" y="2763227"/>
            <a:ext cx="43204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YOUR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PRESENTATION </a:t>
            </a:r>
            <a:r>
              <a:rPr kumimoji="0" lang="en-US" altLang="ko-KR" sz="12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HERE    </a:t>
            </a:r>
            <a:endParaRPr kumimoji="0" lang="en-US" altLang="ko-KR" sz="1200" b="1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51520" y="1681366"/>
            <a:ext cx="432048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32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280</Words>
  <Application>Microsoft Office PowerPoint</Application>
  <PresentationFormat>On-screen Show (16:9)</PresentationFormat>
  <Paragraphs>20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21</cp:revision>
  <dcterms:created xsi:type="dcterms:W3CDTF">2014-04-01T16:27:38Z</dcterms:created>
  <dcterms:modified xsi:type="dcterms:W3CDTF">2015-08-18T09:53:24Z</dcterms:modified>
</cp:coreProperties>
</file>