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87" r:id="rId2"/>
    <p:sldId id="288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/>
              <a:t>Simple Work Breakdown Structure</a:t>
            </a:r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549124" y="1618662"/>
            <a:ext cx="2086255" cy="625958"/>
            <a:chOff x="3549124" y="1618662"/>
            <a:chExt cx="2086255" cy="625958"/>
          </a:xfrm>
        </p:grpSpPr>
        <p:sp>
          <p:nvSpPr>
            <p:cNvPr id="3" name="Rectangle 2"/>
            <p:cNvSpPr/>
            <p:nvPr/>
          </p:nvSpPr>
          <p:spPr>
            <a:xfrm>
              <a:off x="3549124" y="1618662"/>
              <a:ext cx="2086255" cy="62595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77000">
                  <a:schemeClr val="tx2"/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864888" y="1700809"/>
              <a:ext cx="1454727" cy="461665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800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sz="2400">
                  <a:latin typeface="Arial" pitchFamily="34" charset="0"/>
                  <a:cs typeface="Arial" pitchFamily="34" charset="0"/>
                </a:rPr>
                <a:t>Project</a:t>
              </a:r>
              <a:endParaRPr lang="en-US" sz="24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187624" y="2636912"/>
            <a:ext cx="2086255" cy="625958"/>
            <a:chOff x="1187624" y="2636912"/>
            <a:chExt cx="2086255" cy="625958"/>
          </a:xfrm>
        </p:grpSpPr>
        <p:sp>
          <p:nvSpPr>
            <p:cNvPr id="6" name="Rectangle 5"/>
            <p:cNvSpPr/>
            <p:nvPr/>
          </p:nvSpPr>
          <p:spPr>
            <a:xfrm>
              <a:off x="1187624" y="2636912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503388" y="2719059"/>
              <a:ext cx="145472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mtClean="0">
                  <a:latin typeface="Arial" pitchFamily="34" charset="0"/>
                  <a:cs typeface="Arial" pitchFamily="34" charset="0"/>
                </a:rPr>
                <a:t>Task 1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546403" y="2635882"/>
            <a:ext cx="2086255" cy="625958"/>
            <a:chOff x="3546403" y="2635882"/>
            <a:chExt cx="2086255" cy="625958"/>
          </a:xfrm>
        </p:grpSpPr>
        <p:sp>
          <p:nvSpPr>
            <p:cNvPr id="8" name="Rectangle 7"/>
            <p:cNvSpPr/>
            <p:nvPr/>
          </p:nvSpPr>
          <p:spPr>
            <a:xfrm>
              <a:off x="3546403" y="2635882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62167" y="2718029"/>
              <a:ext cx="145472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>
                  <a:latin typeface="Arial" pitchFamily="34" charset="0"/>
                  <a:cs typeface="Arial" pitchFamily="34" charset="0"/>
                </a:rPr>
                <a:t>Task </a:t>
              </a:r>
              <a:r>
                <a:rPr lang="en-US" smtClean="0">
                  <a:latin typeface="Arial" pitchFamily="34" charset="0"/>
                  <a:cs typeface="Arial" pitchFamily="34" charset="0"/>
                </a:rPr>
                <a:t>2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905182" y="2634852"/>
            <a:ext cx="2086255" cy="625958"/>
            <a:chOff x="5905182" y="2634852"/>
            <a:chExt cx="2086255" cy="625958"/>
          </a:xfrm>
        </p:grpSpPr>
        <p:sp>
          <p:nvSpPr>
            <p:cNvPr id="10" name="Rectangle 9"/>
            <p:cNvSpPr/>
            <p:nvPr/>
          </p:nvSpPr>
          <p:spPr>
            <a:xfrm>
              <a:off x="5905182" y="2634852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20946" y="2716999"/>
              <a:ext cx="145472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>
                  <a:latin typeface="Arial" pitchFamily="34" charset="0"/>
                  <a:cs typeface="Arial" pitchFamily="34" charset="0"/>
                </a:rPr>
                <a:t>Task </a:t>
              </a:r>
              <a:r>
                <a:rPr lang="en-US" smtClean="0">
                  <a:latin typeface="Arial" pitchFamily="34" charset="0"/>
                  <a:cs typeface="Arial" pitchFamily="34" charset="0"/>
                </a:rPr>
                <a:t>3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187623" y="3811154"/>
            <a:ext cx="2086255" cy="625958"/>
            <a:chOff x="1187624" y="3811154"/>
            <a:chExt cx="2086255" cy="625958"/>
          </a:xfrm>
        </p:grpSpPr>
        <p:sp>
          <p:nvSpPr>
            <p:cNvPr id="12" name="Rectangle 11"/>
            <p:cNvSpPr/>
            <p:nvPr/>
          </p:nvSpPr>
          <p:spPr>
            <a:xfrm>
              <a:off x="1187624" y="381115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03388" y="3954855"/>
              <a:ext cx="145472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smtClean="0">
                  <a:latin typeface="Arial" pitchFamily="34" charset="0"/>
                  <a:cs typeface="Arial" pitchFamily="34" charset="0"/>
                </a:rPr>
                <a:t>Sub Task 1.1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546403" y="3810124"/>
            <a:ext cx="2086255" cy="625958"/>
            <a:chOff x="3546403" y="3810124"/>
            <a:chExt cx="2086255" cy="625958"/>
          </a:xfrm>
        </p:grpSpPr>
        <p:sp>
          <p:nvSpPr>
            <p:cNvPr id="14" name="Rectangle 13"/>
            <p:cNvSpPr/>
            <p:nvPr/>
          </p:nvSpPr>
          <p:spPr>
            <a:xfrm>
              <a:off x="3546403" y="381012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62167" y="3953825"/>
              <a:ext cx="145472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Arial" pitchFamily="34" charset="0"/>
                  <a:cs typeface="Arial" pitchFamily="34" charset="0"/>
                </a:rPr>
                <a:t>Sub </a:t>
              </a:r>
              <a:r>
                <a:rPr lang="en-US" sz="1600">
                  <a:latin typeface="Arial" pitchFamily="34" charset="0"/>
                  <a:cs typeface="Arial" pitchFamily="34" charset="0"/>
                </a:rPr>
                <a:t>Task </a:t>
              </a:r>
              <a:r>
                <a:rPr lang="en-US" sz="1600" smtClean="0">
                  <a:latin typeface="Arial" pitchFamily="34" charset="0"/>
                  <a:cs typeface="Arial" pitchFamily="34" charset="0"/>
                </a:rPr>
                <a:t>1.2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905182" y="3809094"/>
            <a:ext cx="2086255" cy="625958"/>
            <a:chOff x="5905182" y="3809094"/>
            <a:chExt cx="2086255" cy="625958"/>
          </a:xfrm>
        </p:grpSpPr>
        <p:sp>
          <p:nvSpPr>
            <p:cNvPr id="16" name="Rectangle 15"/>
            <p:cNvSpPr/>
            <p:nvPr/>
          </p:nvSpPr>
          <p:spPr>
            <a:xfrm>
              <a:off x="5905182" y="380909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220946" y="3952795"/>
              <a:ext cx="145472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Arial" pitchFamily="34" charset="0"/>
                  <a:cs typeface="Arial" pitchFamily="34" charset="0"/>
                </a:rPr>
                <a:t>Sub </a:t>
              </a:r>
              <a:r>
                <a:rPr lang="en-US" sz="1600">
                  <a:latin typeface="Arial" pitchFamily="34" charset="0"/>
                  <a:cs typeface="Arial" pitchFamily="34" charset="0"/>
                </a:rPr>
                <a:t>Task </a:t>
              </a:r>
              <a:r>
                <a:rPr lang="en-US" sz="1600" smtClean="0">
                  <a:latin typeface="Arial" pitchFamily="34" charset="0"/>
                  <a:cs typeface="Arial" pitchFamily="34" charset="0"/>
                </a:rPr>
                <a:t>1.3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5" name="Elbow Connector 24"/>
          <p:cNvCxnSpPr>
            <a:stCxn id="3" idx="2"/>
            <a:endCxn id="6" idx="0"/>
          </p:cNvCxnSpPr>
          <p:nvPr/>
        </p:nvCxnSpPr>
        <p:spPr>
          <a:xfrm rot="5400000">
            <a:off x="3215356" y="1260016"/>
            <a:ext cx="392292" cy="2361500"/>
          </a:xfrm>
          <a:prstGeom prst="bentConnector3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3" idx="2"/>
            <a:endCxn id="10" idx="0"/>
          </p:cNvCxnSpPr>
          <p:nvPr/>
        </p:nvCxnSpPr>
        <p:spPr>
          <a:xfrm rot="16200000" flipH="1">
            <a:off x="5575165" y="1261707"/>
            <a:ext cx="390232" cy="2356058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3" idx="2"/>
            <a:endCxn id="8" idx="0"/>
          </p:cNvCxnSpPr>
          <p:nvPr/>
        </p:nvCxnSpPr>
        <p:spPr>
          <a:xfrm rot="5400000">
            <a:off x="4395261" y="2438891"/>
            <a:ext cx="391262" cy="272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6" idx="2"/>
            <a:endCxn id="12" idx="0"/>
          </p:cNvCxnSpPr>
          <p:nvPr/>
        </p:nvCxnSpPr>
        <p:spPr>
          <a:xfrm rot="5400000">
            <a:off x="1956610" y="3537012"/>
            <a:ext cx="548284" cy="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6" idx="2"/>
            <a:endCxn id="14" idx="0"/>
          </p:cNvCxnSpPr>
          <p:nvPr/>
        </p:nvCxnSpPr>
        <p:spPr>
          <a:xfrm rot="16200000" flipH="1">
            <a:off x="3136514" y="2357107"/>
            <a:ext cx="547254" cy="2358779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6" idx="2"/>
            <a:endCxn id="16" idx="0"/>
          </p:cNvCxnSpPr>
          <p:nvPr/>
        </p:nvCxnSpPr>
        <p:spPr>
          <a:xfrm rot="16200000" flipH="1">
            <a:off x="4316419" y="1177203"/>
            <a:ext cx="546224" cy="4717558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948309" y="2439735"/>
            <a:ext cx="1656139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929427" y="3535982"/>
            <a:ext cx="1656139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165817" y="4963981"/>
            <a:ext cx="2129866" cy="625958"/>
            <a:chOff x="1165818" y="3811154"/>
            <a:chExt cx="2129866" cy="625958"/>
          </a:xfrm>
        </p:grpSpPr>
        <p:sp>
          <p:nvSpPr>
            <p:cNvPr id="46" name="Rectangle 45"/>
            <p:cNvSpPr/>
            <p:nvPr/>
          </p:nvSpPr>
          <p:spPr>
            <a:xfrm>
              <a:off x="1187624" y="381115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165818" y="3954855"/>
              <a:ext cx="212986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smtClean="0">
                  <a:latin typeface="Arial" pitchFamily="34" charset="0"/>
                  <a:cs typeface="Arial" pitchFamily="34" charset="0"/>
                </a:rPr>
                <a:t>Work Package 1.1.1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524597" y="4962951"/>
            <a:ext cx="2129866" cy="625958"/>
            <a:chOff x="3524597" y="3810124"/>
            <a:chExt cx="2129866" cy="625958"/>
          </a:xfrm>
        </p:grpSpPr>
        <p:sp>
          <p:nvSpPr>
            <p:cNvPr id="49" name="Rectangle 48"/>
            <p:cNvSpPr/>
            <p:nvPr/>
          </p:nvSpPr>
          <p:spPr>
            <a:xfrm>
              <a:off x="3546403" y="381012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524597" y="3953825"/>
              <a:ext cx="212986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Arial" pitchFamily="34" charset="0"/>
                  <a:cs typeface="Arial" pitchFamily="34" charset="0"/>
                </a:rPr>
                <a:t>Work </a:t>
              </a:r>
              <a:r>
                <a:rPr lang="en-US" sz="1600">
                  <a:latin typeface="Arial" pitchFamily="34" charset="0"/>
                  <a:cs typeface="Arial" pitchFamily="34" charset="0"/>
                </a:rPr>
                <a:t>Package </a:t>
              </a:r>
              <a:r>
                <a:rPr lang="en-US" sz="1600" smtClean="0">
                  <a:latin typeface="Arial" pitchFamily="34" charset="0"/>
                  <a:cs typeface="Arial" pitchFamily="34" charset="0"/>
                </a:rPr>
                <a:t>1.1.2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883376" y="4961921"/>
            <a:ext cx="2129866" cy="625958"/>
            <a:chOff x="5883376" y="3809094"/>
            <a:chExt cx="2129866" cy="625958"/>
          </a:xfrm>
        </p:grpSpPr>
        <p:sp>
          <p:nvSpPr>
            <p:cNvPr id="52" name="Rectangle 51"/>
            <p:cNvSpPr/>
            <p:nvPr/>
          </p:nvSpPr>
          <p:spPr>
            <a:xfrm>
              <a:off x="5905182" y="380909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883376" y="3952795"/>
              <a:ext cx="212986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Arial" pitchFamily="34" charset="0"/>
                  <a:cs typeface="Arial" pitchFamily="34" charset="0"/>
                </a:rPr>
                <a:t>Work </a:t>
              </a:r>
              <a:r>
                <a:rPr lang="en-US" sz="1600">
                  <a:latin typeface="Arial" pitchFamily="34" charset="0"/>
                  <a:cs typeface="Arial" pitchFamily="34" charset="0"/>
                </a:rPr>
                <a:t>Package </a:t>
              </a:r>
              <a:r>
                <a:rPr lang="en-US" sz="1600" smtClean="0">
                  <a:latin typeface="Arial" pitchFamily="34" charset="0"/>
                  <a:cs typeface="Arial" pitchFamily="34" charset="0"/>
                </a:rPr>
                <a:t>1.1.3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54" name="Elbow Connector 53"/>
          <p:cNvCxnSpPr>
            <a:endCxn id="46" idx="0"/>
          </p:cNvCxnSpPr>
          <p:nvPr/>
        </p:nvCxnSpPr>
        <p:spPr>
          <a:xfrm rot="5400000">
            <a:off x="1956610" y="4689839"/>
            <a:ext cx="548284" cy="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endCxn id="49" idx="0"/>
          </p:cNvCxnSpPr>
          <p:nvPr/>
        </p:nvCxnSpPr>
        <p:spPr>
          <a:xfrm rot="16200000" flipH="1">
            <a:off x="3136514" y="3509934"/>
            <a:ext cx="547254" cy="2358779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2" idx="0"/>
          </p:cNvCxnSpPr>
          <p:nvPr/>
        </p:nvCxnSpPr>
        <p:spPr>
          <a:xfrm rot="16200000" flipH="1">
            <a:off x="4316419" y="2330030"/>
            <a:ext cx="546224" cy="4717558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929427" y="4688809"/>
            <a:ext cx="1656139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227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smtClean="0"/>
              <a:t>Simple Work Breakdown Structure</a:t>
            </a:r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549124" y="1618662"/>
            <a:ext cx="2086255" cy="625958"/>
            <a:chOff x="3549124" y="1618662"/>
            <a:chExt cx="2086255" cy="625958"/>
          </a:xfrm>
        </p:grpSpPr>
        <p:sp>
          <p:nvSpPr>
            <p:cNvPr id="3" name="Rectangle 2"/>
            <p:cNvSpPr/>
            <p:nvPr/>
          </p:nvSpPr>
          <p:spPr>
            <a:xfrm>
              <a:off x="3549124" y="1618662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864888" y="1700809"/>
              <a:ext cx="145472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mtClean="0">
                  <a:latin typeface="Arial" pitchFamily="34" charset="0"/>
                  <a:cs typeface="Arial" pitchFamily="34" charset="0"/>
                </a:rPr>
                <a:t>Project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187624" y="2636912"/>
            <a:ext cx="2086255" cy="625958"/>
            <a:chOff x="1187624" y="2636912"/>
            <a:chExt cx="2086255" cy="625958"/>
          </a:xfrm>
        </p:grpSpPr>
        <p:sp>
          <p:nvSpPr>
            <p:cNvPr id="6" name="Rectangle 5"/>
            <p:cNvSpPr/>
            <p:nvPr/>
          </p:nvSpPr>
          <p:spPr>
            <a:xfrm>
              <a:off x="1187624" y="2636912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503388" y="2719059"/>
              <a:ext cx="145472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mtClean="0">
                  <a:latin typeface="Arial" pitchFamily="34" charset="0"/>
                  <a:cs typeface="Arial" pitchFamily="34" charset="0"/>
                </a:rPr>
                <a:t>Task 1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546403" y="2635882"/>
            <a:ext cx="2086255" cy="625958"/>
            <a:chOff x="3546403" y="2635882"/>
            <a:chExt cx="2086255" cy="625958"/>
          </a:xfrm>
        </p:grpSpPr>
        <p:sp>
          <p:nvSpPr>
            <p:cNvPr id="8" name="Rectangle 7"/>
            <p:cNvSpPr/>
            <p:nvPr/>
          </p:nvSpPr>
          <p:spPr>
            <a:xfrm>
              <a:off x="3546403" y="2635882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62167" y="2718029"/>
              <a:ext cx="145472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>
                  <a:latin typeface="Arial" pitchFamily="34" charset="0"/>
                  <a:cs typeface="Arial" pitchFamily="34" charset="0"/>
                </a:rPr>
                <a:t>Task </a:t>
              </a:r>
              <a:r>
                <a:rPr lang="en-US" smtClean="0">
                  <a:latin typeface="Arial" pitchFamily="34" charset="0"/>
                  <a:cs typeface="Arial" pitchFamily="34" charset="0"/>
                </a:rPr>
                <a:t>2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905182" y="2634852"/>
            <a:ext cx="2086255" cy="625958"/>
            <a:chOff x="5905182" y="2634852"/>
            <a:chExt cx="2086255" cy="625958"/>
          </a:xfrm>
        </p:grpSpPr>
        <p:sp>
          <p:nvSpPr>
            <p:cNvPr id="10" name="Rectangle 9"/>
            <p:cNvSpPr/>
            <p:nvPr/>
          </p:nvSpPr>
          <p:spPr>
            <a:xfrm>
              <a:off x="5905182" y="2634852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20946" y="2716999"/>
              <a:ext cx="145472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>
                  <a:latin typeface="Arial" pitchFamily="34" charset="0"/>
                  <a:cs typeface="Arial" pitchFamily="34" charset="0"/>
                </a:rPr>
                <a:t>Task </a:t>
              </a:r>
              <a:r>
                <a:rPr lang="en-US" smtClean="0">
                  <a:latin typeface="Arial" pitchFamily="34" charset="0"/>
                  <a:cs typeface="Arial" pitchFamily="34" charset="0"/>
                </a:rPr>
                <a:t>3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187623" y="3811154"/>
            <a:ext cx="2086255" cy="625958"/>
            <a:chOff x="1187624" y="3811154"/>
            <a:chExt cx="2086255" cy="625958"/>
          </a:xfrm>
        </p:grpSpPr>
        <p:sp>
          <p:nvSpPr>
            <p:cNvPr id="12" name="Rectangle 11"/>
            <p:cNvSpPr/>
            <p:nvPr/>
          </p:nvSpPr>
          <p:spPr>
            <a:xfrm>
              <a:off x="1187624" y="381115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03388" y="3954855"/>
              <a:ext cx="145472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smtClean="0">
                  <a:latin typeface="Arial" pitchFamily="34" charset="0"/>
                  <a:cs typeface="Arial" pitchFamily="34" charset="0"/>
                </a:rPr>
                <a:t>Sub Task 1.1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546403" y="3810124"/>
            <a:ext cx="2086255" cy="625958"/>
            <a:chOff x="3546403" y="3810124"/>
            <a:chExt cx="2086255" cy="625958"/>
          </a:xfrm>
        </p:grpSpPr>
        <p:sp>
          <p:nvSpPr>
            <p:cNvPr id="14" name="Rectangle 13"/>
            <p:cNvSpPr/>
            <p:nvPr/>
          </p:nvSpPr>
          <p:spPr>
            <a:xfrm>
              <a:off x="3546403" y="381012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62167" y="3953825"/>
              <a:ext cx="145472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Arial" pitchFamily="34" charset="0"/>
                  <a:cs typeface="Arial" pitchFamily="34" charset="0"/>
                </a:rPr>
                <a:t>Sub </a:t>
              </a:r>
              <a:r>
                <a:rPr lang="en-US" sz="1600">
                  <a:latin typeface="Arial" pitchFamily="34" charset="0"/>
                  <a:cs typeface="Arial" pitchFamily="34" charset="0"/>
                </a:rPr>
                <a:t>Task </a:t>
              </a:r>
              <a:r>
                <a:rPr lang="en-US" sz="1600" smtClean="0">
                  <a:latin typeface="Arial" pitchFamily="34" charset="0"/>
                  <a:cs typeface="Arial" pitchFamily="34" charset="0"/>
                </a:rPr>
                <a:t>1.2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905182" y="3809094"/>
            <a:ext cx="2086255" cy="625958"/>
            <a:chOff x="5905182" y="3809094"/>
            <a:chExt cx="2086255" cy="625958"/>
          </a:xfrm>
        </p:grpSpPr>
        <p:sp>
          <p:nvSpPr>
            <p:cNvPr id="16" name="Rectangle 15"/>
            <p:cNvSpPr/>
            <p:nvPr/>
          </p:nvSpPr>
          <p:spPr>
            <a:xfrm>
              <a:off x="5905182" y="380909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220946" y="3952795"/>
              <a:ext cx="145472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Arial" pitchFamily="34" charset="0"/>
                  <a:cs typeface="Arial" pitchFamily="34" charset="0"/>
                </a:rPr>
                <a:t>Sub </a:t>
              </a:r>
              <a:r>
                <a:rPr lang="en-US" sz="1600">
                  <a:latin typeface="Arial" pitchFamily="34" charset="0"/>
                  <a:cs typeface="Arial" pitchFamily="34" charset="0"/>
                </a:rPr>
                <a:t>Task </a:t>
              </a:r>
              <a:r>
                <a:rPr lang="en-US" sz="1600" smtClean="0">
                  <a:latin typeface="Arial" pitchFamily="34" charset="0"/>
                  <a:cs typeface="Arial" pitchFamily="34" charset="0"/>
                </a:rPr>
                <a:t>1.3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5" name="Elbow Connector 24"/>
          <p:cNvCxnSpPr>
            <a:stCxn id="3" idx="2"/>
            <a:endCxn id="6" idx="0"/>
          </p:cNvCxnSpPr>
          <p:nvPr/>
        </p:nvCxnSpPr>
        <p:spPr>
          <a:xfrm rot="5400000">
            <a:off x="3215356" y="1260016"/>
            <a:ext cx="392292" cy="2361500"/>
          </a:xfrm>
          <a:prstGeom prst="bentConnector3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3" idx="2"/>
            <a:endCxn id="10" idx="0"/>
          </p:cNvCxnSpPr>
          <p:nvPr/>
        </p:nvCxnSpPr>
        <p:spPr>
          <a:xfrm rot="16200000" flipH="1">
            <a:off x="5575165" y="1261707"/>
            <a:ext cx="390232" cy="2356058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3" idx="2"/>
            <a:endCxn id="8" idx="0"/>
          </p:cNvCxnSpPr>
          <p:nvPr/>
        </p:nvCxnSpPr>
        <p:spPr>
          <a:xfrm rot="5400000">
            <a:off x="4395261" y="2438891"/>
            <a:ext cx="391262" cy="272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6" idx="2"/>
            <a:endCxn id="12" idx="0"/>
          </p:cNvCxnSpPr>
          <p:nvPr/>
        </p:nvCxnSpPr>
        <p:spPr>
          <a:xfrm rot="5400000">
            <a:off x="1956610" y="3537012"/>
            <a:ext cx="548284" cy="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6" idx="2"/>
            <a:endCxn id="14" idx="0"/>
          </p:cNvCxnSpPr>
          <p:nvPr/>
        </p:nvCxnSpPr>
        <p:spPr>
          <a:xfrm rot="16200000" flipH="1">
            <a:off x="3136514" y="2357107"/>
            <a:ext cx="547254" cy="2358779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6" idx="2"/>
            <a:endCxn id="16" idx="0"/>
          </p:cNvCxnSpPr>
          <p:nvPr/>
        </p:nvCxnSpPr>
        <p:spPr>
          <a:xfrm rot="16200000" flipH="1">
            <a:off x="4316419" y="1177203"/>
            <a:ext cx="546224" cy="4717558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948309" y="2439735"/>
            <a:ext cx="1656139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929427" y="3535982"/>
            <a:ext cx="1656139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165817" y="4861461"/>
            <a:ext cx="2129866" cy="830997"/>
            <a:chOff x="1165818" y="3708634"/>
            <a:chExt cx="2129866" cy="830997"/>
          </a:xfrm>
        </p:grpSpPr>
        <p:sp>
          <p:nvSpPr>
            <p:cNvPr id="46" name="Rectangle 45"/>
            <p:cNvSpPr/>
            <p:nvPr/>
          </p:nvSpPr>
          <p:spPr>
            <a:xfrm>
              <a:off x="1187624" y="381115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165818" y="3708634"/>
              <a:ext cx="212986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smtClean="0">
                  <a:latin typeface="Arial" pitchFamily="34" charset="0"/>
                  <a:cs typeface="Arial" pitchFamily="34" charset="0"/>
                </a:rPr>
                <a:t>Work Package 1.1.1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524597" y="4962951"/>
            <a:ext cx="2129866" cy="625958"/>
            <a:chOff x="3524597" y="3810124"/>
            <a:chExt cx="2129866" cy="625958"/>
          </a:xfrm>
        </p:grpSpPr>
        <p:sp>
          <p:nvSpPr>
            <p:cNvPr id="49" name="Rectangle 48"/>
            <p:cNvSpPr/>
            <p:nvPr/>
          </p:nvSpPr>
          <p:spPr>
            <a:xfrm>
              <a:off x="3546403" y="381012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524597" y="3953825"/>
              <a:ext cx="212986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Arial" pitchFamily="34" charset="0"/>
                  <a:cs typeface="Arial" pitchFamily="34" charset="0"/>
                </a:rPr>
                <a:t>Work </a:t>
              </a:r>
              <a:r>
                <a:rPr lang="en-US" sz="1600">
                  <a:latin typeface="Arial" pitchFamily="34" charset="0"/>
                  <a:cs typeface="Arial" pitchFamily="34" charset="0"/>
                </a:rPr>
                <a:t>Package </a:t>
              </a:r>
              <a:r>
                <a:rPr lang="en-US" sz="1600" smtClean="0">
                  <a:latin typeface="Arial" pitchFamily="34" charset="0"/>
                  <a:cs typeface="Arial" pitchFamily="34" charset="0"/>
                </a:rPr>
                <a:t>1.1.2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883376" y="4961921"/>
            <a:ext cx="2129866" cy="625958"/>
            <a:chOff x="5883376" y="3809094"/>
            <a:chExt cx="2129866" cy="625958"/>
          </a:xfrm>
        </p:grpSpPr>
        <p:sp>
          <p:nvSpPr>
            <p:cNvPr id="52" name="Rectangle 51"/>
            <p:cNvSpPr/>
            <p:nvPr/>
          </p:nvSpPr>
          <p:spPr>
            <a:xfrm>
              <a:off x="5905182" y="3809094"/>
              <a:ext cx="2086255" cy="62595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883376" y="3952795"/>
              <a:ext cx="212986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Arial" pitchFamily="34" charset="0"/>
                  <a:cs typeface="Arial" pitchFamily="34" charset="0"/>
                </a:rPr>
                <a:t>Work </a:t>
              </a:r>
              <a:r>
                <a:rPr lang="en-US" sz="1600">
                  <a:latin typeface="Arial" pitchFamily="34" charset="0"/>
                  <a:cs typeface="Arial" pitchFamily="34" charset="0"/>
                </a:rPr>
                <a:t>Package </a:t>
              </a:r>
              <a:r>
                <a:rPr lang="en-US" sz="1600" smtClean="0">
                  <a:latin typeface="Arial" pitchFamily="34" charset="0"/>
                  <a:cs typeface="Arial" pitchFamily="34" charset="0"/>
                </a:rPr>
                <a:t>1.1.3</a:t>
              </a:r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54" name="Elbow Connector 53"/>
          <p:cNvCxnSpPr>
            <a:endCxn id="46" idx="0"/>
          </p:cNvCxnSpPr>
          <p:nvPr/>
        </p:nvCxnSpPr>
        <p:spPr>
          <a:xfrm rot="5400000">
            <a:off x="1956610" y="4689839"/>
            <a:ext cx="548284" cy="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endCxn id="49" idx="0"/>
          </p:cNvCxnSpPr>
          <p:nvPr/>
        </p:nvCxnSpPr>
        <p:spPr>
          <a:xfrm rot="16200000" flipH="1">
            <a:off x="3136514" y="3509934"/>
            <a:ext cx="547254" cy="2358779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2" idx="0"/>
          </p:cNvCxnSpPr>
          <p:nvPr/>
        </p:nvCxnSpPr>
        <p:spPr>
          <a:xfrm rot="16200000" flipH="1">
            <a:off x="4316419" y="2330030"/>
            <a:ext cx="546224" cy="4717558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929427" y="4688809"/>
            <a:ext cx="1656139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1320265" y="5949280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3679042" y="5957644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6037819" y="5966008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3878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Simple Work Breakdown Structure</vt:lpstr>
      <vt:lpstr>Simple Work Breakdown Structure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Simple Work Breakdown Structure</dc:title>
  <dc:creator>FPPT</dc:creator>
  <cp:lastModifiedBy>Julian</cp:lastModifiedBy>
  <cp:revision>2</cp:revision>
  <dcterms:created xsi:type="dcterms:W3CDTF">2014-06-04T21:04:36Z</dcterms:created>
  <dcterms:modified xsi:type="dcterms:W3CDTF">2014-06-04T21:13:56Z</dcterms:modified>
</cp:coreProperties>
</file>