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solidFill>
          <a:schemeClr val="accent1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solidFill>
          <a:schemeClr val="accent2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solidFill>
          <a:schemeClr val="accent3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solidFill>
          <a:schemeClr val="accent4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solidFill>
          <a:schemeClr val="accent5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2" name="SmartArt Placeholder 13">
            <a:extLst>
              <a:ext uri="{FF2B5EF4-FFF2-40B4-BE49-F238E27FC236}">
                <a16:creationId xmlns:a16="http://schemas.microsoft.com/office/drawing/2014/main" id="{CEDE23CE-6661-4462-80EE-8E34280193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531266"/>
              </p:ext>
            </p:extLst>
          </p:nvPr>
        </p:nvGraphicFramePr>
        <p:xfrm>
          <a:off x="955890" y="1707642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13" name="직선 연결선 2">
            <a:extLst>
              <a:ext uri="{FF2B5EF4-FFF2-40B4-BE49-F238E27FC236}">
                <a16:creationId xmlns:a16="http://schemas.microsoft.com/office/drawing/2014/main" id="{E29C8434-289E-487C-A9A9-B906A42D954E}"/>
              </a:ext>
            </a:extLst>
          </p:cNvPr>
          <p:cNvCxnSpPr/>
          <p:nvPr/>
        </p:nvCxnSpPr>
        <p:spPr>
          <a:xfrm>
            <a:off x="4408458" y="2312977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직선 연결선 24">
            <a:extLst>
              <a:ext uri="{FF2B5EF4-FFF2-40B4-BE49-F238E27FC236}">
                <a16:creationId xmlns:a16="http://schemas.microsoft.com/office/drawing/2014/main" id="{85045490-6035-49A6-B532-25F9B699D1B3}"/>
              </a:ext>
            </a:extLst>
          </p:cNvPr>
          <p:cNvCxnSpPr/>
          <p:nvPr/>
        </p:nvCxnSpPr>
        <p:spPr>
          <a:xfrm>
            <a:off x="4768498" y="3154538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직선 연결선 25">
            <a:extLst>
              <a:ext uri="{FF2B5EF4-FFF2-40B4-BE49-F238E27FC236}">
                <a16:creationId xmlns:a16="http://schemas.microsoft.com/office/drawing/2014/main" id="{C4B3AC73-DF43-4BD5-B23D-BC20DEFC6226}"/>
              </a:ext>
            </a:extLst>
          </p:cNvPr>
          <p:cNvCxnSpPr/>
          <p:nvPr/>
        </p:nvCxnSpPr>
        <p:spPr>
          <a:xfrm>
            <a:off x="5128538" y="3996099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직선 연결선 26">
            <a:extLst>
              <a:ext uri="{FF2B5EF4-FFF2-40B4-BE49-F238E27FC236}">
                <a16:creationId xmlns:a16="http://schemas.microsoft.com/office/drawing/2014/main" id="{A47B41F9-5749-4FE7-AFAE-5DAE7D60B422}"/>
              </a:ext>
            </a:extLst>
          </p:cNvPr>
          <p:cNvCxnSpPr/>
          <p:nvPr/>
        </p:nvCxnSpPr>
        <p:spPr>
          <a:xfrm>
            <a:off x="5416570" y="4837660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직선 연결선 27">
            <a:extLst>
              <a:ext uri="{FF2B5EF4-FFF2-40B4-BE49-F238E27FC236}">
                <a16:creationId xmlns:a16="http://schemas.microsoft.com/office/drawing/2014/main" id="{DC95D60B-0F79-489F-9E80-7F6A75DAE1F0}"/>
              </a:ext>
            </a:extLst>
          </p:cNvPr>
          <p:cNvCxnSpPr/>
          <p:nvPr/>
        </p:nvCxnSpPr>
        <p:spPr>
          <a:xfrm>
            <a:off x="5776610" y="5679223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Group 19">
            <a:extLst>
              <a:ext uri="{FF2B5EF4-FFF2-40B4-BE49-F238E27FC236}">
                <a16:creationId xmlns:a16="http://schemas.microsoft.com/office/drawing/2014/main" id="{5F4BB97C-D878-4BE8-9F67-84EE855F2D14}"/>
              </a:ext>
            </a:extLst>
          </p:cNvPr>
          <p:cNvGrpSpPr/>
          <p:nvPr/>
        </p:nvGrpSpPr>
        <p:grpSpPr>
          <a:xfrm>
            <a:off x="6739421" y="2794814"/>
            <a:ext cx="4671617" cy="719450"/>
            <a:chOff x="395534" y="3737445"/>
            <a:chExt cx="3972999" cy="719450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A558709B-851B-4756-B311-C24AA99DE09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BA395024-C008-44F6-A1EC-D03B948F621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1" name="Group 22">
            <a:extLst>
              <a:ext uri="{FF2B5EF4-FFF2-40B4-BE49-F238E27FC236}">
                <a16:creationId xmlns:a16="http://schemas.microsoft.com/office/drawing/2014/main" id="{E4B16D30-FA6D-44C7-B5E4-F5A3BC88FBBD}"/>
              </a:ext>
            </a:extLst>
          </p:cNvPr>
          <p:cNvGrpSpPr/>
          <p:nvPr/>
        </p:nvGrpSpPr>
        <p:grpSpPr>
          <a:xfrm>
            <a:off x="6739421" y="3636376"/>
            <a:ext cx="4671617" cy="719450"/>
            <a:chOff x="395534" y="3737445"/>
            <a:chExt cx="3972999" cy="719450"/>
          </a:xfrm>
        </p:grpSpPr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A6A090B6-635B-4106-8A6A-83583FCAA53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54492D35-2400-400C-9AAD-82A9B82E64C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4" name="Group 25">
            <a:extLst>
              <a:ext uri="{FF2B5EF4-FFF2-40B4-BE49-F238E27FC236}">
                <a16:creationId xmlns:a16="http://schemas.microsoft.com/office/drawing/2014/main" id="{0246A99F-1A2E-4EDA-8D8A-987F0F32F9B8}"/>
              </a:ext>
            </a:extLst>
          </p:cNvPr>
          <p:cNvGrpSpPr/>
          <p:nvPr/>
        </p:nvGrpSpPr>
        <p:grpSpPr>
          <a:xfrm>
            <a:off x="6739421" y="4477938"/>
            <a:ext cx="4671617" cy="719450"/>
            <a:chOff x="395534" y="3737445"/>
            <a:chExt cx="3972999" cy="719450"/>
          </a:xfrm>
        </p:grpSpPr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023987B1-DAA8-484B-8C5B-4E0446E45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D60EEE3B-2033-498B-9A07-1D6282054C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7" name="Group 28">
            <a:extLst>
              <a:ext uri="{FF2B5EF4-FFF2-40B4-BE49-F238E27FC236}">
                <a16:creationId xmlns:a16="http://schemas.microsoft.com/office/drawing/2014/main" id="{D09DA53A-22D9-4235-98FA-A11CD9800824}"/>
              </a:ext>
            </a:extLst>
          </p:cNvPr>
          <p:cNvGrpSpPr/>
          <p:nvPr/>
        </p:nvGrpSpPr>
        <p:grpSpPr>
          <a:xfrm>
            <a:off x="6739421" y="5319498"/>
            <a:ext cx="4671617" cy="719450"/>
            <a:chOff x="395534" y="3737445"/>
            <a:chExt cx="3972999" cy="719450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38671463-18FE-4DAE-A68B-F6589CB9EB3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66ADF85E-3764-4C26-9A69-689E0CBA115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0" name="Group 33">
            <a:extLst>
              <a:ext uri="{FF2B5EF4-FFF2-40B4-BE49-F238E27FC236}">
                <a16:creationId xmlns:a16="http://schemas.microsoft.com/office/drawing/2014/main" id="{9B54EFEC-5DA4-4339-A965-1FA9A8C695FC}"/>
              </a:ext>
            </a:extLst>
          </p:cNvPr>
          <p:cNvGrpSpPr/>
          <p:nvPr/>
        </p:nvGrpSpPr>
        <p:grpSpPr>
          <a:xfrm>
            <a:off x="6739421" y="1953252"/>
            <a:ext cx="4671617" cy="719450"/>
            <a:chOff x="395534" y="3737445"/>
            <a:chExt cx="3972999" cy="719450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0F01AB2E-FB4F-4D9A-BB1A-FA984BA4C66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2807FB85-79D0-4789-A8D5-283689E9D37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33" name="Isosceles Triangle 8">
            <a:extLst>
              <a:ext uri="{FF2B5EF4-FFF2-40B4-BE49-F238E27FC236}">
                <a16:creationId xmlns:a16="http://schemas.microsoft.com/office/drawing/2014/main" id="{B6D96083-9A10-4163-AF77-C66490A5FEC4}"/>
              </a:ext>
            </a:extLst>
          </p:cNvPr>
          <p:cNvSpPr/>
          <p:nvPr/>
        </p:nvSpPr>
        <p:spPr>
          <a:xfrm rot="16200000">
            <a:off x="3203070" y="5496374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ound Same Side Corner Rectangle 11">
            <a:extLst>
              <a:ext uri="{FF2B5EF4-FFF2-40B4-BE49-F238E27FC236}">
                <a16:creationId xmlns:a16="http://schemas.microsoft.com/office/drawing/2014/main" id="{F59DB4B2-C0EA-4222-ACB0-A5676D4E4826}"/>
              </a:ext>
            </a:extLst>
          </p:cNvPr>
          <p:cNvSpPr>
            <a:spLocks noChangeAspect="1"/>
          </p:cNvSpPr>
          <p:nvPr/>
        </p:nvSpPr>
        <p:spPr>
          <a:xfrm rot="9900000">
            <a:off x="3175393" y="313242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Rounded Rectangle 27">
            <a:extLst>
              <a:ext uri="{FF2B5EF4-FFF2-40B4-BE49-F238E27FC236}">
                <a16:creationId xmlns:a16="http://schemas.microsoft.com/office/drawing/2014/main" id="{F7F39989-CBF7-4E0C-A594-2D47AD6224A4}"/>
              </a:ext>
            </a:extLst>
          </p:cNvPr>
          <p:cNvSpPr/>
          <p:nvPr/>
        </p:nvSpPr>
        <p:spPr>
          <a:xfrm>
            <a:off x="3200195" y="231297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6" name="Rectangle 16">
            <a:extLst>
              <a:ext uri="{FF2B5EF4-FFF2-40B4-BE49-F238E27FC236}">
                <a16:creationId xmlns:a16="http://schemas.microsoft.com/office/drawing/2014/main" id="{BEC60972-E940-42BA-B8FB-ADDBDE37FE4B}"/>
              </a:ext>
            </a:extLst>
          </p:cNvPr>
          <p:cNvSpPr/>
          <p:nvPr/>
        </p:nvSpPr>
        <p:spPr>
          <a:xfrm>
            <a:off x="3176334" y="480906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7" name="Oval 21">
            <a:extLst>
              <a:ext uri="{FF2B5EF4-FFF2-40B4-BE49-F238E27FC236}">
                <a16:creationId xmlns:a16="http://schemas.microsoft.com/office/drawing/2014/main" id="{31FBDE30-1882-4482-B33E-45710ABEBE82}"/>
              </a:ext>
            </a:extLst>
          </p:cNvPr>
          <p:cNvSpPr>
            <a:spLocks noChangeAspect="1"/>
          </p:cNvSpPr>
          <p:nvPr/>
        </p:nvSpPr>
        <p:spPr>
          <a:xfrm>
            <a:off x="3182441" y="3894161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119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2018-03-30T02:00:37Z</dcterms:modified>
</cp:coreProperties>
</file>