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 w="6350"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B81-4566-80A6-8695E477F54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B81-4566-80A6-8695E477F54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B81-4566-80A6-8695E477F54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B81-4566-80A6-8695E477F54E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B81-4566-80A6-8695E477F54E}"/>
              </c:ext>
            </c:extLst>
          </c:dPt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25</c:v>
                </c:pt>
                <c:pt idx="1">
                  <c:v>32</c:v>
                </c:pt>
                <c:pt idx="2">
                  <c:v>47</c:v>
                </c:pt>
                <c:pt idx="3">
                  <c:v>58</c:v>
                </c:pt>
                <c:pt idx="4">
                  <c:v>69</c:v>
                </c:pt>
                <c:pt idx="5">
                  <c:v>74</c:v>
                </c:pt>
                <c:pt idx="6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B81-4566-80A6-8695E477F5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axId val="157966720"/>
        <c:axId val="157968256"/>
      </c:barChart>
      <c:catAx>
        <c:axId val="157966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3F2-4640-A1D5-6D58943BFA2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3F2-4640-A1D5-6D58943BFA2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3F2-4640-A1D5-6D58943BFA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9AC2-45F0-9008-C62A8A4B1C8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AC2-45F0-9008-C62A8A4B1C8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C2-45F0-9008-C62A8A4B1C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EBB-4A14-8582-57DD999CFE7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EBB-4A14-8582-57DD999CFE7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BB-4A14-8582-57DD999CF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CD7-4422-9B64-520455B00ED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CD7-4422-9B64-520455B00ED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D7-4422-9B64-520455B00E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E97-42E6-83B8-252158A39558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2E97-42E6-83B8-252158A3955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97-42E6-83B8-252158A395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3568-4E83-99CD-6DB55D341D4E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3568-4E83-99CD-6DB55D341D4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68-4E83-99CD-6DB55D341D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762-4393-8D33-E55AC406427E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7762-4393-8D33-E55AC406427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62-4393-8D33-E55AC40642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E855-487D-8796-FE63C88656CC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E855-487D-8796-FE63C88656C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55-487D-8796-FE63C88656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97C524-6D68-4EDB-BC14-AE28A32B8FFE}"/>
              </a:ext>
            </a:extLst>
          </p:cNvPr>
          <p:cNvSpPr/>
          <p:nvPr userDrawn="1"/>
        </p:nvSpPr>
        <p:spPr>
          <a:xfrm>
            <a:off x="1500807" y="1260376"/>
            <a:ext cx="5040000" cy="5040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0236AF-A336-4C7D-A4DB-996BD29374E3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32721" y="548680"/>
            <a:ext cx="5040000" cy="50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>
            <a:extLst>
              <a:ext uri="{FF2B5EF4-FFF2-40B4-BE49-F238E27FC236}">
                <a16:creationId xmlns:a16="http://schemas.microsoft.com/office/drawing/2014/main" id="{94671EB0-7983-42DD-B50C-1EA191C75713}"/>
              </a:ext>
            </a:extLst>
          </p:cNvPr>
          <p:cNvGrpSpPr/>
          <p:nvPr userDrawn="1"/>
        </p:nvGrpSpPr>
        <p:grpSpPr>
          <a:xfrm>
            <a:off x="7397562" y="792688"/>
            <a:ext cx="4157729" cy="2426868"/>
            <a:chOff x="-548507" y="477868"/>
            <a:chExt cx="11570449" cy="6357177"/>
          </a:xfrm>
        </p:grpSpPr>
        <p:sp>
          <p:nvSpPr>
            <p:cNvPr id="3" name="Freeform: Shape 21">
              <a:extLst>
                <a:ext uri="{FF2B5EF4-FFF2-40B4-BE49-F238E27FC236}">
                  <a16:creationId xmlns:a16="http://schemas.microsoft.com/office/drawing/2014/main" id="{92C53D36-E532-4B7F-8229-7FC6B5B3E37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22">
              <a:extLst>
                <a:ext uri="{FF2B5EF4-FFF2-40B4-BE49-F238E27FC236}">
                  <a16:creationId xmlns:a16="http://schemas.microsoft.com/office/drawing/2014/main" id="{21F74DB4-0E2F-4E48-BE05-CA8CF1C73ADF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3">
              <a:extLst>
                <a:ext uri="{FF2B5EF4-FFF2-40B4-BE49-F238E27FC236}">
                  <a16:creationId xmlns:a16="http://schemas.microsoft.com/office/drawing/2014/main" id="{21726C98-6F27-4D5B-8A9B-FF7B2A3A28F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4">
              <a:extLst>
                <a:ext uri="{FF2B5EF4-FFF2-40B4-BE49-F238E27FC236}">
                  <a16:creationId xmlns:a16="http://schemas.microsoft.com/office/drawing/2014/main" id="{984C1D52-6B54-49DA-A7BF-6E9F1D02440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25">
              <a:extLst>
                <a:ext uri="{FF2B5EF4-FFF2-40B4-BE49-F238E27FC236}">
                  <a16:creationId xmlns:a16="http://schemas.microsoft.com/office/drawing/2014/main" id="{6748CCD2-4550-44DE-8E34-D6ADFD34685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26">
              <a:extLst>
                <a:ext uri="{FF2B5EF4-FFF2-40B4-BE49-F238E27FC236}">
                  <a16:creationId xmlns:a16="http://schemas.microsoft.com/office/drawing/2014/main" id="{E7AF4E41-68A8-4891-80E1-3B1B5A9863C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31">
                <a:extLst>
                  <a:ext uri="{FF2B5EF4-FFF2-40B4-BE49-F238E27FC236}">
                    <a16:creationId xmlns:a16="http://schemas.microsoft.com/office/drawing/2014/main" id="{D078FDC0-ED06-4A81-9C68-00778A64824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2">
                <a:extLst>
                  <a:ext uri="{FF2B5EF4-FFF2-40B4-BE49-F238E27FC236}">
                    <a16:creationId xmlns:a16="http://schemas.microsoft.com/office/drawing/2014/main" id="{35B43CE0-DF78-443B-90C2-4D698150F0D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27">
              <a:extLst>
                <a:ext uri="{FF2B5EF4-FFF2-40B4-BE49-F238E27FC236}">
                  <a16:creationId xmlns:a16="http://schemas.microsoft.com/office/drawing/2014/main" id="{D3F83555-5436-461C-A446-A8E2B413A5C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29">
                <a:extLst>
                  <a:ext uri="{FF2B5EF4-FFF2-40B4-BE49-F238E27FC236}">
                    <a16:creationId xmlns:a16="http://schemas.microsoft.com/office/drawing/2014/main" id="{9DCE2B4A-62B6-431D-B24A-3676D8AF495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30">
                <a:extLst>
                  <a:ext uri="{FF2B5EF4-FFF2-40B4-BE49-F238E27FC236}">
                    <a16:creationId xmlns:a16="http://schemas.microsoft.com/office/drawing/2014/main" id="{8079E655-4131-47A7-8258-7D6537A2656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28">
              <a:extLst>
                <a:ext uri="{FF2B5EF4-FFF2-40B4-BE49-F238E27FC236}">
                  <a16:creationId xmlns:a16="http://schemas.microsoft.com/office/drawing/2014/main" id="{260F210E-A59B-45E3-A582-661447C5E58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" name="Group 12">
            <a:extLst>
              <a:ext uri="{FF2B5EF4-FFF2-40B4-BE49-F238E27FC236}">
                <a16:creationId xmlns:a16="http://schemas.microsoft.com/office/drawing/2014/main" id="{8E78745B-7D7C-4EF4-A9A6-F0AECF107794}"/>
              </a:ext>
            </a:extLst>
          </p:cNvPr>
          <p:cNvGrpSpPr/>
          <p:nvPr userDrawn="1"/>
        </p:nvGrpSpPr>
        <p:grpSpPr>
          <a:xfrm>
            <a:off x="7397562" y="3619369"/>
            <a:ext cx="4157729" cy="2426868"/>
            <a:chOff x="-548507" y="477868"/>
            <a:chExt cx="11570449" cy="6357177"/>
          </a:xfrm>
        </p:grpSpPr>
        <p:sp>
          <p:nvSpPr>
            <p:cNvPr id="16" name="Freeform: Shape 21">
              <a:extLst>
                <a:ext uri="{FF2B5EF4-FFF2-40B4-BE49-F238E27FC236}">
                  <a16:creationId xmlns:a16="http://schemas.microsoft.com/office/drawing/2014/main" id="{C932D125-9540-4729-A16B-626A4193B55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2">
              <a:extLst>
                <a:ext uri="{FF2B5EF4-FFF2-40B4-BE49-F238E27FC236}">
                  <a16:creationId xmlns:a16="http://schemas.microsoft.com/office/drawing/2014/main" id="{43F3947A-275D-49A9-901A-F74DC662CB4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3">
              <a:extLst>
                <a:ext uri="{FF2B5EF4-FFF2-40B4-BE49-F238E27FC236}">
                  <a16:creationId xmlns:a16="http://schemas.microsoft.com/office/drawing/2014/main" id="{5103B6EA-D43D-4FE2-A372-23D9FC00D26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4">
              <a:extLst>
                <a:ext uri="{FF2B5EF4-FFF2-40B4-BE49-F238E27FC236}">
                  <a16:creationId xmlns:a16="http://schemas.microsoft.com/office/drawing/2014/main" id="{F2629947-F704-412D-B03F-2107A4551DC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25">
              <a:extLst>
                <a:ext uri="{FF2B5EF4-FFF2-40B4-BE49-F238E27FC236}">
                  <a16:creationId xmlns:a16="http://schemas.microsoft.com/office/drawing/2014/main" id="{298B2FCE-D1D4-4F79-B9B6-AE8F016CB55C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26">
              <a:extLst>
                <a:ext uri="{FF2B5EF4-FFF2-40B4-BE49-F238E27FC236}">
                  <a16:creationId xmlns:a16="http://schemas.microsoft.com/office/drawing/2014/main" id="{048BBE58-F952-4474-9963-76A4C79632F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6" name="Rectangle: Rounded Corners 31">
                <a:extLst>
                  <a:ext uri="{FF2B5EF4-FFF2-40B4-BE49-F238E27FC236}">
                    <a16:creationId xmlns:a16="http://schemas.microsoft.com/office/drawing/2014/main" id="{D50AFE96-F464-4FB9-A218-216B2593E90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32">
                <a:extLst>
                  <a:ext uri="{FF2B5EF4-FFF2-40B4-BE49-F238E27FC236}">
                    <a16:creationId xmlns:a16="http://schemas.microsoft.com/office/drawing/2014/main" id="{22002DCA-9BFF-4664-975D-788AC58F151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id="{32930C54-077D-4226-8EF0-4CA8DE0BA0F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4" name="Rectangle: Rounded Corners 29">
                <a:extLst>
                  <a:ext uri="{FF2B5EF4-FFF2-40B4-BE49-F238E27FC236}">
                    <a16:creationId xmlns:a16="http://schemas.microsoft.com/office/drawing/2014/main" id="{743A9871-EF64-46B6-B730-73DCC392D48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30">
                <a:extLst>
                  <a:ext uri="{FF2B5EF4-FFF2-40B4-BE49-F238E27FC236}">
                    <a16:creationId xmlns:a16="http://schemas.microsoft.com/office/drawing/2014/main" id="{875C85CA-12AC-4A4B-96F1-7162DB48FF1E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Freeform: Shape 28">
              <a:extLst>
                <a:ext uri="{FF2B5EF4-FFF2-40B4-BE49-F238E27FC236}">
                  <a16:creationId xmlns:a16="http://schemas.microsoft.com/office/drawing/2014/main" id="{5A28FFE0-4088-40A8-AEC1-DA64C97F789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8" name="Rectangle 2">
            <a:extLst>
              <a:ext uri="{FF2B5EF4-FFF2-40B4-BE49-F238E27FC236}">
                <a16:creationId xmlns:a16="http://schemas.microsoft.com/office/drawing/2014/main" id="{699A392E-7345-43F5-9B09-A0CAD7594E8A}"/>
              </a:ext>
            </a:extLst>
          </p:cNvPr>
          <p:cNvSpPr/>
          <p:nvPr userDrawn="1"/>
        </p:nvSpPr>
        <p:spPr>
          <a:xfrm>
            <a:off x="0" y="0"/>
            <a:ext cx="12192000" cy="40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2632D76D-5795-456D-9CA4-694569723FCC}"/>
              </a:ext>
            </a:extLst>
          </p:cNvPr>
          <p:cNvSpPr/>
          <p:nvPr userDrawn="1"/>
        </p:nvSpPr>
        <p:spPr>
          <a:xfrm>
            <a:off x="0" y="6453336"/>
            <a:ext cx="12192000" cy="4046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3E7B9D7B-1994-4F9D-B3EF-0626A5ACF32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997791" y="898584"/>
            <a:ext cx="2976555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B6CB8CC-8371-4335-A67E-40E6BD84EDD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997791" y="3732552"/>
            <a:ext cx="2976555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39BBD67-EC0F-43D9-A505-BCE270C47EA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A8F173-99A9-4BF8-997B-85A26A0C844C}"/>
              </a:ext>
            </a:extLst>
          </p:cNvPr>
          <p:cNvSpPr/>
          <p:nvPr userDrawn="1"/>
        </p:nvSpPr>
        <p:spPr>
          <a:xfrm>
            <a:off x="0" y="2497335"/>
            <a:ext cx="4871870" cy="13681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FE5AF9B-9D4E-40B7-8F0F-F29D5AEB5C03}"/>
              </a:ext>
            </a:extLst>
          </p:cNvPr>
          <p:cNvSpPr/>
          <p:nvPr userDrawn="1"/>
        </p:nvSpPr>
        <p:spPr>
          <a:xfrm>
            <a:off x="7320144" y="3862911"/>
            <a:ext cx="4871858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99241F13-FE5E-4C79-8C8D-A83E17C09FA3}"/>
              </a:ext>
            </a:extLst>
          </p:cNvPr>
          <p:cNvGrpSpPr/>
          <p:nvPr userDrawn="1"/>
        </p:nvGrpSpPr>
        <p:grpSpPr>
          <a:xfrm>
            <a:off x="4818615" y="1597888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BB9B2C49-A9C2-43FD-8B52-063B676B8F8C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6A9D7262-DC79-414F-8A74-45C798F243C1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A66A26D0-705E-47EF-A8B7-F8DC2B7A9867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C6458E6C-F6FD-4D26-8CFD-D4D843E00FA4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3AF748F5-AEEE-448B-8F3E-765005840A07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67F1D9F7-D8CD-4C37-ABD7-7830DCFE9DDF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95F5402E-46FC-465E-93A2-F7508D904324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3F64B79A-7E3E-4C0E-A4EB-44BF199FE449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3D61A467-28F5-4779-BB5F-9AE87120CA4A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BC2A8732-60D4-4B63-BAB5-D03F692C3E3D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346EAD17-7A21-4D88-A0B2-FB7ABE14D515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83B67FE7-5797-4834-B7C5-330BA9EEA3F8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oup 1">
              <a:extLst>
                <a:ext uri="{FF2B5EF4-FFF2-40B4-BE49-F238E27FC236}">
                  <a16:creationId xmlns:a16="http://schemas.microsoft.com/office/drawing/2014/main" id="{B3985BAA-AAAB-48AB-A863-749548D4D6E7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9" name="Oval 26">
                <a:extLst>
                  <a:ext uri="{FF2B5EF4-FFF2-40B4-BE49-F238E27FC236}">
                    <a16:creationId xmlns:a16="http://schemas.microsoft.com/office/drawing/2014/main" id="{AB277A81-C3C6-4415-8F98-D5FDB06BFD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27">
                <a:extLst>
                  <a:ext uri="{FF2B5EF4-FFF2-40B4-BE49-F238E27FC236}">
                    <a16:creationId xmlns:a16="http://schemas.microsoft.com/office/drawing/2014/main" id="{F7F9A0ED-6A93-4B21-A14E-F86744CB68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8">
                <a:extLst>
                  <a:ext uri="{FF2B5EF4-FFF2-40B4-BE49-F238E27FC236}">
                    <a16:creationId xmlns:a16="http://schemas.microsoft.com/office/drawing/2014/main" id="{5D761355-64AC-4A62-9292-6C734188C8E9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29">
                <a:extLst>
                  <a:ext uri="{FF2B5EF4-FFF2-40B4-BE49-F238E27FC236}">
                    <a16:creationId xmlns:a16="http://schemas.microsoft.com/office/drawing/2014/main" id="{9B767AEB-0AA1-48BA-A132-FD2ED101D9B2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C8A82BA8-D6ED-4900-A022-D32EA7C91A6C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Picture Placeholder 33">
            <a:extLst>
              <a:ext uri="{FF2B5EF4-FFF2-40B4-BE49-F238E27FC236}">
                <a16:creationId xmlns:a16="http://schemas.microsoft.com/office/drawing/2014/main" id="{8DFD4651-9822-413F-B7C3-4A97E4A0067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903957" y="1713872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359F5048-1223-464A-9A60-81C51B8D54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7">
            <a:extLst>
              <a:ext uri="{FF2B5EF4-FFF2-40B4-BE49-F238E27FC236}">
                <a16:creationId xmlns:a16="http://schemas.microsoft.com/office/drawing/2014/main" id="{8374427B-DD67-44FC-A2DF-9CE1D5449225}"/>
              </a:ext>
            </a:extLst>
          </p:cNvPr>
          <p:cNvSpPr/>
          <p:nvPr userDrawn="1"/>
        </p:nvSpPr>
        <p:spPr>
          <a:xfrm>
            <a:off x="6096000" y="1134290"/>
            <a:ext cx="5529944" cy="2749733"/>
          </a:xfrm>
          <a:prstGeom prst="frame">
            <a:avLst>
              <a:gd name="adj1" fmla="val 138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B344E50-1D4F-4A43-878D-7D90B450EA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99269" y="-1"/>
            <a:ext cx="3017520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Picture Placeholder 17">
            <a:extLst>
              <a:ext uri="{FF2B5EF4-FFF2-40B4-BE49-F238E27FC236}">
                <a16:creationId xmlns:a16="http://schemas.microsoft.com/office/drawing/2014/main" id="{07AAF712-72F4-4BF9-9D06-4363BCC4E6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39223" y="0"/>
            <a:ext cx="361215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C845B1-55D7-483C-B9C9-60BAB032A789}"/>
              </a:ext>
            </a:extLst>
          </p:cNvPr>
          <p:cNvSpPr/>
          <p:nvPr userDrawn="1"/>
        </p:nvSpPr>
        <p:spPr>
          <a:xfrm>
            <a:off x="1" y="0"/>
            <a:ext cx="12207092" cy="182679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6BA496F4-6A24-4697-B020-EC7B8C53FD8F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18873" y="2234589"/>
            <a:ext cx="240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0D20FD1-C1A4-4377-9C17-B5287515E3E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648458" y="2235736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4E21A76-9389-4924-AED6-430C738C601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298465" y="2235736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0F9AC9D-2F33-4171-9738-D5038E81488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948471" y="2235736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9" name="Group 18">
            <a:extLst>
              <a:ext uri="{FF2B5EF4-FFF2-40B4-BE49-F238E27FC236}">
                <a16:creationId xmlns:a16="http://schemas.microsoft.com/office/drawing/2014/main" id="{F1A5F8F8-297F-47FB-B63A-E9C4C5543F47}"/>
              </a:ext>
            </a:extLst>
          </p:cNvPr>
          <p:cNvGrpSpPr/>
          <p:nvPr userDrawn="1"/>
        </p:nvGrpSpPr>
        <p:grpSpPr>
          <a:xfrm>
            <a:off x="0" y="5736337"/>
            <a:ext cx="12192000" cy="1121663"/>
            <a:chOff x="0" y="5758625"/>
            <a:chExt cx="12192000" cy="1121663"/>
          </a:xfrm>
          <a:solidFill>
            <a:schemeClr val="accent1"/>
          </a:solidFill>
        </p:grpSpPr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DF5CBBB2-007E-443A-9071-48757530EB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5758625"/>
              <a:ext cx="6085418" cy="1121663"/>
            </a:xfrm>
            <a:custGeom>
              <a:avLst/>
              <a:gdLst>
                <a:gd name="connsiteX0" fmla="*/ 1649375 w 8882887"/>
                <a:gd name="connsiteY0" fmla="*/ 0 h 1682495"/>
                <a:gd name="connsiteX1" fmla="*/ 1652414 w 8882887"/>
                <a:gd name="connsiteY1" fmla="*/ 369665 h 1682495"/>
                <a:gd name="connsiteX2" fmla="*/ 1710174 w 8882887"/>
                <a:gd name="connsiteY2" fmla="*/ 489644 h 1682495"/>
                <a:gd name="connsiteX3" fmla="*/ 1713215 w 8882887"/>
                <a:gd name="connsiteY3" fmla="*/ 489644 h 1682495"/>
                <a:gd name="connsiteX4" fmla="*/ 1734495 w 8882887"/>
                <a:gd name="connsiteY4" fmla="*/ 489644 h 1682495"/>
                <a:gd name="connsiteX5" fmla="*/ 1734495 w 8882887"/>
                <a:gd name="connsiteY5" fmla="*/ 525312 h 1682495"/>
                <a:gd name="connsiteX6" fmla="*/ 1735256 w 8882887"/>
                <a:gd name="connsiteY6" fmla="*/ 526529 h 1682495"/>
                <a:gd name="connsiteX7" fmla="*/ 1740575 w 8882887"/>
                <a:gd name="connsiteY7" fmla="*/ 535041 h 1682495"/>
                <a:gd name="connsiteX8" fmla="*/ 1740575 w 8882887"/>
                <a:gd name="connsiteY8" fmla="*/ 706902 h 1682495"/>
                <a:gd name="connsiteX9" fmla="*/ 1743995 w 8882887"/>
                <a:gd name="connsiteY9" fmla="*/ 706902 h 1682495"/>
                <a:gd name="connsiteX10" fmla="*/ 1767936 w 8882887"/>
                <a:gd name="connsiteY10" fmla="*/ 706902 h 1682495"/>
                <a:gd name="connsiteX11" fmla="*/ 1767936 w 8882887"/>
                <a:gd name="connsiteY11" fmla="*/ 917675 h 1682495"/>
                <a:gd name="connsiteX12" fmla="*/ 1770216 w 8882887"/>
                <a:gd name="connsiteY12" fmla="*/ 917270 h 1682495"/>
                <a:gd name="connsiteX13" fmla="*/ 1786176 w 8882887"/>
                <a:gd name="connsiteY13" fmla="*/ 914433 h 1682495"/>
                <a:gd name="connsiteX14" fmla="*/ 1783136 w 8882887"/>
                <a:gd name="connsiteY14" fmla="*/ 1047381 h 1682495"/>
                <a:gd name="connsiteX15" fmla="*/ 1785416 w 8882887"/>
                <a:gd name="connsiteY15" fmla="*/ 1047788 h 1682495"/>
                <a:gd name="connsiteX16" fmla="*/ 1801376 w 8882887"/>
                <a:gd name="connsiteY16" fmla="*/ 1050624 h 1682495"/>
                <a:gd name="connsiteX17" fmla="*/ 1801755 w 8882887"/>
                <a:gd name="connsiteY17" fmla="*/ 1051841 h 1682495"/>
                <a:gd name="connsiteX18" fmla="*/ 1804416 w 8882887"/>
                <a:gd name="connsiteY18" fmla="*/ 1060353 h 1682495"/>
                <a:gd name="connsiteX19" fmla="*/ 1805556 w 8882887"/>
                <a:gd name="connsiteY19" fmla="*/ 1056705 h 1682495"/>
                <a:gd name="connsiteX20" fmla="*/ 1813536 w 8882887"/>
                <a:gd name="connsiteY20" fmla="*/ 1031169 h 1682495"/>
                <a:gd name="connsiteX21" fmla="*/ 1816196 w 8882887"/>
                <a:gd name="connsiteY21" fmla="*/ 1031169 h 1682495"/>
                <a:gd name="connsiteX22" fmla="*/ 1834817 w 8882887"/>
                <a:gd name="connsiteY22" fmla="*/ 1031169 h 1682495"/>
                <a:gd name="connsiteX23" fmla="*/ 1834817 w 8882887"/>
                <a:gd name="connsiteY23" fmla="*/ 1079808 h 1682495"/>
                <a:gd name="connsiteX24" fmla="*/ 1836336 w 8882887"/>
                <a:gd name="connsiteY24" fmla="*/ 1080620 h 1682495"/>
                <a:gd name="connsiteX25" fmla="*/ 1846977 w 8882887"/>
                <a:gd name="connsiteY25" fmla="*/ 1086294 h 1682495"/>
                <a:gd name="connsiteX26" fmla="*/ 1846977 w 8882887"/>
                <a:gd name="connsiteY26" fmla="*/ 1088321 h 1682495"/>
                <a:gd name="connsiteX27" fmla="*/ 1846977 w 8882887"/>
                <a:gd name="connsiteY27" fmla="*/ 1102508 h 1682495"/>
                <a:gd name="connsiteX28" fmla="*/ 1913858 w 8882887"/>
                <a:gd name="connsiteY28" fmla="*/ 1102508 h 1682495"/>
                <a:gd name="connsiteX29" fmla="*/ 1913858 w 8882887"/>
                <a:gd name="connsiteY29" fmla="*/ 1104129 h 1682495"/>
                <a:gd name="connsiteX30" fmla="*/ 1913858 w 8882887"/>
                <a:gd name="connsiteY30" fmla="*/ 1115478 h 1682495"/>
                <a:gd name="connsiteX31" fmla="*/ 1916897 w 8882887"/>
                <a:gd name="connsiteY31" fmla="*/ 1115478 h 1682495"/>
                <a:gd name="connsiteX32" fmla="*/ 1938177 w 8882887"/>
                <a:gd name="connsiteY32" fmla="*/ 1115478 h 1682495"/>
                <a:gd name="connsiteX33" fmla="*/ 1938177 w 8882887"/>
                <a:gd name="connsiteY33" fmla="*/ 1070081 h 1682495"/>
                <a:gd name="connsiteX34" fmla="*/ 2005058 w 8882887"/>
                <a:gd name="connsiteY34" fmla="*/ 1070081 h 1682495"/>
                <a:gd name="connsiteX35" fmla="*/ 2005058 w 8882887"/>
                <a:gd name="connsiteY35" fmla="*/ 1068054 h 1682495"/>
                <a:gd name="connsiteX36" fmla="*/ 2005058 w 8882887"/>
                <a:gd name="connsiteY36" fmla="*/ 1053867 h 1682495"/>
                <a:gd name="connsiteX37" fmla="*/ 2006579 w 8882887"/>
                <a:gd name="connsiteY37" fmla="*/ 1053867 h 1682495"/>
                <a:gd name="connsiteX38" fmla="*/ 2017218 w 8882887"/>
                <a:gd name="connsiteY38" fmla="*/ 1053867 h 1682495"/>
                <a:gd name="connsiteX39" fmla="*/ 2017218 w 8882887"/>
                <a:gd name="connsiteY39" fmla="*/ 1051031 h 1682495"/>
                <a:gd name="connsiteX40" fmla="*/ 2017218 w 8882887"/>
                <a:gd name="connsiteY40" fmla="*/ 1031169 h 1682495"/>
                <a:gd name="connsiteX41" fmla="*/ 2018358 w 8882887"/>
                <a:gd name="connsiteY41" fmla="*/ 1031169 h 1682495"/>
                <a:gd name="connsiteX42" fmla="*/ 2026338 w 8882887"/>
                <a:gd name="connsiteY42" fmla="*/ 1031169 h 1682495"/>
                <a:gd name="connsiteX43" fmla="*/ 2026338 w 8882887"/>
                <a:gd name="connsiteY43" fmla="*/ 1029548 h 1682495"/>
                <a:gd name="connsiteX44" fmla="*/ 2026338 w 8882887"/>
                <a:gd name="connsiteY44" fmla="*/ 1018197 h 1682495"/>
                <a:gd name="connsiteX45" fmla="*/ 2029379 w 8882887"/>
                <a:gd name="connsiteY45" fmla="*/ 1018197 h 1682495"/>
                <a:gd name="connsiteX46" fmla="*/ 2050659 w 8882887"/>
                <a:gd name="connsiteY46" fmla="*/ 1018197 h 1682495"/>
                <a:gd name="connsiteX47" fmla="*/ 2050659 w 8882887"/>
                <a:gd name="connsiteY47" fmla="*/ 1019819 h 1682495"/>
                <a:gd name="connsiteX48" fmla="*/ 2050659 w 8882887"/>
                <a:gd name="connsiteY48" fmla="*/ 1031169 h 1682495"/>
                <a:gd name="connsiteX49" fmla="*/ 2084099 w 8882887"/>
                <a:gd name="connsiteY49" fmla="*/ 1031169 h 1682495"/>
                <a:gd name="connsiteX50" fmla="*/ 2084099 w 8882887"/>
                <a:gd name="connsiteY50" fmla="*/ 1028331 h 1682495"/>
                <a:gd name="connsiteX51" fmla="*/ 2084099 w 8882887"/>
                <a:gd name="connsiteY51" fmla="*/ 1008470 h 1682495"/>
                <a:gd name="connsiteX52" fmla="*/ 2086760 w 8882887"/>
                <a:gd name="connsiteY52" fmla="*/ 1008470 h 1682495"/>
                <a:gd name="connsiteX53" fmla="*/ 2105379 w 8882887"/>
                <a:gd name="connsiteY53" fmla="*/ 1008470 h 1682495"/>
                <a:gd name="connsiteX54" fmla="*/ 2105379 w 8882887"/>
                <a:gd name="connsiteY54" fmla="*/ 1044140 h 1682495"/>
                <a:gd name="connsiteX55" fmla="*/ 2106900 w 8882887"/>
                <a:gd name="connsiteY55" fmla="*/ 1044140 h 1682495"/>
                <a:gd name="connsiteX56" fmla="*/ 2117540 w 8882887"/>
                <a:gd name="connsiteY56" fmla="*/ 1044140 h 1682495"/>
                <a:gd name="connsiteX57" fmla="*/ 2117540 w 8882887"/>
                <a:gd name="connsiteY57" fmla="*/ 1042518 h 1682495"/>
                <a:gd name="connsiteX58" fmla="*/ 2117540 w 8882887"/>
                <a:gd name="connsiteY58" fmla="*/ 1031169 h 1682495"/>
                <a:gd name="connsiteX59" fmla="*/ 2120199 w 8882887"/>
                <a:gd name="connsiteY59" fmla="*/ 1031169 h 1682495"/>
                <a:gd name="connsiteX60" fmla="*/ 2138820 w 8882887"/>
                <a:gd name="connsiteY60" fmla="*/ 1031169 h 1682495"/>
                <a:gd name="connsiteX61" fmla="*/ 2138820 w 8882887"/>
                <a:gd name="connsiteY61" fmla="*/ 1070081 h 1682495"/>
                <a:gd name="connsiteX62" fmla="*/ 2141861 w 8882887"/>
                <a:gd name="connsiteY62" fmla="*/ 1070081 h 1682495"/>
                <a:gd name="connsiteX63" fmla="*/ 2163140 w 8882887"/>
                <a:gd name="connsiteY63" fmla="*/ 1070081 h 1682495"/>
                <a:gd name="connsiteX64" fmla="*/ 2163140 w 8882887"/>
                <a:gd name="connsiteY64" fmla="*/ 1072512 h 1682495"/>
                <a:gd name="connsiteX65" fmla="*/ 2163140 w 8882887"/>
                <a:gd name="connsiteY65" fmla="*/ 1089537 h 1682495"/>
                <a:gd name="connsiteX66" fmla="*/ 2164280 w 8882887"/>
                <a:gd name="connsiteY66" fmla="*/ 1089537 h 1682495"/>
                <a:gd name="connsiteX67" fmla="*/ 2172261 w 8882887"/>
                <a:gd name="connsiteY67" fmla="*/ 1089537 h 1682495"/>
                <a:gd name="connsiteX68" fmla="*/ 2172261 w 8882887"/>
                <a:gd name="connsiteY68" fmla="*/ 1088321 h 1682495"/>
                <a:gd name="connsiteX69" fmla="*/ 2172261 w 8882887"/>
                <a:gd name="connsiteY69" fmla="*/ 1079808 h 1682495"/>
                <a:gd name="connsiteX70" fmla="*/ 2217861 w 8882887"/>
                <a:gd name="connsiteY70" fmla="*/ 1079808 h 1682495"/>
                <a:gd name="connsiteX71" fmla="*/ 2217861 w 8882887"/>
                <a:gd name="connsiteY71" fmla="*/ 1115478 h 1682495"/>
                <a:gd name="connsiteX72" fmla="*/ 2219381 w 8882887"/>
                <a:gd name="connsiteY72" fmla="*/ 1115478 h 1682495"/>
                <a:gd name="connsiteX73" fmla="*/ 2230022 w 8882887"/>
                <a:gd name="connsiteY73" fmla="*/ 1115478 h 1682495"/>
                <a:gd name="connsiteX74" fmla="*/ 2230022 w 8882887"/>
                <a:gd name="connsiteY74" fmla="*/ 1117100 h 1682495"/>
                <a:gd name="connsiteX75" fmla="*/ 2230022 w 8882887"/>
                <a:gd name="connsiteY75" fmla="*/ 1128449 h 1682495"/>
                <a:gd name="connsiteX76" fmla="*/ 2231162 w 8882887"/>
                <a:gd name="connsiteY76" fmla="*/ 1128449 h 1682495"/>
                <a:gd name="connsiteX77" fmla="*/ 2239142 w 8882887"/>
                <a:gd name="connsiteY77" fmla="*/ 1128449 h 1682495"/>
                <a:gd name="connsiteX78" fmla="*/ 2239142 w 8882887"/>
                <a:gd name="connsiteY78" fmla="*/ 1125206 h 1682495"/>
                <a:gd name="connsiteX79" fmla="*/ 2239142 w 8882887"/>
                <a:gd name="connsiteY79" fmla="*/ 1102508 h 1682495"/>
                <a:gd name="connsiteX80" fmla="*/ 2240661 w 8882887"/>
                <a:gd name="connsiteY80" fmla="*/ 1102508 h 1682495"/>
                <a:gd name="connsiteX81" fmla="*/ 2251302 w 8882887"/>
                <a:gd name="connsiteY81" fmla="*/ 1102508 h 1682495"/>
                <a:gd name="connsiteX82" fmla="*/ 2251302 w 8882887"/>
                <a:gd name="connsiteY82" fmla="*/ 1104129 h 1682495"/>
                <a:gd name="connsiteX83" fmla="*/ 2251302 w 8882887"/>
                <a:gd name="connsiteY83" fmla="*/ 1115478 h 1682495"/>
                <a:gd name="connsiteX84" fmla="*/ 2259282 w 8882887"/>
                <a:gd name="connsiteY84" fmla="*/ 1112489 h 1682495"/>
                <a:gd name="connsiteX85" fmla="*/ 2260422 w 8882887"/>
                <a:gd name="connsiteY85" fmla="*/ 1111019 h 1682495"/>
                <a:gd name="connsiteX86" fmla="*/ 2260422 w 8882887"/>
                <a:gd name="connsiteY86" fmla="*/ 1102508 h 1682495"/>
                <a:gd name="connsiteX87" fmla="*/ 2318183 w 8882887"/>
                <a:gd name="connsiteY87" fmla="*/ 1102508 h 1682495"/>
                <a:gd name="connsiteX88" fmla="*/ 2318183 w 8882887"/>
                <a:gd name="connsiteY88" fmla="*/ 1138176 h 1682495"/>
                <a:gd name="connsiteX89" fmla="*/ 2321222 w 8882887"/>
                <a:gd name="connsiteY89" fmla="*/ 1138176 h 1682495"/>
                <a:gd name="connsiteX90" fmla="*/ 2342502 w 8882887"/>
                <a:gd name="connsiteY90" fmla="*/ 1138176 h 1682495"/>
                <a:gd name="connsiteX91" fmla="*/ 2342502 w 8882887"/>
                <a:gd name="connsiteY91" fmla="*/ 1139798 h 1682495"/>
                <a:gd name="connsiteX92" fmla="*/ 2342502 w 8882887"/>
                <a:gd name="connsiteY92" fmla="*/ 1151147 h 1682495"/>
                <a:gd name="connsiteX93" fmla="*/ 2345163 w 8882887"/>
                <a:gd name="connsiteY93" fmla="*/ 1151147 h 1682495"/>
                <a:gd name="connsiteX94" fmla="*/ 2363783 w 8882887"/>
                <a:gd name="connsiteY94" fmla="*/ 1151147 h 1682495"/>
                <a:gd name="connsiteX95" fmla="*/ 2363783 w 8882887"/>
                <a:gd name="connsiteY95" fmla="*/ 1115478 h 1682495"/>
                <a:gd name="connsiteX96" fmla="*/ 2365302 w 8882887"/>
                <a:gd name="connsiteY96" fmla="*/ 1115478 h 1682495"/>
                <a:gd name="connsiteX97" fmla="*/ 2375943 w 8882887"/>
                <a:gd name="connsiteY97" fmla="*/ 1115478 h 1682495"/>
                <a:gd name="connsiteX98" fmla="*/ 2375943 w 8882887"/>
                <a:gd name="connsiteY98" fmla="*/ 1066838 h 1682495"/>
                <a:gd name="connsiteX99" fmla="*/ 2377463 w 8882887"/>
                <a:gd name="connsiteY99" fmla="*/ 1066838 h 1682495"/>
                <a:gd name="connsiteX100" fmla="*/ 2388104 w 8882887"/>
                <a:gd name="connsiteY100" fmla="*/ 1066838 h 1682495"/>
                <a:gd name="connsiteX101" fmla="*/ 2388104 w 8882887"/>
                <a:gd name="connsiteY101" fmla="*/ 1064001 h 1682495"/>
                <a:gd name="connsiteX102" fmla="*/ 2388104 w 8882887"/>
                <a:gd name="connsiteY102" fmla="*/ 1044140 h 1682495"/>
                <a:gd name="connsiteX103" fmla="*/ 2386203 w 8882887"/>
                <a:gd name="connsiteY103" fmla="*/ 1041707 h 1682495"/>
                <a:gd name="connsiteX104" fmla="*/ 2394183 w 8882887"/>
                <a:gd name="connsiteY104" fmla="*/ 1024683 h 1682495"/>
                <a:gd name="connsiteX105" fmla="*/ 2406344 w 8882887"/>
                <a:gd name="connsiteY105" fmla="*/ 1066838 h 1682495"/>
                <a:gd name="connsiteX106" fmla="*/ 2407484 w 8882887"/>
                <a:gd name="connsiteY106" fmla="*/ 1066838 h 1682495"/>
                <a:gd name="connsiteX107" fmla="*/ 2415464 w 8882887"/>
                <a:gd name="connsiteY107" fmla="*/ 1066838 h 1682495"/>
                <a:gd name="connsiteX108" fmla="*/ 2415464 w 8882887"/>
                <a:gd name="connsiteY108" fmla="*/ 907947 h 1682495"/>
                <a:gd name="connsiteX109" fmla="*/ 2417744 w 8882887"/>
                <a:gd name="connsiteY109" fmla="*/ 907947 h 1682495"/>
                <a:gd name="connsiteX110" fmla="*/ 2433704 w 8882887"/>
                <a:gd name="connsiteY110" fmla="*/ 907947 h 1682495"/>
                <a:gd name="connsiteX111" fmla="*/ 2433704 w 8882887"/>
                <a:gd name="connsiteY111" fmla="*/ 836609 h 1682495"/>
                <a:gd name="connsiteX112" fmla="*/ 2473224 w 8882887"/>
                <a:gd name="connsiteY112" fmla="*/ 836609 h 1682495"/>
                <a:gd name="connsiteX113" fmla="*/ 2473224 w 8882887"/>
                <a:gd name="connsiteY113" fmla="*/ 804182 h 1682495"/>
                <a:gd name="connsiteX114" fmla="*/ 2524905 w 8882887"/>
                <a:gd name="connsiteY114" fmla="*/ 804182 h 1682495"/>
                <a:gd name="connsiteX115" fmla="*/ 2524905 w 8882887"/>
                <a:gd name="connsiteY115" fmla="*/ 807830 h 1682495"/>
                <a:gd name="connsiteX116" fmla="*/ 2524905 w 8882887"/>
                <a:gd name="connsiteY116" fmla="*/ 833366 h 1682495"/>
                <a:gd name="connsiteX117" fmla="*/ 2528325 w 8882887"/>
                <a:gd name="connsiteY117" fmla="*/ 833366 h 1682495"/>
                <a:gd name="connsiteX118" fmla="*/ 2552265 w 8882887"/>
                <a:gd name="connsiteY118" fmla="*/ 833366 h 1682495"/>
                <a:gd name="connsiteX119" fmla="*/ 2552265 w 8882887"/>
                <a:gd name="connsiteY119" fmla="*/ 904704 h 1682495"/>
                <a:gd name="connsiteX120" fmla="*/ 2553785 w 8882887"/>
                <a:gd name="connsiteY120" fmla="*/ 904704 h 1682495"/>
                <a:gd name="connsiteX121" fmla="*/ 2564426 w 8882887"/>
                <a:gd name="connsiteY121" fmla="*/ 904704 h 1682495"/>
                <a:gd name="connsiteX122" fmla="*/ 2585706 w 8882887"/>
                <a:gd name="connsiteY122" fmla="*/ 911190 h 1682495"/>
                <a:gd name="connsiteX123" fmla="*/ 2585706 w 8882887"/>
                <a:gd name="connsiteY123" fmla="*/ 969558 h 1682495"/>
                <a:gd name="connsiteX124" fmla="*/ 2587226 w 8882887"/>
                <a:gd name="connsiteY124" fmla="*/ 969558 h 1682495"/>
                <a:gd name="connsiteX125" fmla="*/ 2597865 w 8882887"/>
                <a:gd name="connsiteY125" fmla="*/ 969558 h 1682495"/>
                <a:gd name="connsiteX126" fmla="*/ 2597865 w 8882887"/>
                <a:gd name="connsiteY126" fmla="*/ 971990 h 1682495"/>
                <a:gd name="connsiteX127" fmla="*/ 2597865 w 8882887"/>
                <a:gd name="connsiteY127" fmla="*/ 989013 h 1682495"/>
                <a:gd name="connsiteX128" fmla="*/ 2600906 w 8882887"/>
                <a:gd name="connsiteY128" fmla="*/ 989013 h 1682495"/>
                <a:gd name="connsiteX129" fmla="*/ 2622186 w 8882887"/>
                <a:gd name="connsiteY129" fmla="*/ 989013 h 1682495"/>
                <a:gd name="connsiteX130" fmla="*/ 2631306 w 8882887"/>
                <a:gd name="connsiteY130" fmla="*/ 998742 h 1682495"/>
                <a:gd name="connsiteX131" fmla="*/ 2631306 w 8882887"/>
                <a:gd name="connsiteY131" fmla="*/ 1031169 h 1682495"/>
                <a:gd name="connsiteX132" fmla="*/ 2634726 w 8882887"/>
                <a:gd name="connsiteY132" fmla="*/ 1031169 h 1682495"/>
                <a:gd name="connsiteX133" fmla="*/ 2658666 w 8882887"/>
                <a:gd name="connsiteY133" fmla="*/ 1031169 h 1682495"/>
                <a:gd name="connsiteX134" fmla="*/ 2658666 w 8882887"/>
                <a:gd name="connsiteY134" fmla="*/ 1032789 h 1682495"/>
                <a:gd name="connsiteX135" fmla="*/ 2658666 w 8882887"/>
                <a:gd name="connsiteY135" fmla="*/ 1044140 h 1682495"/>
                <a:gd name="connsiteX136" fmla="*/ 2660567 w 8882887"/>
                <a:gd name="connsiteY136" fmla="*/ 1044140 h 1682495"/>
                <a:gd name="connsiteX137" fmla="*/ 2673867 w 8882887"/>
                <a:gd name="connsiteY137" fmla="*/ 1044140 h 1682495"/>
                <a:gd name="connsiteX138" fmla="*/ 2673867 w 8882887"/>
                <a:gd name="connsiteY138" fmla="*/ 1047381 h 1682495"/>
                <a:gd name="connsiteX139" fmla="*/ 2673867 w 8882887"/>
                <a:gd name="connsiteY139" fmla="*/ 1070081 h 1682495"/>
                <a:gd name="connsiteX140" fmla="*/ 2679947 w 8882887"/>
                <a:gd name="connsiteY140" fmla="*/ 1067243 h 1682495"/>
                <a:gd name="connsiteX141" fmla="*/ 2679947 w 8882887"/>
                <a:gd name="connsiteY141" fmla="*/ 1047381 h 1682495"/>
                <a:gd name="connsiteX142" fmla="*/ 2681466 w 8882887"/>
                <a:gd name="connsiteY142" fmla="*/ 1047381 h 1682495"/>
                <a:gd name="connsiteX143" fmla="*/ 2692107 w 8882887"/>
                <a:gd name="connsiteY143" fmla="*/ 1047381 h 1682495"/>
                <a:gd name="connsiteX144" fmla="*/ 2692107 w 8882887"/>
                <a:gd name="connsiteY144" fmla="*/ 1049814 h 1682495"/>
                <a:gd name="connsiteX145" fmla="*/ 2692107 w 8882887"/>
                <a:gd name="connsiteY145" fmla="*/ 1066838 h 1682495"/>
                <a:gd name="connsiteX146" fmla="*/ 2693247 w 8882887"/>
                <a:gd name="connsiteY146" fmla="*/ 1066838 h 1682495"/>
                <a:gd name="connsiteX147" fmla="*/ 2701227 w 8882887"/>
                <a:gd name="connsiteY147" fmla="*/ 1066838 h 1682495"/>
                <a:gd name="connsiteX148" fmla="*/ 2774187 w 8882887"/>
                <a:gd name="connsiteY148" fmla="*/ 1060353 h 1682495"/>
                <a:gd name="connsiteX149" fmla="*/ 2774187 w 8882887"/>
                <a:gd name="connsiteY149" fmla="*/ 1062380 h 1682495"/>
                <a:gd name="connsiteX150" fmla="*/ 2774187 w 8882887"/>
                <a:gd name="connsiteY150" fmla="*/ 1076565 h 1682495"/>
                <a:gd name="connsiteX151" fmla="*/ 2775327 w 8882887"/>
                <a:gd name="connsiteY151" fmla="*/ 1076565 h 1682495"/>
                <a:gd name="connsiteX152" fmla="*/ 2783309 w 8882887"/>
                <a:gd name="connsiteY152" fmla="*/ 1076565 h 1682495"/>
                <a:gd name="connsiteX153" fmla="*/ 2783309 w 8882887"/>
                <a:gd name="connsiteY153" fmla="*/ 1079808 h 1682495"/>
                <a:gd name="connsiteX154" fmla="*/ 2783309 w 8882887"/>
                <a:gd name="connsiteY154" fmla="*/ 1102508 h 1682495"/>
                <a:gd name="connsiteX155" fmla="*/ 2786348 w 8882887"/>
                <a:gd name="connsiteY155" fmla="*/ 1100481 h 1682495"/>
                <a:gd name="connsiteX156" fmla="*/ 2807628 w 8882887"/>
                <a:gd name="connsiteY156" fmla="*/ 1086294 h 1682495"/>
                <a:gd name="connsiteX157" fmla="*/ 2816748 w 8882887"/>
                <a:gd name="connsiteY157" fmla="*/ 1024683 h 1682495"/>
                <a:gd name="connsiteX158" fmla="*/ 2817888 w 8882887"/>
                <a:gd name="connsiteY158" fmla="*/ 1024278 h 1682495"/>
                <a:gd name="connsiteX159" fmla="*/ 2825868 w 8882887"/>
                <a:gd name="connsiteY159" fmla="*/ 1021440 h 1682495"/>
                <a:gd name="connsiteX160" fmla="*/ 2828909 w 8882887"/>
                <a:gd name="connsiteY160" fmla="*/ 917675 h 1682495"/>
                <a:gd name="connsiteX161" fmla="*/ 2831949 w 8882887"/>
                <a:gd name="connsiteY161" fmla="*/ 1021440 h 1682495"/>
                <a:gd name="connsiteX162" fmla="*/ 2833089 w 8882887"/>
                <a:gd name="connsiteY162" fmla="*/ 1021845 h 1682495"/>
                <a:gd name="connsiteX163" fmla="*/ 2841069 w 8882887"/>
                <a:gd name="connsiteY163" fmla="*/ 1024683 h 1682495"/>
                <a:gd name="connsiteX164" fmla="*/ 2841069 w 8882887"/>
                <a:gd name="connsiteY164" fmla="*/ 894977 h 1682495"/>
                <a:gd name="connsiteX165" fmla="*/ 2847149 w 8882887"/>
                <a:gd name="connsiteY165" fmla="*/ 846336 h 1682495"/>
                <a:gd name="connsiteX166" fmla="*/ 2904909 w 8882887"/>
                <a:gd name="connsiteY166" fmla="*/ 846336 h 1682495"/>
                <a:gd name="connsiteX167" fmla="*/ 2904909 w 8882887"/>
                <a:gd name="connsiteY167" fmla="*/ 894977 h 1682495"/>
                <a:gd name="connsiteX168" fmla="*/ 2906049 w 8882887"/>
                <a:gd name="connsiteY168" fmla="*/ 894977 h 1682495"/>
                <a:gd name="connsiteX169" fmla="*/ 2914029 w 8882887"/>
                <a:gd name="connsiteY169" fmla="*/ 894977 h 1682495"/>
                <a:gd name="connsiteX170" fmla="*/ 2914029 w 8882887"/>
                <a:gd name="connsiteY170" fmla="*/ 771755 h 1682495"/>
                <a:gd name="connsiteX171" fmla="*/ 2916690 w 8882887"/>
                <a:gd name="connsiteY171" fmla="*/ 771755 h 1682495"/>
                <a:gd name="connsiteX172" fmla="*/ 2935310 w 8882887"/>
                <a:gd name="connsiteY172" fmla="*/ 771755 h 1682495"/>
                <a:gd name="connsiteX173" fmla="*/ 2935310 w 8882887"/>
                <a:gd name="connsiteY173" fmla="*/ 768918 h 1682495"/>
                <a:gd name="connsiteX174" fmla="*/ 2935310 w 8882887"/>
                <a:gd name="connsiteY174" fmla="*/ 749057 h 1682495"/>
                <a:gd name="connsiteX175" fmla="*/ 2968751 w 8882887"/>
                <a:gd name="connsiteY175" fmla="*/ 749057 h 1682495"/>
                <a:gd name="connsiteX176" fmla="*/ 2968751 w 8882887"/>
                <a:gd name="connsiteY176" fmla="*/ 747435 h 1682495"/>
                <a:gd name="connsiteX177" fmla="*/ 2968751 w 8882887"/>
                <a:gd name="connsiteY177" fmla="*/ 736086 h 1682495"/>
                <a:gd name="connsiteX178" fmla="*/ 2971410 w 8882887"/>
                <a:gd name="connsiteY178" fmla="*/ 736086 h 1682495"/>
                <a:gd name="connsiteX179" fmla="*/ 2990031 w 8882887"/>
                <a:gd name="connsiteY179" fmla="*/ 736086 h 1682495"/>
                <a:gd name="connsiteX180" fmla="*/ 2990031 w 8882887"/>
                <a:gd name="connsiteY180" fmla="*/ 737708 h 1682495"/>
                <a:gd name="connsiteX181" fmla="*/ 2990031 w 8882887"/>
                <a:gd name="connsiteY181" fmla="*/ 749057 h 1682495"/>
                <a:gd name="connsiteX182" fmla="*/ 2991171 w 8882887"/>
                <a:gd name="connsiteY182" fmla="*/ 749057 h 1682495"/>
                <a:gd name="connsiteX183" fmla="*/ 2999151 w 8882887"/>
                <a:gd name="connsiteY183" fmla="*/ 749057 h 1682495"/>
                <a:gd name="connsiteX184" fmla="*/ 3014351 w 8882887"/>
                <a:gd name="connsiteY184" fmla="*/ 742571 h 1682495"/>
                <a:gd name="connsiteX185" fmla="*/ 3020430 w 8882887"/>
                <a:gd name="connsiteY185" fmla="*/ 747435 h 1682495"/>
                <a:gd name="connsiteX186" fmla="*/ 3020430 w 8882887"/>
                <a:gd name="connsiteY186" fmla="*/ 736086 h 1682495"/>
                <a:gd name="connsiteX187" fmla="*/ 3023850 w 8882887"/>
                <a:gd name="connsiteY187" fmla="*/ 736086 h 1682495"/>
                <a:gd name="connsiteX188" fmla="*/ 3047792 w 8882887"/>
                <a:gd name="connsiteY188" fmla="*/ 736086 h 1682495"/>
                <a:gd name="connsiteX189" fmla="*/ 3047792 w 8882887"/>
                <a:gd name="connsiteY189" fmla="*/ 737708 h 1682495"/>
                <a:gd name="connsiteX190" fmla="*/ 3047792 w 8882887"/>
                <a:gd name="connsiteY190" fmla="*/ 749057 h 1682495"/>
                <a:gd name="connsiteX191" fmla="*/ 3093392 w 8882887"/>
                <a:gd name="connsiteY191" fmla="*/ 749057 h 1682495"/>
                <a:gd name="connsiteX192" fmla="*/ 3093392 w 8882887"/>
                <a:gd name="connsiteY192" fmla="*/ 751488 h 1682495"/>
                <a:gd name="connsiteX193" fmla="*/ 3093392 w 8882887"/>
                <a:gd name="connsiteY193" fmla="*/ 768513 h 1682495"/>
                <a:gd name="connsiteX194" fmla="*/ 3132912 w 8882887"/>
                <a:gd name="connsiteY194" fmla="*/ 768513 h 1682495"/>
                <a:gd name="connsiteX195" fmla="*/ 3132912 w 8882887"/>
                <a:gd name="connsiteY195" fmla="*/ 813909 h 1682495"/>
                <a:gd name="connsiteX196" fmla="*/ 3134052 w 8882887"/>
                <a:gd name="connsiteY196" fmla="*/ 813909 h 1682495"/>
                <a:gd name="connsiteX197" fmla="*/ 3142032 w 8882887"/>
                <a:gd name="connsiteY197" fmla="*/ 813909 h 1682495"/>
                <a:gd name="connsiteX198" fmla="*/ 3142032 w 8882887"/>
                <a:gd name="connsiteY198" fmla="*/ 815531 h 1682495"/>
                <a:gd name="connsiteX199" fmla="*/ 3142032 w 8882887"/>
                <a:gd name="connsiteY199" fmla="*/ 826881 h 1682495"/>
                <a:gd name="connsiteX200" fmla="*/ 3148113 w 8882887"/>
                <a:gd name="connsiteY200" fmla="*/ 872277 h 1682495"/>
                <a:gd name="connsiteX201" fmla="*/ 3149253 w 8882887"/>
                <a:gd name="connsiteY201" fmla="*/ 872277 h 1682495"/>
                <a:gd name="connsiteX202" fmla="*/ 3157233 w 8882887"/>
                <a:gd name="connsiteY202" fmla="*/ 872277 h 1682495"/>
                <a:gd name="connsiteX203" fmla="*/ 3157233 w 8882887"/>
                <a:gd name="connsiteY203" fmla="*/ 873494 h 1682495"/>
                <a:gd name="connsiteX204" fmla="*/ 3157233 w 8882887"/>
                <a:gd name="connsiteY204" fmla="*/ 882006 h 1682495"/>
                <a:gd name="connsiteX205" fmla="*/ 3158753 w 8882887"/>
                <a:gd name="connsiteY205" fmla="*/ 882006 h 1682495"/>
                <a:gd name="connsiteX206" fmla="*/ 3169392 w 8882887"/>
                <a:gd name="connsiteY206" fmla="*/ 882006 h 1682495"/>
                <a:gd name="connsiteX207" fmla="*/ 3169392 w 8882887"/>
                <a:gd name="connsiteY207" fmla="*/ 927404 h 1682495"/>
                <a:gd name="connsiteX208" fmla="*/ 3172433 w 8882887"/>
                <a:gd name="connsiteY208" fmla="*/ 927404 h 1682495"/>
                <a:gd name="connsiteX209" fmla="*/ 3193713 w 8882887"/>
                <a:gd name="connsiteY209" fmla="*/ 927404 h 1682495"/>
                <a:gd name="connsiteX210" fmla="*/ 3193713 w 8882887"/>
                <a:gd name="connsiteY210" fmla="*/ 963072 h 1682495"/>
                <a:gd name="connsiteX211" fmla="*/ 3196754 w 8882887"/>
                <a:gd name="connsiteY211" fmla="*/ 965504 h 1682495"/>
                <a:gd name="connsiteX212" fmla="*/ 3196754 w 8882887"/>
                <a:gd name="connsiteY212" fmla="*/ 982529 h 1682495"/>
                <a:gd name="connsiteX213" fmla="*/ 3197894 w 8882887"/>
                <a:gd name="connsiteY213" fmla="*/ 982529 h 1682495"/>
                <a:gd name="connsiteX214" fmla="*/ 3205874 w 8882887"/>
                <a:gd name="connsiteY214" fmla="*/ 982529 h 1682495"/>
                <a:gd name="connsiteX215" fmla="*/ 3205874 w 8882887"/>
                <a:gd name="connsiteY215" fmla="*/ 1018197 h 1682495"/>
                <a:gd name="connsiteX216" fmla="*/ 3207773 w 8882887"/>
                <a:gd name="connsiteY216" fmla="*/ 1018197 h 1682495"/>
                <a:gd name="connsiteX217" fmla="*/ 3221073 w 8882887"/>
                <a:gd name="connsiteY217" fmla="*/ 1018197 h 1682495"/>
                <a:gd name="connsiteX218" fmla="*/ 3224114 w 8882887"/>
                <a:gd name="connsiteY218" fmla="*/ 1024278 h 1682495"/>
                <a:gd name="connsiteX219" fmla="*/ 3224114 w 8882887"/>
                <a:gd name="connsiteY219" fmla="*/ 1044140 h 1682495"/>
                <a:gd name="connsiteX220" fmla="*/ 3226394 w 8882887"/>
                <a:gd name="connsiteY220" fmla="*/ 1041302 h 1682495"/>
                <a:gd name="connsiteX221" fmla="*/ 3242354 w 8882887"/>
                <a:gd name="connsiteY221" fmla="*/ 1021440 h 1682495"/>
                <a:gd name="connsiteX222" fmla="*/ 3284915 w 8882887"/>
                <a:gd name="connsiteY222" fmla="*/ 1021440 h 1682495"/>
                <a:gd name="connsiteX223" fmla="*/ 3284915 w 8882887"/>
                <a:gd name="connsiteY223" fmla="*/ 1151147 h 1682495"/>
                <a:gd name="connsiteX224" fmla="*/ 3286055 w 8882887"/>
                <a:gd name="connsiteY224" fmla="*/ 1151147 h 1682495"/>
                <a:gd name="connsiteX225" fmla="*/ 3294035 w 8882887"/>
                <a:gd name="connsiteY225" fmla="*/ 1151147 h 1682495"/>
                <a:gd name="connsiteX226" fmla="*/ 3295175 w 8882887"/>
                <a:gd name="connsiteY226" fmla="*/ 1149120 h 1682495"/>
                <a:gd name="connsiteX227" fmla="*/ 3303155 w 8882887"/>
                <a:gd name="connsiteY227" fmla="*/ 1134933 h 1682495"/>
                <a:gd name="connsiteX228" fmla="*/ 3303155 w 8882887"/>
                <a:gd name="connsiteY228" fmla="*/ 1137771 h 1682495"/>
                <a:gd name="connsiteX229" fmla="*/ 3303155 w 8882887"/>
                <a:gd name="connsiteY229" fmla="*/ 1157633 h 1682495"/>
                <a:gd name="connsiteX230" fmla="*/ 3309234 w 8882887"/>
                <a:gd name="connsiteY230" fmla="*/ 1089537 h 1682495"/>
                <a:gd name="connsiteX231" fmla="*/ 3310374 w 8882887"/>
                <a:gd name="connsiteY231" fmla="*/ 1089537 h 1682495"/>
                <a:gd name="connsiteX232" fmla="*/ 3318354 w 8882887"/>
                <a:gd name="connsiteY232" fmla="*/ 1089537 h 1682495"/>
                <a:gd name="connsiteX233" fmla="*/ 3318354 w 8882887"/>
                <a:gd name="connsiteY233" fmla="*/ 992256 h 1682495"/>
                <a:gd name="connsiteX234" fmla="*/ 3319875 w 8882887"/>
                <a:gd name="connsiteY234" fmla="*/ 992256 h 1682495"/>
                <a:gd name="connsiteX235" fmla="*/ 3330515 w 8882887"/>
                <a:gd name="connsiteY235" fmla="*/ 992256 h 1682495"/>
                <a:gd name="connsiteX236" fmla="*/ 3348755 w 8882887"/>
                <a:gd name="connsiteY236" fmla="*/ 927404 h 1682495"/>
                <a:gd name="connsiteX237" fmla="*/ 3350655 w 8882887"/>
                <a:gd name="connsiteY237" fmla="*/ 927404 h 1682495"/>
                <a:gd name="connsiteX238" fmla="*/ 3363956 w 8882887"/>
                <a:gd name="connsiteY238" fmla="*/ 927404 h 1682495"/>
                <a:gd name="connsiteX239" fmla="*/ 3379155 w 8882887"/>
                <a:gd name="connsiteY239" fmla="*/ 992256 h 1682495"/>
                <a:gd name="connsiteX240" fmla="*/ 3380675 w 8882887"/>
                <a:gd name="connsiteY240" fmla="*/ 992256 h 1682495"/>
                <a:gd name="connsiteX241" fmla="*/ 3391316 w 8882887"/>
                <a:gd name="connsiteY241" fmla="*/ 992256 h 1682495"/>
                <a:gd name="connsiteX242" fmla="*/ 3391316 w 8882887"/>
                <a:gd name="connsiteY242" fmla="*/ 1050624 h 1682495"/>
                <a:gd name="connsiteX243" fmla="*/ 3393975 w 8882887"/>
                <a:gd name="connsiteY243" fmla="*/ 1050624 h 1682495"/>
                <a:gd name="connsiteX244" fmla="*/ 3412596 w 8882887"/>
                <a:gd name="connsiteY244" fmla="*/ 1050624 h 1682495"/>
                <a:gd name="connsiteX245" fmla="*/ 3412596 w 8882887"/>
                <a:gd name="connsiteY245" fmla="*/ 1053867 h 1682495"/>
                <a:gd name="connsiteX246" fmla="*/ 3412596 w 8882887"/>
                <a:gd name="connsiteY246" fmla="*/ 1076565 h 1682495"/>
                <a:gd name="connsiteX247" fmla="*/ 3418676 w 8882887"/>
                <a:gd name="connsiteY247" fmla="*/ 1073324 h 1682495"/>
                <a:gd name="connsiteX248" fmla="*/ 3418676 w 8882887"/>
                <a:gd name="connsiteY248" fmla="*/ 1050624 h 1682495"/>
                <a:gd name="connsiteX249" fmla="*/ 3420956 w 8882887"/>
                <a:gd name="connsiteY249" fmla="*/ 1050624 h 1682495"/>
                <a:gd name="connsiteX250" fmla="*/ 3436916 w 8882887"/>
                <a:gd name="connsiteY250" fmla="*/ 1050624 h 1682495"/>
                <a:gd name="connsiteX251" fmla="*/ 3436916 w 8882887"/>
                <a:gd name="connsiteY251" fmla="*/ 1053056 h 1682495"/>
                <a:gd name="connsiteX252" fmla="*/ 3436916 w 8882887"/>
                <a:gd name="connsiteY252" fmla="*/ 1070081 h 1682495"/>
                <a:gd name="connsiteX253" fmla="*/ 3482517 w 8882887"/>
                <a:gd name="connsiteY253" fmla="*/ 1070081 h 1682495"/>
                <a:gd name="connsiteX254" fmla="*/ 3482517 w 8882887"/>
                <a:gd name="connsiteY254" fmla="*/ 1014956 h 1682495"/>
                <a:gd name="connsiteX255" fmla="*/ 3484416 w 8882887"/>
                <a:gd name="connsiteY255" fmla="*/ 1014956 h 1682495"/>
                <a:gd name="connsiteX256" fmla="*/ 3497717 w 8882887"/>
                <a:gd name="connsiteY256" fmla="*/ 1014956 h 1682495"/>
                <a:gd name="connsiteX257" fmla="*/ 3497717 w 8882887"/>
                <a:gd name="connsiteY257" fmla="*/ 1047381 h 1682495"/>
                <a:gd name="connsiteX258" fmla="*/ 3500757 w 8882887"/>
                <a:gd name="connsiteY258" fmla="*/ 998742 h 1682495"/>
                <a:gd name="connsiteX259" fmla="*/ 3534197 w 8882887"/>
                <a:gd name="connsiteY259" fmla="*/ 998742 h 1682495"/>
                <a:gd name="connsiteX260" fmla="*/ 3534197 w 8882887"/>
                <a:gd name="connsiteY260" fmla="*/ 996309 h 1682495"/>
                <a:gd name="connsiteX261" fmla="*/ 3534197 w 8882887"/>
                <a:gd name="connsiteY261" fmla="*/ 979286 h 1682495"/>
                <a:gd name="connsiteX262" fmla="*/ 3535337 w 8882887"/>
                <a:gd name="connsiteY262" fmla="*/ 979286 h 1682495"/>
                <a:gd name="connsiteX263" fmla="*/ 3543317 w 8882887"/>
                <a:gd name="connsiteY263" fmla="*/ 979286 h 1682495"/>
                <a:gd name="connsiteX264" fmla="*/ 3543317 w 8882887"/>
                <a:gd name="connsiteY264" fmla="*/ 976449 h 1682495"/>
                <a:gd name="connsiteX265" fmla="*/ 3543317 w 8882887"/>
                <a:gd name="connsiteY265" fmla="*/ 956588 h 1682495"/>
                <a:gd name="connsiteX266" fmla="*/ 3549398 w 8882887"/>
                <a:gd name="connsiteY266" fmla="*/ 966315 h 1682495"/>
                <a:gd name="connsiteX267" fmla="*/ 3552818 w 8882887"/>
                <a:gd name="connsiteY267" fmla="*/ 966315 h 1682495"/>
                <a:gd name="connsiteX268" fmla="*/ 3576758 w 8882887"/>
                <a:gd name="connsiteY268" fmla="*/ 966315 h 1682495"/>
                <a:gd name="connsiteX269" fmla="*/ 3576758 w 8882887"/>
                <a:gd name="connsiteY269" fmla="*/ 965099 h 1682495"/>
                <a:gd name="connsiteX270" fmla="*/ 3576758 w 8882887"/>
                <a:gd name="connsiteY270" fmla="*/ 956588 h 1682495"/>
                <a:gd name="connsiteX271" fmla="*/ 3577898 w 8882887"/>
                <a:gd name="connsiteY271" fmla="*/ 956588 h 1682495"/>
                <a:gd name="connsiteX272" fmla="*/ 3585878 w 8882887"/>
                <a:gd name="connsiteY272" fmla="*/ 956588 h 1682495"/>
                <a:gd name="connsiteX273" fmla="*/ 3585878 w 8882887"/>
                <a:gd name="connsiteY273" fmla="*/ 958614 h 1682495"/>
                <a:gd name="connsiteX274" fmla="*/ 3585878 w 8882887"/>
                <a:gd name="connsiteY274" fmla="*/ 972801 h 1682495"/>
                <a:gd name="connsiteX275" fmla="*/ 3643638 w 8882887"/>
                <a:gd name="connsiteY275" fmla="*/ 972801 h 1682495"/>
                <a:gd name="connsiteX276" fmla="*/ 3643638 w 8882887"/>
                <a:gd name="connsiteY276" fmla="*/ 1180331 h 1682495"/>
                <a:gd name="connsiteX277" fmla="*/ 3645918 w 8882887"/>
                <a:gd name="connsiteY277" fmla="*/ 1180331 h 1682495"/>
                <a:gd name="connsiteX278" fmla="*/ 3661878 w 8882887"/>
                <a:gd name="connsiteY278" fmla="*/ 1180331 h 1682495"/>
                <a:gd name="connsiteX279" fmla="*/ 3661878 w 8882887"/>
                <a:gd name="connsiteY279" fmla="*/ 1160876 h 1682495"/>
                <a:gd name="connsiteX280" fmla="*/ 3667959 w 8882887"/>
                <a:gd name="connsiteY280" fmla="*/ 1160876 h 1682495"/>
                <a:gd name="connsiteX281" fmla="*/ 3667959 w 8882887"/>
                <a:gd name="connsiteY281" fmla="*/ 1180331 h 1682495"/>
                <a:gd name="connsiteX282" fmla="*/ 3713559 w 8882887"/>
                <a:gd name="connsiteY282" fmla="*/ 1180331 h 1682495"/>
                <a:gd name="connsiteX283" fmla="*/ 3713559 w 8882887"/>
                <a:gd name="connsiteY283" fmla="*/ 1134933 h 1682495"/>
                <a:gd name="connsiteX284" fmla="*/ 3731799 w 8882887"/>
                <a:gd name="connsiteY284" fmla="*/ 1134933 h 1682495"/>
                <a:gd name="connsiteX285" fmla="*/ 3750039 w 8882887"/>
                <a:gd name="connsiteY285" fmla="*/ 1131692 h 1682495"/>
                <a:gd name="connsiteX286" fmla="*/ 3756120 w 8882887"/>
                <a:gd name="connsiteY286" fmla="*/ 1134933 h 1682495"/>
                <a:gd name="connsiteX287" fmla="*/ 3771320 w 8882887"/>
                <a:gd name="connsiteY287" fmla="*/ 1134933 h 1682495"/>
                <a:gd name="connsiteX288" fmla="*/ 3771320 w 8882887"/>
                <a:gd name="connsiteY288" fmla="*/ 1180331 h 1682495"/>
                <a:gd name="connsiteX289" fmla="*/ 3783480 w 8882887"/>
                <a:gd name="connsiteY289" fmla="*/ 1180331 h 1682495"/>
                <a:gd name="connsiteX290" fmla="*/ 3783480 w 8882887"/>
                <a:gd name="connsiteY290" fmla="*/ 1206273 h 1682495"/>
                <a:gd name="connsiteX291" fmla="*/ 3797484 w 8882887"/>
                <a:gd name="connsiteY291" fmla="*/ 1207631 h 1682495"/>
                <a:gd name="connsiteX292" fmla="*/ 3816921 w 8882887"/>
                <a:gd name="connsiteY292" fmla="*/ 1207631 h 1682495"/>
                <a:gd name="connsiteX293" fmla="*/ 3816921 w 8882887"/>
                <a:gd name="connsiteY293" fmla="*/ 1183574 h 1682495"/>
                <a:gd name="connsiteX294" fmla="*/ 3918855 w 8882887"/>
                <a:gd name="connsiteY294" fmla="*/ 1183574 h 1682495"/>
                <a:gd name="connsiteX295" fmla="*/ 3918855 w 8882887"/>
                <a:gd name="connsiteY295" fmla="*/ 1055694 h 1682495"/>
                <a:gd name="connsiteX296" fmla="*/ 4026867 w 8882887"/>
                <a:gd name="connsiteY296" fmla="*/ 1055694 h 1682495"/>
                <a:gd name="connsiteX297" fmla="*/ 4026867 w 8882887"/>
                <a:gd name="connsiteY297" fmla="*/ 1173846 h 1682495"/>
                <a:gd name="connsiteX298" fmla="*/ 4029723 w 8882887"/>
                <a:gd name="connsiteY298" fmla="*/ 1173846 h 1682495"/>
                <a:gd name="connsiteX299" fmla="*/ 4031586 w 8882887"/>
                <a:gd name="connsiteY299" fmla="*/ 1207631 h 1682495"/>
                <a:gd name="connsiteX300" fmla="*/ 4046100 w 8882887"/>
                <a:gd name="connsiteY300" fmla="*/ 1207631 h 1682495"/>
                <a:gd name="connsiteX301" fmla="*/ 4047963 w 8882887"/>
                <a:gd name="connsiteY301" fmla="*/ 1173846 h 1682495"/>
                <a:gd name="connsiteX302" fmla="*/ 4057083 w 8882887"/>
                <a:gd name="connsiteY302" fmla="*/ 1173846 h 1682495"/>
                <a:gd name="connsiteX303" fmla="*/ 4058946 w 8882887"/>
                <a:gd name="connsiteY303" fmla="*/ 1207631 h 1682495"/>
                <a:gd name="connsiteX304" fmla="*/ 4134879 w 8882887"/>
                <a:gd name="connsiteY304" fmla="*/ 1207631 h 1682495"/>
                <a:gd name="connsiteX305" fmla="*/ 4134879 w 8882887"/>
                <a:gd name="connsiteY305" fmla="*/ 963089 h 1682495"/>
                <a:gd name="connsiteX306" fmla="*/ 4430870 w 8882887"/>
                <a:gd name="connsiteY306" fmla="*/ 963089 h 1682495"/>
                <a:gd name="connsiteX307" fmla="*/ 4430870 w 8882887"/>
                <a:gd name="connsiteY307" fmla="*/ 1207631 h 1682495"/>
                <a:gd name="connsiteX308" fmla="*/ 4458915 w 8882887"/>
                <a:gd name="connsiteY308" fmla="*/ 1207631 h 1682495"/>
                <a:gd name="connsiteX309" fmla="*/ 4458915 w 8882887"/>
                <a:gd name="connsiteY309" fmla="*/ 1083591 h 1682495"/>
                <a:gd name="connsiteX310" fmla="*/ 4601595 w 8882887"/>
                <a:gd name="connsiteY310" fmla="*/ 1083591 h 1682495"/>
                <a:gd name="connsiteX311" fmla="*/ 4619491 w 8882887"/>
                <a:gd name="connsiteY311" fmla="*/ 606380 h 1682495"/>
                <a:gd name="connsiteX312" fmla="*/ 4601251 w 8882887"/>
                <a:gd name="connsiteY312" fmla="*/ 573953 h 1682495"/>
                <a:gd name="connsiteX313" fmla="*/ 4592131 w 8882887"/>
                <a:gd name="connsiteY313" fmla="*/ 567467 h 1682495"/>
                <a:gd name="connsiteX314" fmla="*/ 4604291 w 8882887"/>
                <a:gd name="connsiteY314" fmla="*/ 531798 h 1682495"/>
                <a:gd name="connsiteX315" fmla="*/ 4604291 w 8882887"/>
                <a:gd name="connsiteY315" fmla="*/ 505857 h 1682495"/>
                <a:gd name="connsiteX316" fmla="*/ 4625571 w 8882887"/>
                <a:gd name="connsiteY316" fmla="*/ 505857 h 1682495"/>
                <a:gd name="connsiteX317" fmla="*/ 4625571 w 8882887"/>
                <a:gd name="connsiteY317" fmla="*/ 473430 h 1682495"/>
                <a:gd name="connsiteX318" fmla="*/ 4628611 w 8882887"/>
                <a:gd name="connsiteY318" fmla="*/ 466944 h 1682495"/>
                <a:gd name="connsiteX319" fmla="*/ 4628611 w 8882887"/>
                <a:gd name="connsiteY319" fmla="*/ 350208 h 1682495"/>
                <a:gd name="connsiteX320" fmla="*/ 4625571 w 8882887"/>
                <a:gd name="connsiteY320" fmla="*/ 340481 h 1682495"/>
                <a:gd name="connsiteX321" fmla="*/ 4634691 w 8882887"/>
                <a:gd name="connsiteY321" fmla="*/ 330752 h 1682495"/>
                <a:gd name="connsiteX322" fmla="*/ 4634691 w 8882887"/>
                <a:gd name="connsiteY322" fmla="*/ 243200 h 1682495"/>
                <a:gd name="connsiteX323" fmla="*/ 4637731 w 8882887"/>
                <a:gd name="connsiteY323" fmla="*/ 236715 h 1682495"/>
                <a:gd name="connsiteX324" fmla="*/ 4637731 w 8882887"/>
                <a:gd name="connsiteY324" fmla="*/ 152406 h 1682495"/>
                <a:gd name="connsiteX325" fmla="*/ 4640771 w 8882887"/>
                <a:gd name="connsiteY325" fmla="*/ 123222 h 1682495"/>
                <a:gd name="connsiteX326" fmla="*/ 4646851 w 8882887"/>
                <a:gd name="connsiteY326" fmla="*/ 149163 h 1682495"/>
                <a:gd name="connsiteX327" fmla="*/ 4649891 w 8882887"/>
                <a:gd name="connsiteY327" fmla="*/ 236715 h 1682495"/>
                <a:gd name="connsiteX328" fmla="*/ 4652931 w 8882887"/>
                <a:gd name="connsiteY328" fmla="*/ 330752 h 1682495"/>
                <a:gd name="connsiteX329" fmla="*/ 4662051 w 8882887"/>
                <a:gd name="connsiteY329" fmla="*/ 340481 h 1682495"/>
                <a:gd name="connsiteX330" fmla="*/ 4659011 w 8882887"/>
                <a:gd name="connsiteY330" fmla="*/ 350208 h 1682495"/>
                <a:gd name="connsiteX331" fmla="*/ 4659011 w 8882887"/>
                <a:gd name="connsiteY331" fmla="*/ 466944 h 1682495"/>
                <a:gd name="connsiteX332" fmla="*/ 4662051 w 8882887"/>
                <a:gd name="connsiteY332" fmla="*/ 473430 h 1682495"/>
                <a:gd name="connsiteX333" fmla="*/ 4662051 w 8882887"/>
                <a:gd name="connsiteY333" fmla="*/ 505857 h 1682495"/>
                <a:gd name="connsiteX334" fmla="*/ 4683331 w 8882887"/>
                <a:gd name="connsiteY334" fmla="*/ 505857 h 1682495"/>
                <a:gd name="connsiteX335" fmla="*/ 4683331 w 8882887"/>
                <a:gd name="connsiteY335" fmla="*/ 531798 h 1682495"/>
                <a:gd name="connsiteX336" fmla="*/ 4695493 w 8882887"/>
                <a:gd name="connsiteY336" fmla="*/ 567467 h 1682495"/>
                <a:gd name="connsiteX337" fmla="*/ 4686373 w 8882887"/>
                <a:gd name="connsiteY337" fmla="*/ 573953 h 1682495"/>
                <a:gd name="connsiteX338" fmla="*/ 4668131 w 8882887"/>
                <a:gd name="connsiteY338" fmla="*/ 606380 h 1682495"/>
                <a:gd name="connsiteX339" fmla="*/ 4680291 w 8882887"/>
                <a:gd name="connsiteY339" fmla="*/ 985772 h 1682495"/>
                <a:gd name="connsiteX340" fmla="*/ 4777573 w 8882887"/>
                <a:gd name="connsiteY340" fmla="*/ 985772 h 1682495"/>
                <a:gd name="connsiteX341" fmla="*/ 4777573 w 8882887"/>
                <a:gd name="connsiteY341" fmla="*/ 1099265 h 1682495"/>
                <a:gd name="connsiteX342" fmla="*/ 4789733 w 8882887"/>
                <a:gd name="connsiteY342" fmla="*/ 1099265 h 1682495"/>
                <a:gd name="connsiteX343" fmla="*/ 4792773 w 8882887"/>
                <a:gd name="connsiteY343" fmla="*/ 1089537 h 1682495"/>
                <a:gd name="connsiteX344" fmla="*/ 4801893 w 8882887"/>
                <a:gd name="connsiteY344" fmla="*/ 1089537 h 1682495"/>
                <a:gd name="connsiteX345" fmla="*/ 4804935 w 8882887"/>
                <a:gd name="connsiteY345" fmla="*/ 1102508 h 1682495"/>
                <a:gd name="connsiteX346" fmla="*/ 4823175 w 8882887"/>
                <a:gd name="connsiteY346" fmla="*/ 1102508 h 1682495"/>
                <a:gd name="connsiteX347" fmla="*/ 4823175 w 8882887"/>
                <a:gd name="connsiteY347" fmla="*/ 1092779 h 1682495"/>
                <a:gd name="connsiteX348" fmla="*/ 4856613 w 8882887"/>
                <a:gd name="connsiteY348" fmla="*/ 1092779 h 1682495"/>
                <a:gd name="connsiteX349" fmla="*/ 4856613 w 8882887"/>
                <a:gd name="connsiteY349" fmla="*/ 1102508 h 1682495"/>
                <a:gd name="connsiteX350" fmla="*/ 4887015 w 8882887"/>
                <a:gd name="connsiteY350" fmla="*/ 1102508 h 1682495"/>
                <a:gd name="connsiteX351" fmla="*/ 4887015 w 8882887"/>
                <a:gd name="connsiteY351" fmla="*/ 1170603 h 1682495"/>
                <a:gd name="connsiteX352" fmla="*/ 4908295 w 8882887"/>
                <a:gd name="connsiteY352" fmla="*/ 1170603 h 1682495"/>
                <a:gd name="connsiteX353" fmla="*/ 4908295 w 8882887"/>
                <a:gd name="connsiteY353" fmla="*/ 1151147 h 1682495"/>
                <a:gd name="connsiteX354" fmla="*/ 4932615 w 8882887"/>
                <a:gd name="connsiteY354" fmla="*/ 1151147 h 1682495"/>
                <a:gd name="connsiteX355" fmla="*/ 4932615 w 8882887"/>
                <a:gd name="connsiteY355" fmla="*/ 882006 h 1682495"/>
                <a:gd name="connsiteX356" fmla="*/ 4941735 w 8882887"/>
                <a:gd name="connsiteY356" fmla="*/ 872277 h 1682495"/>
                <a:gd name="connsiteX357" fmla="*/ 5051177 w 8882887"/>
                <a:gd name="connsiteY357" fmla="*/ 872277 h 1682495"/>
                <a:gd name="connsiteX358" fmla="*/ 5051177 w 8882887"/>
                <a:gd name="connsiteY358" fmla="*/ 885249 h 1682495"/>
                <a:gd name="connsiteX359" fmla="*/ 5066377 w 8882887"/>
                <a:gd name="connsiteY359" fmla="*/ 885249 h 1682495"/>
                <a:gd name="connsiteX360" fmla="*/ 5066377 w 8882887"/>
                <a:gd name="connsiteY360" fmla="*/ 1057110 h 1682495"/>
                <a:gd name="connsiteX361" fmla="*/ 5099817 w 8882887"/>
                <a:gd name="connsiteY361" fmla="*/ 1057110 h 1682495"/>
                <a:gd name="connsiteX362" fmla="*/ 5099817 w 8882887"/>
                <a:gd name="connsiteY362" fmla="*/ 956588 h 1682495"/>
                <a:gd name="connsiteX363" fmla="*/ 5139339 w 8882887"/>
                <a:gd name="connsiteY363" fmla="*/ 956588 h 1682495"/>
                <a:gd name="connsiteX364" fmla="*/ 5145417 w 8882887"/>
                <a:gd name="connsiteY364" fmla="*/ 950102 h 1682495"/>
                <a:gd name="connsiteX365" fmla="*/ 5157579 w 8882887"/>
                <a:gd name="connsiteY365" fmla="*/ 950102 h 1682495"/>
                <a:gd name="connsiteX366" fmla="*/ 5163657 w 8882887"/>
                <a:gd name="connsiteY366" fmla="*/ 956588 h 1682495"/>
                <a:gd name="connsiteX367" fmla="*/ 5197099 w 8882887"/>
                <a:gd name="connsiteY367" fmla="*/ 956588 h 1682495"/>
                <a:gd name="connsiteX368" fmla="*/ 5197099 w 8882887"/>
                <a:gd name="connsiteY368" fmla="*/ 781484 h 1682495"/>
                <a:gd name="connsiteX369" fmla="*/ 5282219 w 8882887"/>
                <a:gd name="connsiteY369" fmla="*/ 765270 h 1682495"/>
                <a:gd name="connsiteX370" fmla="*/ 5282219 w 8882887"/>
                <a:gd name="connsiteY370" fmla="*/ 766892 h 1682495"/>
                <a:gd name="connsiteX371" fmla="*/ 5282219 w 8882887"/>
                <a:gd name="connsiteY371" fmla="*/ 778241 h 1682495"/>
                <a:gd name="connsiteX372" fmla="*/ 5321739 w 8882887"/>
                <a:gd name="connsiteY372" fmla="*/ 778241 h 1682495"/>
                <a:gd name="connsiteX373" fmla="*/ 5321739 w 8882887"/>
                <a:gd name="connsiteY373" fmla="*/ 1160876 h 1682495"/>
                <a:gd name="connsiteX374" fmla="*/ 5355181 w 8882887"/>
                <a:gd name="connsiteY374" fmla="*/ 1160876 h 1682495"/>
                <a:gd name="connsiteX375" fmla="*/ 5355181 w 8882887"/>
                <a:gd name="connsiteY375" fmla="*/ 1154390 h 1682495"/>
                <a:gd name="connsiteX376" fmla="*/ 5373421 w 8882887"/>
                <a:gd name="connsiteY376" fmla="*/ 1154390 h 1682495"/>
                <a:gd name="connsiteX377" fmla="*/ 5373421 w 8882887"/>
                <a:gd name="connsiteY377" fmla="*/ 1160876 h 1682495"/>
                <a:gd name="connsiteX378" fmla="*/ 5409901 w 8882887"/>
                <a:gd name="connsiteY378" fmla="*/ 1160876 h 1682495"/>
                <a:gd name="connsiteX379" fmla="*/ 5409901 w 8882887"/>
                <a:gd name="connsiteY379" fmla="*/ 1141419 h 1682495"/>
                <a:gd name="connsiteX380" fmla="*/ 5452461 w 8882887"/>
                <a:gd name="connsiteY380" fmla="*/ 1141419 h 1682495"/>
                <a:gd name="connsiteX381" fmla="*/ 5470701 w 8882887"/>
                <a:gd name="connsiteY381" fmla="*/ 1134933 h 1682495"/>
                <a:gd name="connsiteX382" fmla="*/ 5501103 w 8882887"/>
                <a:gd name="connsiteY382" fmla="*/ 1141419 h 1682495"/>
                <a:gd name="connsiteX383" fmla="*/ 5501103 w 8882887"/>
                <a:gd name="connsiteY383" fmla="*/ 1115478 h 1682495"/>
                <a:gd name="connsiteX384" fmla="*/ 5513263 w 8882887"/>
                <a:gd name="connsiteY384" fmla="*/ 1115478 h 1682495"/>
                <a:gd name="connsiteX385" fmla="*/ 5513263 w 8882887"/>
                <a:gd name="connsiteY385" fmla="*/ 1096022 h 1682495"/>
                <a:gd name="connsiteX386" fmla="*/ 5598383 w 8882887"/>
                <a:gd name="connsiteY386" fmla="*/ 1096022 h 1682495"/>
                <a:gd name="connsiteX387" fmla="*/ 5598383 w 8882887"/>
                <a:gd name="connsiteY387" fmla="*/ 1050624 h 1682495"/>
                <a:gd name="connsiteX388" fmla="*/ 5625743 w 8882887"/>
                <a:gd name="connsiteY388" fmla="*/ 1050624 h 1682495"/>
                <a:gd name="connsiteX389" fmla="*/ 5625743 w 8882887"/>
                <a:gd name="connsiteY389" fmla="*/ 1040897 h 1682495"/>
                <a:gd name="connsiteX390" fmla="*/ 5643983 w 8882887"/>
                <a:gd name="connsiteY390" fmla="*/ 1040897 h 1682495"/>
                <a:gd name="connsiteX391" fmla="*/ 5643983 w 8882887"/>
                <a:gd name="connsiteY391" fmla="*/ 1050624 h 1682495"/>
                <a:gd name="connsiteX392" fmla="*/ 5668303 w 8882887"/>
                <a:gd name="connsiteY392" fmla="*/ 1050624 h 1682495"/>
                <a:gd name="connsiteX393" fmla="*/ 5668303 w 8882887"/>
                <a:gd name="connsiteY393" fmla="*/ 1125206 h 1682495"/>
                <a:gd name="connsiteX394" fmla="*/ 5716945 w 8882887"/>
                <a:gd name="connsiteY394" fmla="*/ 1125206 h 1682495"/>
                <a:gd name="connsiteX395" fmla="*/ 5716945 w 8882887"/>
                <a:gd name="connsiteY395" fmla="*/ 1086294 h 1682495"/>
                <a:gd name="connsiteX396" fmla="*/ 5774705 w 8882887"/>
                <a:gd name="connsiteY396" fmla="*/ 1086294 h 1682495"/>
                <a:gd name="connsiteX397" fmla="*/ 5774705 w 8882887"/>
                <a:gd name="connsiteY397" fmla="*/ 1040897 h 1682495"/>
                <a:gd name="connsiteX398" fmla="*/ 5847667 w 8882887"/>
                <a:gd name="connsiteY398" fmla="*/ 1040897 h 1682495"/>
                <a:gd name="connsiteX399" fmla="*/ 5847667 w 8882887"/>
                <a:gd name="connsiteY399" fmla="*/ 1207631 h 1682495"/>
                <a:gd name="connsiteX400" fmla="*/ 5847667 w 8882887"/>
                <a:gd name="connsiteY400" fmla="*/ 1228299 h 1682495"/>
                <a:gd name="connsiteX401" fmla="*/ 5946479 w 8882887"/>
                <a:gd name="connsiteY401" fmla="*/ 1228299 h 1682495"/>
                <a:gd name="connsiteX402" fmla="*/ 5946479 w 8882887"/>
                <a:gd name="connsiteY402" fmla="*/ 1386957 h 1682495"/>
                <a:gd name="connsiteX403" fmla="*/ 5946479 w 8882887"/>
                <a:gd name="connsiteY403" fmla="*/ 1421828 h 1682495"/>
                <a:gd name="connsiteX404" fmla="*/ 5968919 w 8882887"/>
                <a:gd name="connsiteY404" fmla="*/ 1421828 h 1682495"/>
                <a:gd name="connsiteX405" fmla="*/ 5968919 w 8882887"/>
                <a:gd name="connsiteY405" fmla="*/ 1420085 h 1682495"/>
                <a:gd name="connsiteX406" fmla="*/ 5968919 w 8882887"/>
                <a:gd name="connsiteY406" fmla="*/ 1407881 h 1682495"/>
                <a:gd name="connsiteX407" fmla="*/ 6035789 w 8882887"/>
                <a:gd name="connsiteY407" fmla="*/ 1407881 h 1682495"/>
                <a:gd name="connsiteX408" fmla="*/ 6035789 w 8882887"/>
                <a:gd name="connsiteY408" fmla="*/ 1439262 h 1682495"/>
                <a:gd name="connsiteX409" fmla="*/ 6039131 w 8882887"/>
                <a:gd name="connsiteY409" fmla="*/ 1441007 h 1682495"/>
                <a:gd name="connsiteX410" fmla="*/ 6062537 w 8882887"/>
                <a:gd name="connsiteY410" fmla="*/ 1453211 h 1682495"/>
                <a:gd name="connsiteX411" fmla="*/ 6062537 w 8882887"/>
                <a:gd name="connsiteY411" fmla="*/ 1498541 h 1682495"/>
                <a:gd name="connsiteX412" fmla="*/ 6064627 w 8882887"/>
                <a:gd name="connsiteY412" fmla="*/ 1499414 h 1682495"/>
                <a:gd name="connsiteX413" fmla="*/ 6079255 w 8882887"/>
                <a:gd name="connsiteY413" fmla="*/ 1505516 h 1682495"/>
                <a:gd name="connsiteX414" fmla="*/ 6079255 w 8882887"/>
                <a:gd name="connsiteY414" fmla="*/ 1503773 h 1682495"/>
                <a:gd name="connsiteX415" fmla="*/ 6079255 w 8882887"/>
                <a:gd name="connsiteY415" fmla="*/ 1491567 h 1682495"/>
                <a:gd name="connsiteX416" fmla="*/ 6080927 w 8882887"/>
                <a:gd name="connsiteY416" fmla="*/ 1491567 h 1682495"/>
                <a:gd name="connsiteX417" fmla="*/ 6092629 w 8882887"/>
                <a:gd name="connsiteY417" fmla="*/ 1491567 h 1682495"/>
                <a:gd name="connsiteX418" fmla="*/ 6092629 w 8882887"/>
                <a:gd name="connsiteY418" fmla="*/ 1490259 h 1682495"/>
                <a:gd name="connsiteX419" fmla="*/ 6092629 w 8882887"/>
                <a:gd name="connsiteY419" fmla="*/ 1481106 h 1682495"/>
                <a:gd name="connsiteX420" fmla="*/ 6090957 w 8882887"/>
                <a:gd name="connsiteY420" fmla="*/ 1481106 h 1682495"/>
                <a:gd name="connsiteX421" fmla="*/ 6079255 w 8882887"/>
                <a:gd name="connsiteY421" fmla="*/ 1481106 h 1682495"/>
                <a:gd name="connsiteX422" fmla="*/ 6079255 w 8882887"/>
                <a:gd name="connsiteY422" fmla="*/ 1479363 h 1682495"/>
                <a:gd name="connsiteX423" fmla="*/ 6079255 w 8882887"/>
                <a:gd name="connsiteY423" fmla="*/ 1467159 h 1682495"/>
                <a:gd name="connsiteX424" fmla="*/ 6080927 w 8882887"/>
                <a:gd name="connsiteY424" fmla="*/ 1467159 h 1682495"/>
                <a:gd name="connsiteX425" fmla="*/ 6092629 w 8882887"/>
                <a:gd name="connsiteY425" fmla="*/ 1467159 h 1682495"/>
                <a:gd name="connsiteX426" fmla="*/ 6092629 w 8882887"/>
                <a:gd name="connsiteY426" fmla="*/ 1465415 h 1682495"/>
                <a:gd name="connsiteX427" fmla="*/ 6092629 w 8882887"/>
                <a:gd name="connsiteY427" fmla="*/ 1453211 h 1682495"/>
                <a:gd name="connsiteX428" fmla="*/ 6090957 w 8882887"/>
                <a:gd name="connsiteY428" fmla="*/ 1453211 h 1682495"/>
                <a:gd name="connsiteX429" fmla="*/ 6079255 w 8882887"/>
                <a:gd name="connsiteY429" fmla="*/ 1453211 h 1682495"/>
                <a:gd name="connsiteX430" fmla="*/ 6079255 w 8882887"/>
                <a:gd name="connsiteY430" fmla="*/ 1451468 h 1682495"/>
                <a:gd name="connsiteX431" fmla="*/ 6079255 w 8882887"/>
                <a:gd name="connsiteY431" fmla="*/ 1439262 h 1682495"/>
                <a:gd name="connsiteX432" fmla="*/ 6080927 w 8882887"/>
                <a:gd name="connsiteY432" fmla="*/ 1439262 h 1682495"/>
                <a:gd name="connsiteX433" fmla="*/ 6092629 w 8882887"/>
                <a:gd name="connsiteY433" fmla="*/ 1439262 h 1682495"/>
                <a:gd name="connsiteX434" fmla="*/ 6092629 w 8882887"/>
                <a:gd name="connsiteY434" fmla="*/ 1437956 h 1682495"/>
                <a:gd name="connsiteX435" fmla="*/ 6092629 w 8882887"/>
                <a:gd name="connsiteY435" fmla="*/ 1428803 h 1682495"/>
                <a:gd name="connsiteX436" fmla="*/ 6090957 w 8882887"/>
                <a:gd name="connsiteY436" fmla="*/ 1428803 h 1682495"/>
                <a:gd name="connsiteX437" fmla="*/ 6079255 w 8882887"/>
                <a:gd name="connsiteY437" fmla="*/ 1428803 h 1682495"/>
                <a:gd name="connsiteX438" fmla="*/ 6079255 w 8882887"/>
                <a:gd name="connsiteY438" fmla="*/ 1427058 h 1682495"/>
                <a:gd name="connsiteX439" fmla="*/ 6079255 w 8882887"/>
                <a:gd name="connsiteY439" fmla="*/ 1414854 h 1682495"/>
                <a:gd name="connsiteX440" fmla="*/ 6080927 w 8882887"/>
                <a:gd name="connsiteY440" fmla="*/ 1414854 h 1682495"/>
                <a:gd name="connsiteX441" fmla="*/ 6092629 w 8882887"/>
                <a:gd name="connsiteY441" fmla="*/ 1414854 h 1682495"/>
                <a:gd name="connsiteX442" fmla="*/ 6092629 w 8882887"/>
                <a:gd name="connsiteY442" fmla="*/ 1413111 h 1682495"/>
                <a:gd name="connsiteX443" fmla="*/ 6092629 w 8882887"/>
                <a:gd name="connsiteY443" fmla="*/ 1400906 h 1682495"/>
                <a:gd name="connsiteX444" fmla="*/ 6090957 w 8882887"/>
                <a:gd name="connsiteY444" fmla="*/ 1400906 h 1682495"/>
                <a:gd name="connsiteX445" fmla="*/ 6079255 w 8882887"/>
                <a:gd name="connsiteY445" fmla="*/ 1400906 h 1682495"/>
                <a:gd name="connsiteX446" fmla="*/ 6079255 w 8882887"/>
                <a:gd name="connsiteY446" fmla="*/ 1399599 h 1682495"/>
                <a:gd name="connsiteX447" fmla="*/ 6079255 w 8882887"/>
                <a:gd name="connsiteY447" fmla="*/ 1390445 h 1682495"/>
                <a:gd name="connsiteX448" fmla="*/ 6080927 w 8882887"/>
                <a:gd name="connsiteY448" fmla="*/ 1390445 h 1682495"/>
                <a:gd name="connsiteX449" fmla="*/ 6092629 w 8882887"/>
                <a:gd name="connsiteY449" fmla="*/ 1390445 h 1682495"/>
                <a:gd name="connsiteX450" fmla="*/ 6092629 w 8882887"/>
                <a:gd name="connsiteY450" fmla="*/ 1388702 h 1682495"/>
                <a:gd name="connsiteX451" fmla="*/ 6092629 w 8882887"/>
                <a:gd name="connsiteY451" fmla="*/ 1376498 h 1682495"/>
                <a:gd name="connsiteX452" fmla="*/ 6090957 w 8882887"/>
                <a:gd name="connsiteY452" fmla="*/ 1376498 h 1682495"/>
                <a:gd name="connsiteX453" fmla="*/ 6079255 w 8882887"/>
                <a:gd name="connsiteY453" fmla="*/ 1376498 h 1682495"/>
                <a:gd name="connsiteX454" fmla="*/ 6079255 w 8882887"/>
                <a:gd name="connsiteY454" fmla="*/ 1374755 h 1682495"/>
                <a:gd name="connsiteX455" fmla="*/ 6079255 w 8882887"/>
                <a:gd name="connsiteY455" fmla="*/ 1362549 h 1682495"/>
                <a:gd name="connsiteX456" fmla="*/ 6080927 w 8882887"/>
                <a:gd name="connsiteY456" fmla="*/ 1362549 h 1682495"/>
                <a:gd name="connsiteX457" fmla="*/ 6092629 w 8882887"/>
                <a:gd name="connsiteY457" fmla="*/ 1362549 h 1682495"/>
                <a:gd name="connsiteX458" fmla="*/ 6092629 w 8882887"/>
                <a:gd name="connsiteY458" fmla="*/ 1360806 h 1682495"/>
                <a:gd name="connsiteX459" fmla="*/ 6092629 w 8882887"/>
                <a:gd name="connsiteY459" fmla="*/ 1348602 h 1682495"/>
                <a:gd name="connsiteX460" fmla="*/ 6090957 w 8882887"/>
                <a:gd name="connsiteY460" fmla="*/ 1348602 h 1682495"/>
                <a:gd name="connsiteX461" fmla="*/ 6079255 w 8882887"/>
                <a:gd name="connsiteY461" fmla="*/ 1348602 h 1682495"/>
                <a:gd name="connsiteX462" fmla="*/ 6079255 w 8882887"/>
                <a:gd name="connsiteY462" fmla="*/ 1347294 h 1682495"/>
                <a:gd name="connsiteX463" fmla="*/ 6079255 w 8882887"/>
                <a:gd name="connsiteY463" fmla="*/ 1338141 h 1682495"/>
                <a:gd name="connsiteX464" fmla="*/ 6080927 w 8882887"/>
                <a:gd name="connsiteY464" fmla="*/ 1338141 h 1682495"/>
                <a:gd name="connsiteX465" fmla="*/ 6092629 w 8882887"/>
                <a:gd name="connsiteY465" fmla="*/ 1338141 h 1682495"/>
                <a:gd name="connsiteX466" fmla="*/ 6092629 w 8882887"/>
                <a:gd name="connsiteY466" fmla="*/ 1336397 h 1682495"/>
                <a:gd name="connsiteX467" fmla="*/ 6092629 w 8882887"/>
                <a:gd name="connsiteY467" fmla="*/ 1324193 h 1682495"/>
                <a:gd name="connsiteX468" fmla="*/ 6090957 w 8882887"/>
                <a:gd name="connsiteY468" fmla="*/ 1324193 h 1682495"/>
                <a:gd name="connsiteX469" fmla="*/ 6079255 w 8882887"/>
                <a:gd name="connsiteY469" fmla="*/ 1324193 h 1682495"/>
                <a:gd name="connsiteX470" fmla="*/ 6079255 w 8882887"/>
                <a:gd name="connsiteY470" fmla="*/ 1322450 h 1682495"/>
                <a:gd name="connsiteX471" fmla="*/ 6079255 w 8882887"/>
                <a:gd name="connsiteY471" fmla="*/ 1310244 h 1682495"/>
                <a:gd name="connsiteX472" fmla="*/ 6080927 w 8882887"/>
                <a:gd name="connsiteY472" fmla="*/ 1310244 h 1682495"/>
                <a:gd name="connsiteX473" fmla="*/ 6092629 w 8882887"/>
                <a:gd name="connsiteY473" fmla="*/ 1310244 h 1682495"/>
                <a:gd name="connsiteX474" fmla="*/ 6092629 w 8882887"/>
                <a:gd name="connsiteY474" fmla="*/ 1308938 h 1682495"/>
                <a:gd name="connsiteX475" fmla="*/ 6092629 w 8882887"/>
                <a:gd name="connsiteY475" fmla="*/ 1299785 h 1682495"/>
                <a:gd name="connsiteX476" fmla="*/ 6090957 w 8882887"/>
                <a:gd name="connsiteY476" fmla="*/ 1299785 h 1682495"/>
                <a:gd name="connsiteX477" fmla="*/ 6079255 w 8882887"/>
                <a:gd name="connsiteY477" fmla="*/ 1299785 h 1682495"/>
                <a:gd name="connsiteX478" fmla="*/ 6079255 w 8882887"/>
                <a:gd name="connsiteY478" fmla="*/ 1298040 h 1682495"/>
                <a:gd name="connsiteX479" fmla="*/ 6079255 w 8882887"/>
                <a:gd name="connsiteY479" fmla="*/ 1285836 h 1682495"/>
                <a:gd name="connsiteX480" fmla="*/ 6080927 w 8882887"/>
                <a:gd name="connsiteY480" fmla="*/ 1285836 h 1682495"/>
                <a:gd name="connsiteX481" fmla="*/ 6092629 w 8882887"/>
                <a:gd name="connsiteY481" fmla="*/ 1285836 h 1682495"/>
                <a:gd name="connsiteX482" fmla="*/ 6092629 w 8882887"/>
                <a:gd name="connsiteY482" fmla="*/ 1284093 h 1682495"/>
                <a:gd name="connsiteX483" fmla="*/ 6092629 w 8882887"/>
                <a:gd name="connsiteY483" fmla="*/ 1271888 h 1682495"/>
                <a:gd name="connsiteX484" fmla="*/ 6090957 w 8882887"/>
                <a:gd name="connsiteY484" fmla="*/ 1271888 h 1682495"/>
                <a:gd name="connsiteX485" fmla="*/ 6079255 w 8882887"/>
                <a:gd name="connsiteY485" fmla="*/ 1271888 h 1682495"/>
                <a:gd name="connsiteX486" fmla="*/ 6079255 w 8882887"/>
                <a:gd name="connsiteY486" fmla="*/ 1270145 h 1682495"/>
                <a:gd name="connsiteX487" fmla="*/ 6079255 w 8882887"/>
                <a:gd name="connsiteY487" fmla="*/ 1257941 h 1682495"/>
                <a:gd name="connsiteX488" fmla="*/ 6080927 w 8882887"/>
                <a:gd name="connsiteY488" fmla="*/ 1257941 h 1682495"/>
                <a:gd name="connsiteX489" fmla="*/ 6092629 w 8882887"/>
                <a:gd name="connsiteY489" fmla="*/ 1257941 h 1682495"/>
                <a:gd name="connsiteX490" fmla="*/ 6092629 w 8882887"/>
                <a:gd name="connsiteY490" fmla="*/ 1256633 h 1682495"/>
                <a:gd name="connsiteX491" fmla="*/ 6092629 w 8882887"/>
                <a:gd name="connsiteY491" fmla="*/ 1247480 h 1682495"/>
                <a:gd name="connsiteX492" fmla="*/ 6090957 w 8882887"/>
                <a:gd name="connsiteY492" fmla="*/ 1247480 h 1682495"/>
                <a:gd name="connsiteX493" fmla="*/ 6079255 w 8882887"/>
                <a:gd name="connsiteY493" fmla="*/ 1247480 h 1682495"/>
                <a:gd name="connsiteX494" fmla="*/ 6079255 w 8882887"/>
                <a:gd name="connsiteY494" fmla="*/ 1245737 h 1682495"/>
                <a:gd name="connsiteX495" fmla="*/ 6079255 w 8882887"/>
                <a:gd name="connsiteY495" fmla="*/ 1233531 h 1682495"/>
                <a:gd name="connsiteX496" fmla="*/ 6080927 w 8882887"/>
                <a:gd name="connsiteY496" fmla="*/ 1233531 h 1682495"/>
                <a:gd name="connsiteX497" fmla="*/ 6092629 w 8882887"/>
                <a:gd name="connsiteY497" fmla="*/ 1233531 h 1682495"/>
                <a:gd name="connsiteX498" fmla="*/ 6092629 w 8882887"/>
                <a:gd name="connsiteY498" fmla="*/ 1231788 h 1682495"/>
                <a:gd name="connsiteX499" fmla="*/ 6092629 w 8882887"/>
                <a:gd name="connsiteY499" fmla="*/ 1219584 h 1682495"/>
                <a:gd name="connsiteX500" fmla="*/ 6090957 w 8882887"/>
                <a:gd name="connsiteY500" fmla="*/ 1219584 h 1682495"/>
                <a:gd name="connsiteX501" fmla="*/ 6079255 w 8882887"/>
                <a:gd name="connsiteY501" fmla="*/ 1219584 h 1682495"/>
                <a:gd name="connsiteX502" fmla="*/ 6079255 w 8882887"/>
                <a:gd name="connsiteY502" fmla="*/ 1217840 h 1682495"/>
                <a:gd name="connsiteX503" fmla="*/ 6079255 w 8882887"/>
                <a:gd name="connsiteY503" fmla="*/ 1205636 h 1682495"/>
                <a:gd name="connsiteX504" fmla="*/ 6080927 w 8882887"/>
                <a:gd name="connsiteY504" fmla="*/ 1205636 h 1682495"/>
                <a:gd name="connsiteX505" fmla="*/ 6092629 w 8882887"/>
                <a:gd name="connsiteY505" fmla="*/ 1205636 h 1682495"/>
                <a:gd name="connsiteX506" fmla="*/ 6092629 w 8882887"/>
                <a:gd name="connsiteY506" fmla="*/ 1204328 h 1682495"/>
                <a:gd name="connsiteX507" fmla="*/ 6092629 w 8882887"/>
                <a:gd name="connsiteY507" fmla="*/ 1195175 h 1682495"/>
                <a:gd name="connsiteX508" fmla="*/ 6090957 w 8882887"/>
                <a:gd name="connsiteY508" fmla="*/ 1195175 h 1682495"/>
                <a:gd name="connsiteX509" fmla="*/ 6079255 w 8882887"/>
                <a:gd name="connsiteY509" fmla="*/ 1195175 h 1682495"/>
                <a:gd name="connsiteX510" fmla="*/ 6079255 w 8882887"/>
                <a:gd name="connsiteY510" fmla="*/ 1193432 h 1682495"/>
                <a:gd name="connsiteX511" fmla="*/ 6079255 w 8882887"/>
                <a:gd name="connsiteY511" fmla="*/ 1181226 h 1682495"/>
                <a:gd name="connsiteX512" fmla="*/ 6080927 w 8882887"/>
                <a:gd name="connsiteY512" fmla="*/ 1181226 h 1682495"/>
                <a:gd name="connsiteX513" fmla="*/ 6092629 w 8882887"/>
                <a:gd name="connsiteY513" fmla="*/ 1181226 h 1682495"/>
                <a:gd name="connsiteX514" fmla="*/ 6090957 w 8882887"/>
                <a:gd name="connsiteY514" fmla="*/ 1178612 h 1682495"/>
                <a:gd name="connsiteX515" fmla="*/ 6079255 w 8882887"/>
                <a:gd name="connsiteY515" fmla="*/ 1160306 h 1682495"/>
                <a:gd name="connsiteX516" fmla="*/ 6079255 w 8882887"/>
                <a:gd name="connsiteY516" fmla="*/ 1104513 h 1682495"/>
                <a:gd name="connsiteX517" fmla="*/ 6303271 w 8882887"/>
                <a:gd name="connsiteY517" fmla="*/ 1104513 h 1682495"/>
                <a:gd name="connsiteX518" fmla="*/ 6323331 w 8882887"/>
                <a:gd name="connsiteY518" fmla="*/ 1135896 h 1682495"/>
                <a:gd name="connsiteX519" fmla="*/ 6323331 w 8882887"/>
                <a:gd name="connsiteY519" fmla="*/ 1205636 h 1682495"/>
                <a:gd name="connsiteX520" fmla="*/ 6321659 w 8882887"/>
                <a:gd name="connsiteY520" fmla="*/ 1205636 h 1682495"/>
                <a:gd name="connsiteX521" fmla="*/ 6309957 w 8882887"/>
                <a:gd name="connsiteY521" fmla="*/ 1205636 h 1682495"/>
                <a:gd name="connsiteX522" fmla="*/ 6309957 w 8882887"/>
                <a:gd name="connsiteY522" fmla="*/ 1207379 h 1682495"/>
                <a:gd name="connsiteX523" fmla="*/ 6309957 w 8882887"/>
                <a:gd name="connsiteY523" fmla="*/ 1219584 h 1682495"/>
                <a:gd name="connsiteX524" fmla="*/ 6311629 w 8882887"/>
                <a:gd name="connsiteY524" fmla="*/ 1219584 h 1682495"/>
                <a:gd name="connsiteX525" fmla="*/ 6323331 w 8882887"/>
                <a:gd name="connsiteY525" fmla="*/ 1219584 h 1682495"/>
                <a:gd name="connsiteX526" fmla="*/ 6323331 w 8882887"/>
                <a:gd name="connsiteY526" fmla="*/ 1221327 h 1682495"/>
                <a:gd name="connsiteX527" fmla="*/ 6323331 w 8882887"/>
                <a:gd name="connsiteY527" fmla="*/ 1233531 h 1682495"/>
                <a:gd name="connsiteX528" fmla="*/ 6321659 w 8882887"/>
                <a:gd name="connsiteY528" fmla="*/ 1233531 h 1682495"/>
                <a:gd name="connsiteX529" fmla="*/ 6309957 w 8882887"/>
                <a:gd name="connsiteY529" fmla="*/ 1233531 h 1682495"/>
                <a:gd name="connsiteX530" fmla="*/ 6309957 w 8882887"/>
                <a:gd name="connsiteY530" fmla="*/ 1235274 h 1682495"/>
                <a:gd name="connsiteX531" fmla="*/ 6309957 w 8882887"/>
                <a:gd name="connsiteY531" fmla="*/ 1247480 h 1682495"/>
                <a:gd name="connsiteX532" fmla="*/ 6311629 w 8882887"/>
                <a:gd name="connsiteY532" fmla="*/ 1247480 h 1682495"/>
                <a:gd name="connsiteX533" fmla="*/ 6323331 w 8882887"/>
                <a:gd name="connsiteY533" fmla="*/ 1247480 h 1682495"/>
                <a:gd name="connsiteX534" fmla="*/ 6323331 w 8882887"/>
                <a:gd name="connsiteY534" fmla="*/ 1248788 h 1682495"/>
                <a:gd name="connsiteX535" fmla="*/ 6323331 w 8882887"/>
                <a:gd name="connsiteY535" fmla="*/ 1257941 h 1682495"/>
                <a:gd name="connsiteX536" fmla="*/ 6321659 w 8882887"/>
                <a:gd name="connsiteY536" fmla="*/ 1257941 h 1682495"/>
                <a:gd name="connsiteX537" fmla="*/ 6309957 w 8882887"/>
                <a:gd name="connsiteY537" fmla="*/ 1257941 h 1682495"/>
                <a:gd name="connsiteX538" fmla="*/ 6309957 w 8882887"/>
                <a:gd name="connsiteY538" fmla="*/ 1259684 h 1682495"/>
                <a:gd name="connsiteX539" fmla="*/ 6309957 w 8882887"/>
                <a:gd name="connsiteY539" fmla="*/ 1271888 h 1682495"/>
                <a:gd name="connsiteX540" fmla="*/ 6311629 w 8882887"/>
                <a:gd name="connsiteY540" fmla="*/ 1271888 h 1682495"/>
                <a:gd name="connsiteX541" fmla="*/ 6323331 w 8882887"/>
                <a:gd name="connsiteY541" fmla="*/ 1271888 h 1682495"/>
                <a:gd name="connsiteX542" fmla="*/ 6323331 w 8882887"/>
                <a:gd name="connsiteY542" fmla="*/ 1273632 h 1682495"/>
                <a:gd name="connsiteX543" fmla="*/ 6323331 w 8882887"/>
                <a:gd name="connsiteY543" fmla="*/ 1285836 h 1682495"/>
                <a:gd name="connsiteX544" fmla="*/ 6321659 w 8882887"/>
                <a:gd name="connsiteY544" fmla="*/ 1285836 h 1682495"/>
                <a:gd name="connsiteX545" fmla="*/ 6309957 w 8882887"/>
                <a:gd name="connsiteY545" fmla="*/ 1285836 h 1682495"/>
                <a:gd name="connsiteX546" fmla="*/ 6309957 w 8882887"/>
                <a:gd name="connsiteY546" fmla="*/ 1287579 h 1682495"/>
                <a:gd name="connsiteX547" fmla="*/ 6309957 w 8882887"/>
                <a:gd name="connsiteY547" fmla="*/ 1299785 h 1682495"/>
                <a:gd name="connsiteX548" fmla="*/ 6311629 w 8882887"/>
                <a:gd name="connsiteY548" fmla="*/ 1299785 h 1682495"/>
                <a:gd name="connsiteX549" fmla="*/ 6323331 w 8882887"/>
                <a:gd name="connsiteY549" fmla="*/ 1299785 h 1682495"/>
                <a:gd name="connsiteX550" fmla="*/ 6323331 w 8882887"/>
                <a:gd name="connsiteY550" fmla="*/ 1301091 h 1682495"/>
                <a:gd name="connsiteX551" fmla="*/ 6323331 w 8882887"/>
                <a:gd name="connsiteY551" fmla="*/ 1310244 h 1682495"/>
                <a:gd name="connsiteX552" fmla="*/ 6321659 w 8882887"/>
                <a:gd name="connsiteY552" fmla="*/ 1310244 h 1682495"/>
                <a:gd name="connsiteX553" fmla="*/ 6309957 w 8882887"/>
                <a:gd name="connsiteY553" fmla="*/ 1310244 h 1682495"/>
                <a:gd name="connsiteX554" fmla="*/ 6309957 w 8882887"/>
                <a:gd name="connsiteY554" fmla="*/ 1311989 h 1682495"/>
                <a:gd name="connsiteX555" fmla="*/ 6309957 w 8882887"/>
                <a:gd name="connsiteY555" fmla="*/ 1324193 h 1682495"/>
                <a:gd name="connsiteX556" fmla="*/ 6311629 w 8882887"/>
                <a:gd name="connsiteY556" fmla="*/ 1324193 h 1682495"/>
                <a:gd name="connsiteX557" fmla="*/ 6323331 w 8882887"/>
                <a:gd name="connsiteY557" fmla="*/ 1324193 h 1682495"/>
                <a:gd name="connsiteX558" fmla="*/ 6323331 w 8882887"/>
                <a:gd name="connsiteY558" fmla="*/ 1325936 h 1682495"/>
                <a:gd name="connsiteX559" fmla="*/ 6323331 w 8882887"/>
                <a:gd name="connsiteY559" fmla="*/ 1338141 h 1682495"/>
                <a:gd name="connsiteX560" fmla="*/ 6321659 w 8882887"/>
                <a:gd name="connsiteY560" fmla="*/ 1338141 h 1682495"/>
                <a:gd name="connsiteX561" fmla="*/ 6309957 w 8882887"/>
                <a:gd name="connsiteY561" fmla="*/ 1338141 h 1682495"/>
                <a:gd name="connsiteX562" fmla="*/ 6309957 w 8882887"/>
                <a:gd name="connsiteY562" fmla="*/ 1339448 h 1682495"/>
                <a:gd name="connsiteX563" fmla="*/ 6309957 w 8882887"/>
                <a:gd name="connsiteY563" fmla="*/ 1348602 h 1682495"/>
                <a:gd name="connsiteX564" fmla="*/ 6311629 w 8882887"/>
                <a:gd name="connsiteY564" fmla="*/ 1348602 h 1682495"/>
                <a:gd name="connsiteX565" fmla="*/ 6323331 w 8882887"/>
                <a:gd name="connsiteY565" fmla="*/ 1348602 h 1682495"/>
                <a:gd name="connsiteX566" fmla="*/ 6323331 w 8882887"/>
                <a:gd name="connsiteY566" fmla="*/ 1350345 h 1682495"/>
                <a:gd name="connsiteX567" fmla="*/ 6323331 w 8882887"/>
                <a:gd name="connsiteY567" fmla="*/ 1362549 h 1682495"/>
                <a:gd name="connsiteX568" fmla="*/ 6321659 w 8882887"/>
                <a:gd name="connsiteY568" fmla="*/ 1362549 h 1682495"/>
                <a:gd name="connsiteX569" fmla="*/ 6309957 w 8882887"/>
                <a:gd name="connsiteY569" fmla="*/ 1362549 h 1682495"/>
                <a:gd name="connsiteX570" fmla="*/ 6309957 w 8882887"/>
                <a:gd name="connsiteY570" fmla="*/ 1364292 h 1682495"/>
                <a:gd name="connsiteX571" fmla="*/ 6309957 w 8882887"/>
                <a:gd name="connsiteY571" fmla="*/ 1376498 h 1682495"/>
                <a:gd name="connsiteX572" fmla="*/ 6311629 w 8882887"/>
                <a:gd name="connsiteY572" fmla="*/ 1376498 h 1682495"/>
                <a:gd name="connsiteX573" fmla="*/ 6323331 w 8882887"/>
                <a:gd name="connsiteY573" fmla="*/ 1376498 h 1682495"/>
                <a:gd name="connsiteX574" fmla="*/ 6323331 w 8882887"/>
                <a:gd name="connsiteY574" fmla="*/ 1378241 h 1682495"/>
                <a:gd name="connsiteX575" fmla="*/ 6323331 w 8882887"/>
                <a:gd name="connsiteY575" fmla="*/ 1390445 h 1682495"/>
                <a:gd name="connsiteX576" fmla="*/ 6321659 w 8882887"/>
                <a:gd name="connsiteY576" fmla="*/ 1390445 h 1682495"/>
                <a:gd name="connsiteX577" fmla="*/ 6309957 w 8882887"/>
                <a:gd name="connsiteY577" fmla="*/ 1390445 h 1682495"/>
                <a:gd name="connsiteX578" fmla="*/ 6309957 w 8882887"/>
                <a:gd name="connsiteY578" fmla="*/ 1391753 h 1682495"/>
                <a:gd name="connsiteX579" fmla="*/ 6309957 w 8882887"/>
                <a:gd name="connsiteY579" fmla="*/ 1400906 h 1682495"/>
                <a:gd name="connsiteX580" fmla="*/ 6311629 w 8882887"/>
                <a:gd name="connsiteY580" fmla="*/ 1400906 h 1682495"/>
                <a:gd name="connsiteX581" fmla="*/ 6323331 w 8882887"/>
                <a:gd name="connsiteY581" fmla="*/ 1400906 h 1682495"/>
                <a:gd name="connsiteX582" fmla="*/ 6323331 w 8882887"/>
                <a:gd name="connsiteY582" fmla="*/ 1402650 h 1682495"/>
                <a:gd name="connsiteX583" fmla="*/ 6323331 w 8882887"/>
                <a:gd name="connsiteY583" fmla="*/ 1414854 h 1682495"/>
                <a:gd name="connsiteX584" fmla="*/ 6321659 w 8882887"/>
                <a:gd name="connsiteY584" fmla="*/ 1414854 h 1682495"/>
                <a:gd name="connsiteX585" fmla="*/ 6309957 w 8882887"/>
                <a:gd name="connsiteY585" fmla="*/ 1414854 h 1682495"/>
                <a:gd name="connsiteX586" fmla="*/ 6309957 w 8882887"/>
                <a:gd name="connsiteY586" fmla="*/ 1416597 h 1682495"/>
                <a:gd name="connsiteX587" fmla="*/ 6309957 w 8882887"/>
                <a:gd name="connsiteY587" fmla="*/ 1428803 h 1682495"/>
                <a:gd name="connsiteX588" fmla="*/ 6311629 w 8882887"/>
                <a:gd name="connsiteY588" fmla="*/ 1428803 h 1682495"/>
                <a:gd name="connsiteX589" fmla="*/ 6323331 w 8882887"/>
                <a:gd name="connsiteY589" fmla="*/ 1428803 h 1682495"/>
                <a:gd name="connsiteX590" fmla="*/ 6323331 w 8882887"/>
                <a:gd name="connsiteY590" fmla="*/ 1430109 h 1682495"/>
                <a:gd name="connsiteX591" fmla="*/ 6323331 w 8882887"/>
                <a:gd name="connsiteY591" fmla="*/ 1439262 h 1682495"/>
                <a:gd name="connsiteX592" fmla="*/ 6321659 w 8882887"/>
                <a:gd name="connsiteY592" fmla="*/ 1439262 h 1682495"/>
                <a:gd name="connsiteX593" fmla="*/ 6309957 w 8882887"/>
                <a:gd name="connsiteY593" fmla="*/ 1439262 h 1682495"/>
                <a:gd name="connsiteX594" fmla="*/ 6309957 w 8882887"/>
                <a:gd name="connsiteY594" fmla="*/ 1441007 h 1682495"/>
                <a:gd name="connsiteX595" fmla="*/ 6309957 w 8882887"/>
                <a:gd name="connsiteY595" fmla="*/ 1453211 h 1682495"/>
                <a:gd name="connsiteX596" fmla="*/ 6311629 w 8882887"/>
                <a:gd name="connsiteY596" fmla="*/ 1453211 h 1682495"/>
                <a:gd name="connsiteX597" fmla="*/ 6323331 w 8882887"/>
                <a:gd name="connsiteY597" fmla="*/ 1453211 h 1682495"/>
                <a:gd name="connsiteX598" fmla="*/ 6323331 w 8882887"/>
                <a:gd name="connsiteY598" fmla="*/ 1454954 h 1682495"/>
                <a:gd name="connsiteX599" fmla="*/ 6323331 w 8882887"/>
                <a:gd name="connsiteY599" fmla="*/ 1467159 h 1682495"/>
                <a:gd name="connsiteX600" fmla="*/ 6321659 w 8882887"/>
                <a:gd name="connsiteY600" fmla="*/ 1467159 h 1682495"/>
                <a:gd name="connsiteX601" fmla="*/ 6309957 w 8882887"/>
                <a:gd name="connsiteY601" fmla="*/ 1467159 h 1682495"/>
                <a:gd name="connsiteX602" fmla="*/ 6309957 w 8882887"/>
                <a:gd name="connsiteY602" fmla="*/ 1468902 h 1682495"/>
                <a:gd name="connsiteX603" fmla="*/ 6309957 w 8882887"/>
                <a:gd name="connsiteY603" fmla="*/ 1481106 h 1682495"/>
                <a:gd name="connsiteX604" fmla="*/ 6311629 w 8882887"/>
                <a:gd name="connsiteY604" fmla="*/ 1481106 h 1682495"/>
                <a:gd name="connsiteX605" fmla="*/ 6323331 w 8882887"/>
                <a:gd name="connsiteY605" fmla="*/ 1481106 h 1682495"/>
                <a:gd name="connsiteX606" fmla="*/ 6323331 w 8882887"/>
                <a:gd name="connsiteY606" fmla="*/ 1482414 h 1682495"/>
                <a:gd name="connsiteX607" fmla="*/ 6323331 w 8882887"/>
                <a:gd name="connsiteY607" fmla="*/ 1491567 h 1682495"/>
                <a:gd name="connsiteX608" fmla="*/ 6321659 w 8882887"/>
                <a:gd name="connsiteY608" fmla="*/ 1491567 h 1682495"/>
                <a:gd name="connsiteX609" fmla="*/ 6309957 w 8882887"/>
                <a:gd name="connsiteY609" fmla="*/ 1491567 h 1682495"/>
                <a:gd name="connsiteX610" fmla="*/ 6309957 w 8882887"/>
                <a:gd name="connsiteY610" fmla="*/ 1493310 h 1682495"/>
                <a:gd name="connsiteX611" fmla="*/ 6309957 w 8882887"/>
                <a:gd name="connsiteY611" fmla="*/ 1505516 h 1682495"/>
                <a:gd name="connsiteX612" fmla="*/ 6346735 w 8882887"/>
                <a:gd name="connsiteY612" fmla="*/ 1536899 h 1682495"/>
                <a:gd name="connsiteX613" fmla="*/ 6345065 w 8882887"/>
                <a:gd name="connsiteY613" fmla="*/ 1543872 h 1682495"/>
                <a:gd name="connsiteX614" fmla="*/ 6333361 w 8882887"/>
                <a:gd name="connsiteY614" fmla="*/ 1543872 h 1682495"/>
                <a:gd name="connsiteX615" fmla="*/ 6333361 w 8882887"/>
                <a:gd name="connsiteY615" fmla="*/ 1582229 h 1682495"/>
                <a:gd name="connsiteX616" fmla="*/ 6335035 w 8882887"/>
                <a:gd name="connsiteY616" fmla="*/ 1582229 h 1682495"/>
                <a:gd name="connsiteX617" fmla="*/ 6346735 w 8882887"/>
                <a:gd name="connsiteY617" fmla="*/ 1582229 h 1682495"/>
                <a:gd name="connsiteX618" fmla="*/ 6346735 w 8882887"/>
                <a:gd name="connsiteY618" fmla="*/ 1580049 h 1682495"/>
                <a:gd name="connsiteX619" fmla="*/ 6346735 w 8882887"/>
                <a:gd name="connsiteY619" fmla="*/ 1564794 h 1682495"/>
                <a:gd name="connsiteX620" fmla="*/ 6348407 w 8882887"/>
                <a:gd name="connsiteY620" fmla="*/ 1563923 h 1682495"/>
                <a:gd name="connsiteX621" fmla="*/ 6360109 w 8882887"/>
                <a:gd name="connsiteY621" fmla="*/ 1557821 h 1682495"/>
                <a:gd name="connsiteX622" fmla="*/ 6363035 w 8882887"/>
                <a:gd name="connsiteY622" fmla="*/ 1557821 h 1682495"/>
                <a:gd name="connsiteX623" fmla="*/ 6383515 w 8882887"/>
                <a:gd name="connsiteY623" fmla="*/ 1557821 h 1682495"/>
                <a:gd name="connsiteX624" fmla="*/ 6383515 w 8882887"/>
                <a:gd name="connsiteY624" fmla="*/ 1559564 h 1682495"/>
                <a:gd name="connsiteX625" fmla="*/ 6383515 w 8882887"/>
                <a:gd name="connsiteY625" fmla="*/ 1571768 h 1682495"/>
                <a:gd name="connsiteX626" fmla="*/ 6386023 w 8882887"/>
                <a:gd name="connsiteY626" fmla="*/ 1571768 h 1682495"/>
                <a:gd name="connsiteX627" fmla="*/ 6403577 w 8882887"/>
                <a:gd name="connsiteY627" fmla="*/ 1571768 h 1682495"/>
                <a:gd name="connsiteX628" fmla="*/ 6405247 w 8882887"/>
                <a:gd name="connsiteY628" fmla="*/ 1578741 h 1682495"/>
                <a:gd name="connsiteX629" fmla="*/ 6416951 w 8882887"/>
                <a:gd name="connsiteY629" fmla="*/ 1578741 h 1682495"/>
                <a:gd name="connsiteX630" fmla="*/ 6453729 w 8882887"/>
                <a:gd name="connsiteY630" fmla="*/ 1627559 h 1682495"/>
                <a:gd name="connsiteX631" fmla="*/ 6453729 w 8882887"/>
                <a:gd name="connsiteY631" fmla="*/ 1679864 h 1682495"/>
                <a:gd name="connsiteX632" fmla="*/ 6455399 w 8882887"/>
                <a:gd name="connsiteY632" fmla="*/ 1679864 h 1682495"/>
                <a:gd name="connsiteX633" fmla="*/ 6467103 w 8882887"/>
                <a:gd name="connsiteY633" fmla="*/ 1679864 h 1682495"/>
                <a:gd name="connsiteX634" fmla="*/ 6467103 w 8882887"/>
                <a:gd name="connsiteY634" fmla="*/ 1676813 h 1682495"/>
                <a:gd name="connsiteX635" fmla="*/ 6467103 w 8882887"/>
                <a:gd name="connsiteY635" fmla="*/ 1655456 h 1682495"/>
                <a:gd name="connsiteX636" fmla="*/ 6468357 w 8882887"/>
                <a:gd name="connsiteY636" fmla="*/ 1655456 h 1682495"/>
                <a:gd name="connsiteX637" fmla="*/ 6477133 w 8882887"/>
                <a:gd name="connsiteY637" fmla="*/ 1655456 h 1682495"/>
                <a:gd name="connsiteX638" fmla="*/ 6477133 w 8882887"/>
                <a:gd name="connsiteY638" fmla="*/ 1657199 h 1682495"/>
                <a:gd name="connsiteX639" fmla="*/ 6477133 w 8882887"/>
                <a:gd name="connsiteY639" fmla="*/ 1669403 h 1682495"/>
                <a:gd name="connsiteX640" fmla="*/ 6490507 w 8882887"/>
                <a:gd name="connsiteY640" fmla="*/ 1596177 h 1682495"/>
                <a:gd name="connsiteX641" fmla="*/ 6547347 w 8882887"/>
                <a:gd name="connsiteY641" fmla="*/ 1596177 h 1682495"/>
                <a:gd name="connsiteX642" fmla="*/ 6547347 w 8882887"/>
                <a:gd name="connsiteY642" fmla="*/ 1484594 h 1682495"/>
                <a:gd name="connsiteX643" fmla="*/ 6600843 w 8882887"/>
                <a:gd name="connsiteY643" fmla="*/ 1484594 h 1682495"/>
                <a:gd name="connsiteX644" fmla="*/ 6600843 w 8882887"/>
                <a:gd name="connsiteY644" fmla="*/ 1483286 h 1682495"/>
                <a:gd name="connsiteX645" fmla="*/ 6600843 w 8882887"/>
                <a:gd name="connsiteY645" fmla="*/ 1474133 h 1682495"/>
                <a:gd name="connsiteX646" fmla="*/ 6634279 w 8882887"/>
                <a:gd name="connsiteY646" fmla="*/ 1474133 h 1682495"/>
                <a:gd name="connsiteX647" fmla="*/ 6634279 w 8882887"/>
                <a:gd name="connsiteY647" fmla="*/ 1414854 h 1682495"/>
                <a:gd name="connsiteX648" fmla="*/ 6627591 w 8882887"/>
                <a:gd name="connsiteY648" fmla="*/ 1412238 h 1682495"/>
                <a:gd name="connsiteX649" fmla="*/ 6627591 w 8882887"/>
                <a:gd name="connsiteY649" fmla="*/ 1393932 h 1682495"/>
                <a:gd name="connsiteX650" fmla="*/ 6634279 w 8882887"/>
                <a:gd name="connsiteY650" fmla="*/ 1397420 h 1682495"/>
                <a:gd name="connsiteX651" fmla="*/ 6640967 w 8882887"/>
                <a:gd name="connsiteY651" fmla="*/ 1362549 h 1682495"/>
                <a:gd name="connsiteX652" fmla="*/ 6647653 w 8882887"/>
                <a:gd name="connsiteY652" fmla="*/ 1397420 h 1682495"/>
                <a:gd name="connsiteX653" fmla="*/ 6651415 w 8882887"/>
                <a:gd name="connsiteY653" fmla="*/ 1392624 h 1682495"/>
                <a:gd name="connsiteX654" fmla="*/ 6654341 w 8882887"/>
                <a:gd name="connsiteY654" fmla="*/ 1383471 h 1682495"/>
                <a:gd name="connsiteX655" fmla="*/ 6655175 w 8882887"/>
                <a:gd name="connsiteY655" fmla="*/ 1381728 h 1682495"/>
                <a:gd name="connsiteX656" fmla="*/ 6661027 w 8882887"/>
                <a:gd name="connsiteY656" fmla="*/ 1369523 h 1682495"/>
                <a:gd name="connsiteX657" fmla="*/ 6661863 w 8882887"/>
                <a:gd name="connsiteY657" fmla="*/ 1367780 h 1682495"/>
                <a:gd name="connsiteX658" fmla="*/ 6667715 w 8882887"/>
                <a:gd name="connsiteY658" fmla="*/ 1355576 h 1682495"/>
                <a:gd name="connsiteX659" fmla="*/ 6669803 w 8882887"/>
                <a:gd name="connsiteY659" fmla="*/ 1354268 h 1682495"/>
                <a:gd name="connsiteX660" fmla="*/ 6684431 w 8882887"/>
                <a:gd name="connsiteY660" fmla="*/ 1345115 h 1682495"/>
                <a:gd name="connsiteX661" fmla="*/ 6686939 w 8882887"/>
                <a:gd name="connsiteY661" fmla="*/ 1343372 h 1682495"/>
                <a:gd name="connsiteX662" fmla="*/ 6704493 w 8882887"/>
                <a:gd name="connsiteY662" fmla="*/ 1331166 h 1682495"/>
                <a:gd name="connsiteX663" fmla="*/ 6705747 w 8882887"/>
                <a:gd name="connsiteY663" fmla="*/ 1329423 h 1682495"/>
                <a:gd name="connsiteX664" fmla="*/ 6714523 w 8882887"/>
                <a:gd name="connsiteY664" fmla="*/ 1317219 h 1682495"/>
                <a:gd name="connsiteX665" fmla="*/ 6715359 w 8882887"/>
                <a:gd name="connsiteY665" fmla="*/ 1314168 h 1682495"/>
                <a:gd name="connsiteX666" fmla="*/ 6721211 w 8882887"/>
                <a:gd name="connsiteY666" fmla="*/ 1292810 h 1682495"/>
                <a:gd name="connsiteX667" fmla="*/ 6722047 w 8882887"/>
                <a:gd name="connsiteY667" fmla="*/ 1295861 h 1682495"/>
                <a:gd name="connsiteX668" fmla="*/ 6727897 w 8882887"/>
                <a:gd name="connsiteY668" fmla="*/ 1317219 h 1682495"/>
                <a:gd name="connsiteX669" fmla="*/ 6728733 w 8882887"/>
                <a:gd name="connsiteY669" fmla="*/ 1318526 h 1682495"/>
                <a:gd name="connsiteX670" fmla="*/ 6734585 w 8882887"/>
                <a:gd name="connsiteY670" fmla="*/ 1327680 h 1682495"/>
                <a:gd name="connsiteX671" fmla="*/ 6736675 w 8882887"/>
                <a:gd name="connsiteY671" fmla="*/ 1329423 h 1682495"/>
                <a:gd name="connsiteX672" fmla="*/ 6751303 w 8882887"/>
                <a:gd name="connsiteY672" fmla="*/ 1341627 h 1682495"/>
                <a:gd name="connsiteX673" fmla="*/ 6752975 w 8882887"/>
                <a:gd name="connsiteY673" fmla="*/ 1343372 h 1682495"/>
                <a:gd name="connsiteX674" fmla="*/ 6764675 w 8882887"/>
                <a:gd name="connsiteY674" fmla="*/ 1355576 h 1682495"/>
                <a:gd name="connsiteX675" fmla="*/ 6766349 w 8882887"/>
                <a:gd name="connsiteY675" fmla="*/ 1357319 h 1682495"/>
                <a:gd name="connsiteX676" fmla="*/ 6778051 w 8882887"/>
                <a:gd name="connsiteY676" fmla="*/ 1369523 h 1682495"/>
                <a:gd name="connsiteX677" fmla="*/ 6778469 w 8882887"/>
                <a:gd name="connsiteY677" fmla="*/ 1371267 h 1682495"/>
                <a:gd name="connsiteX678" fmla="*/ 6781393 w 8882887"/>
                <a:gd name="connsiteY678" fmla="*/ 1383471 h 1682495"/>
                <a:gd name="connsiteX679" fmla="*/ 6781811 w 8882887"/>
                <a:gd name="connsiteY679" fmla="*/ 1385214 h 1682495"/>
                <a:gd name="connsiteX680" fmla="*/ 6784737 w 8882887"/>
                <a:gd name="connsiteY680" fmla="*/ 1397420 h 1682495"/>
                <a:gd name="connsiteX681" fmla="*/ 6794767 w 8882887"/>
                <a:gd name="connsiteY681" fmla="*/ 1362549 h 1682495"/>
                <a:gd name="connsiteX682" fmla="*/ 6801455 w 8882887"/>
                <a:gd name="connsiteY682" fmla="*/ 1397420 h 1682495"/>
                <a:gd name="connsiteX683" fmla="*/ 6808141 w 8882887"/>
                <a:gd name="connsiteY683" fmla="*/ 1400034 h 1682495"/>
                <a:gd name="connsiteX684" fmla="*/ 6808141 w 8882887"/>
                <a:gd name="connsiteY684" fmla="*/ 1418342 h 1682495"/>
                <a:gd name="connsiteX685" fmla="*/ 6801455 w 8882887"/>
                <a:gd name="connsiteY685" fmla="*/ 1467159 h 1682495"/>
                <a:gd name="connsiteX686" fmla="*/ 6803127 w 8882887"/>
                <a:gd name="connsiteY686" fmla="*/ 1467159 h 1682495"/>
                <a:gd name="connsiteX687" fmla="*/ 6814829 w 8882887"/>
                <a:gd name="connsiteY687" fmla="*/ 1467159 h 1682495"/>
                <a:gd name="connsiteX688" fmla="*/ 6816083 w 8882887"/>
                <a:gd name="connsiteY688" fmla="*/ 1474133 h 1682495"/>
                <a:gd name="connsiteX689" fmla="*/ 6824859 w 8882887"/>
                <a:gd name="connsiteY689" fmla="*/ 1474133 h 1682495"/>
                <a:gd name="connsiteX690" fmla="*/ 6824859 w 8882887"/>
                <a:gd name="connsiteY690" fmla="*/ 1472390 h 1682495"/>
                <a:gd name="connsiteX691" fmla="*/ 6824859 w 8882887"/>
                <a:gd name="connsiteY691" fmla="*/ 1460184 h 1682495"/>
                <a:gd name="connsiteX692" fmla="*/ 6828203 w 8882887"/>
                <a:gd name="connsiteY692" fmla="*/ 1460184 h 1682495"/>
                <a:gd name="connsiteX693" fmla="*/ 6851607 w 8882887"/>
                <a:gd name="connsiteY693" fmla="*/ 1460184 h 1682495"/>
                <a:gd name="connsiteX694" fmla="*/ 6851607 w 8882887"/>
                <a:gd name="connsiteY694" fmla="*/ 1457133 h 1682495"/>
                <a:gd name="connsiteX695" fmla="*/ 6851607 w 8882887"/>
                <a:gd name="connsiteY695" fmla="*/ 1435776 h 1682495"/>
                <a:gd name="connsiteX696" fmla="*/ 6908447 w 8882887"/>
                <a:gd name="connsiteY696" fmla="*/ 1435776 h 1682495"/>
                <a:gd name="connsiteX697" fmla="*/ 6908447 w 8882887"/>
                <a:gd name="connsiteY697" fmla="*/ 1437956 h 1682495"/>
                <a:gd name="connsiteX698" fmla="*/ 6908447 w 8882887"/>
                <a:gd name="connsiteY698" fmla="*/ 1453211 h 1682495"/>
                <a:gd name="connsiteX699" fmla="*/ 6938539 w 8882887"/>
                <a:gd name="connsiteY699" fmla="*/ 1453211 h 1682495"/>
                <a:gd name="connsiteX700" fmla="*/ 6938539 w 8882887"/>
                <a:gd name="connsiteY700" fmla="*/ 1456698 h 1682495"/>
                <a:gd name="connsiteX701" fmla="*/ 6938539 w 8882887"/>
                <a:gd name="connsiteY701" fmla="*/ 1481106 h 1682495"/>
                <a:gd name="connsiteX702" fmla="*/ 6931853 w 8882887"/>
                <a:gd name="connsiteY702" fmla="*/ 1482414 h 1682495"/>
                <a:gd name="connsiteX703" fmla="*/ 6931853 w 8882887"/>
                <a:gd name="connsiteY703" fmla="*/ 1491567 h 1682495"/>
                <a:gd name="connsiteX704" fmla="*/ 6938539 w 8882887"/>
                <a:gd name="connsiteY704" fmla="*/ 1494183 h 1682495"/>
                <a:gd name="connsiteX705" fmla="*/ 6938539 w 8882887"/>
                <a:gd name="connsiteY705" fmla="*/ 1512489 h 1682495"/>
                <a:gd name="connsiteX706" fmla="*/ 6931853 w 8882887"/>
                <a:gd name="connsiteY706" fmla="*/ 1519463 h 1682495"/>
                <a:gd name="connsiteX707" fmla="*/ 6931853 w 8882887"/>
                <a:gd name="connsiteY707" fmla="*/ 1603151 h 1682495"/>
                <a:gd name="connsiteX708" fmla="*/ 6934777 w 8882887"/>
                <a:gd name="connsiteY708" fmla="*/ 1603151 h 1682495"/>
                <a:gd name="connsiteX709" fmla="*/ 6955257 w 8882887"/>
                <a:gd name="connsiteY709" fmla="*/ 1603151 h 1682495"/>
                <a:gd name="connsiteX710" fmla="*/ 6957763 w 8882887"/>
                <a:gd name="connsiteY710" fmla="*/ 1610124 h 1682495"/>
                <a:gd name="connsiteX711" fmla="*/ 6975319 w 8882887"/>
                <a:gd name="connsiteY711" fmla="*/ 1610124 h 1682495"/>
                <a:gd name="connsiteX712" fmla="*/ 6975319 w 8882887"/>
                <a:gd name="connsiteY712" fmla="*/ 1613175 h 1682495"/>
                <a:gd name="connsiteX713" fmla="*/ 6975319 w 8882887"/>
                <a:gd name="connsiteY713" fmla="*/ 1634534 h 1682495"/>
                <a:gd name="connsiteX714" fmla="*/ 6977827 w 8882887"/>
                <a:gd name="connsiteY714" fmla="*/ 1634534 h 1682495"/>
                <a:gd name="connsiteX715" fmla="*/ 6995379 w 8882887"/>
                <a:gd name="connsiteY715" fmla="*/ 1634534 h 1682495"/>
                <a:gd name="connsiteX716" fmla="*/ 6995379 w 8882887"/>
                <a:gd name="connsiteY716" fmla="*/ 1631483 h 1682495"/>
                <a:gd name="connsiteX717" fmla="*/ 6995379 w 8882887"/>
                <a:gd name="connsiteY717" fmla="*/ 1610124 h 1682495"/>
                <a:gd name="connsiteX718" fmla="*/ 6998303 w 8882887"/>
                <a:gd name="connsiteY718" fmla="*/ 1608381 h 1682495"/>
                <a:gd name="connsiteX719" fmla="*/ 7018783 w 8882887"/>
                <a:gd name="connsiteY719" fmla="*/ 1596177 h 1682495"/>
                <a:gd name="connsiteX720" fmla="*/ 7018783 w 8882887"/>
                <a:gd name="connsiteY720" fmla="*/ 1564794 h 1682495"/>
                <a:gd name="connsiteX721" fmla="*/ 7012097 w 8882887"/>
                <a:gd name="connsiteY721" fmla="*/ 1529924 h 1682495"/>
                <a:gd name="connsiteX722" fmla="*/ 7013767 w 8882887"/>
                <a:gd name="connsiteY722" fmla="*/ 1529924 h 1682495"/>
                <a:gd name="connsiteX723" fmla="*/ 7025471 w 8882887"/>
                <a:gd name="connsiteY723" fmla="*/ 1529924 h 1682495"/>
                <a:gd name="connsiteX724" fmla="*/ 7055563 w 8882887"/>
                <a:gd name="connsiteY724" fmla="*/ 1526438 h 1682495"/>
                <a:gd name="connsiteX725" fmla="*/ 7055563 w 8882887"/>
                <a:gd name="connsiteY725" fmla="*/ 1524693 h 1682495"/>
                <a:gd name="connsiteX726" fmla="*/ 7055563 w 8882887"/>
                <a:gd name="connsiteY726" fmla="*/ 1512489 h 1682495"/>
                <a:gd name="connsiteX727" fmla="*/ 7058071 w 8882887"/>
                <a:gd name="connsiteY727" fmla="*/ 1512489 h 1682495"/>
                <a:gd name="connsiteX728" fmla="*/ 7075623 w 8882887"/>
                <a:gd name="connsiteY728" fmla="*/ 1512489 h 1682495"/>
                <a:gd name="connsiteX729" fmla="*/ 7075623 w 8882887"/>
                <a:gd name="connsiteY729" fmla="*/ 1338141 h 1682495"/>
                <a:gd name="connsiteX730" fmla="*/ 7077295 w 8882887"/>
                <a:gd name="connsiteY730" fmla="*/ 1338141 h 1682495"/>
                <a:gd name="connsiteX731" fmla="*/ 7088997 w 8882887"/>
                <a:gd name="connsiteY731" fmla="*/ 1338141 h 1682495"/>
                <a:gd name="connsiteX732" fmla="*/ 7088997 w 8882887"/>
                <a:gd name="connsiteY732" fmla="*/ 1334654 h 1682495"/>
                <a:gd name="connsiteX733" fmla="*/ 7088997 w 8882887"/>
                <a:gd name="connsiteY733" fmla="*/ 1310244 h 1682495"/>
                <a:gd name="connsiteX734" fmla="*/ 7092341 w 8882887"/>
                <a:gd name="connsiteY734" fmla="*/ 1240505 h 1682495"/>
                <a:gd name="connsiteX735" fmla="*/ 7094013 w 8882887"/>
                <a:gd name="connsiteY735" fmla="*/ 1240505 h 1682495"/>
                <a:gd name="connsiteX736" fmla="*/ 7105715 w 8882887"/>
                <a:gd name="connsiteY736" fmla="*/ 1240505 h 1682495"/>
                <a:gd name="connsiteX737" fmla="*/ 7105715 w 8882887"/>
                <a:gd name="connsiteY737" fmla="*/ 1242249 h 1682495"/>
                <a:gd name="connsiteX738" fmla="*/ 7105715 w 8882887"/>
                <a:gd name="connsiteY738" fmla="*/ 1254453 h 1682495"/>
                <a:gd name="connsiteX739" fmla="*/ 7112401 w 8882887"/>
                <a:gd name="connsiteY739" fmla="*/ 1250966 h 1682495"/>
                <a:gd name="connsiteX740" fmla="*/ 7112401 w 8882887"/>
                <a:gd name="connsiteY740" fmla="*/ 1226558 h 1682495"/>
                <a:gd name="connsiteX741" fmla="*/ 7114491 w 8882887"/>
                <a:gd name="connsiteY741" fmla="*/ 1225686 h 1682495"/>
                <a:gd name="connsiteX742" fmla="*/ 7129119 w 8882887"/>
                <a:gd name="connsiteY742" fmla="*/ 1219584 h 1682495"/>
                <a:gd name="connsiteX743" fmla="*/ 7130791 w 8882887"/>
                <a:gd name="connsiteY743" fmla="*/ 1220456 h 1682495"/>
                <a:gd name="connsiteX744" fmla="*/ 7142493 w 8882887"/>
                <a:gd name="connsiteY744" fmla="*/ 1226558 h 1682495"/>
                <a:gd name="connsiteX745" fmla="*/ 7145001 w 8882887"/>
                <a:gd name="connsiteY745" fmla="*/ 1226558 h 1682495"/>
                <a:gd name="connsiteX746" fmla="*/ 7162555 w 8882887"/>
                <a:gd name="connsiteY746" fmla="*/ 1226558 h 1682495"/>
                <a:gd name="connsiteX747" fmla="*/ 7162555 w 8882887"/>
                <a:gd name="connsiteY747" fmla="*/ 1181226 h 1682495"/>
                <a:gd name="connsiteX748" fmla="*/ 7164227 w 8882887"/>
                <a:gd name="connsiteY748" fmla="*/ 1181226 h 1682495"/>
                <a:gd name="connsiteX749" fmla="*/ 7175927 w 8882887"/>
                <a:gd name="connsiteY749" fmla="*/ 1181226 h 1682495"/>
                <a:gd name="connsiteX750" fmla="*/ 7178017 w 8882887"/>
                <a:gd name="connsiteY750" fmla="*/ 1188201 h 1682495"/>
                <a:gd name="connsiteX751" fmla="*/ 7192647 w 8882887"/>
                <a:gd name="connsiteY751" fmla="*/ 1188201 h 1682495"/>
                <a:gd name="connsiteX752" fmla="*/ 7194319 w 8882887"/>
                <a:gd name="connsiteY752" fmla="*/ 1181226 h 1682495"/>
                <a:gd name="connsiteX753" fmla="*/ 7206021 w 8882887"/>
                <a:gd name="connsiteY753" fmla="*/ 1181226 h 1682495"/>
                <a:gd name="connsiteX754" fmla="*/ 7206021 w 8882887"/>
                <a:gd name="connsiteY754" fmla="*/ 1233531 h 1682495"/>
                <a:gd name="connsiteX755" fmla="*/ 7208111 w 8882887"/>
                <a:gd name="connsiteY755" fmla="*/ 1235274 h 1682495"/>
                <a:gd name="connsiteX756" fmla="*/ 7222739 w 8882887"/>
                <a:gd name="connsiteY756" fmla="*/ 1247480 h 1682495"/>
                <a:gd name="connsiteX757" fmla="*/ 7256173 w 8882887"/>
                <a:gd name="connsiteY757" fmla="*/ 1257941 h 1682495"/>
                <a:gd name="connsiteX758" fmla="*/ 7256173 w 8882887"/>
                <a:gd name="connsiteY758" fmla="*/ 1255761 h 1682495"/>
                <a:gd name="connsiteX759" fmla="*/ 7256173 w 8882887"/>
                <a:gd name="connsiteY759" fmla="*/ 1240505 h 1682495"/>
                <a:gd name="connsiteX760" fmla="*/ 7299639 w 8882887"/>
                <a:gd name="connsiteY760" fmla="*/ 1226558 h 1682495"/>
                <a:gd name="connsiteX761" fmla="*/ 7299639 w 8882887"/>
                <a:gd name="connsiteY761" fmla="*/ 1224815 h 1682495"/>
                <a:gd name="connsiteX762" fmla="*/ 7299639 w 8882887"/>
                <a:gd name="connsiteY762" fmla="*/ 1212609 h 1682495"/>
                <a:gd name="connsiteX763" fmla="*/ 7300893 w 8882887"/>
                <a:gd name="connsiteY763" fmla="*/ 1212609 h 1682495"/>
                <a:gd name="connsiteX764" fmla="*/ 7309669 w 8882887"/>
                <a:gd name="connsiteY764" fmla="*/ 1212609 h 1682495"/>
                <a:gd name="connsiteX765" fmla="*/ 7309669 w 8882887"/>
                <a:gd name="connsiteY765" fmla="*/ 1211303 h 1682495"/>
                <a:gd name="connsiteX766" fmla="*/ 7309669 w 8882887"/>
                <a:gd name="connsiteY766" fmla="*/ 1202148 h 1682495"/>
                <a:gd name="connsiteX767" fmla="*/ 7313013 w 8882887"/>
                <a:gd name="connsiteY767" fmla="*/ 1202148 h 1682495"/>
                <a:gd name="connsiteX768" fmla="*/ 7336417 w 8882887"/>
                <a:gd name="connsiteY768" fmla="*/ 1202148 h 1682495"/>
                <a:gd name="connsiteX769" fmla="*/ 7336417 w 8882887"/>
                <a:gd name="connsiteY769" fmla="*/ 1203456 h 1682495"/>
                <a:gd name="connsiteX770" fmla="*/ 7336417 w 8882887"/>
                <a:gd name="connsiteY770" fmla="*/ 1212609 h 1682495"/>
                <a:gd name="connsiteX771" fmla="*/ 7338925 w 8882887"/>
                <a:gd name="connsiteY771" fmla="*/ 1212609 h 1682495"/>
                <a:gd name="connsiteX772" fmla="*/ 7356479 w 8882887"/>
                <a:gd name="connsiteY772" fmla="*/ 1212609 h 1682495"/>
                <a:gd name="connsiteX773" fmla="*/ 7356479 w 8882887"/>
                <a:gd name="connsiteY773" fmla="*/ 1215225 h 1682495"/>
                <a:gd name="connsiteX774" fmla="*/ 7356479 w 8882887"/>
                <a:gd name="connsiteY774" fmla="*/ 1233531 h 1682495"/>
                <a:gd name="connsiteX775" fmla="*/ 7393257 w 8882887"/>
                <a:gd name="connsiteY775" fmla="*/ 1233531 h 1682495"/>
                <a:gd name="connsiteX776" fmla="*/ 7393257 w 8882887"/>
                <a:gd name="connsiteY776" fmla="*/ 1231788 h 1682495"/>
                <a:gd name="connsiteX777" fmla="*/ 7393257 w 8882887"/>
                <a:gd name="connsiteY777" fmla="*/ 1219584 h 1682495"/>
                <a:gd name="connsiteX778" fmla="*/ 7395347 w 8882887"/>
                <a:gd name="connsiteY778" fmla="*/ 1219584 h 1682495"/>
                <a:gd name="connsiteX779" fmla="*/ 7409975 w 8882887"/>
                <a:gd name="connsiteY779" fmla="*/ 1219584 h 1682495"/>
                <a:gd name="connsiteX780" fmla="*/ 7409975 w 8882887"/>
                <a:gd name="connsiteY780" fmla="*/ 1217840 h 1682495"/>
                <a:gd name="connsiteX781" fmla="*/ 7409975 w 8882887"/>
                <a:gd name="connsiteY781" fmla="*/ 1205636 h 1682495"/>
                <a:gd name="connsiteX782" fmla="*/ 7412483 w 8882887"/>
                <a:gd name="connsiteY782" fmla="*/ 1205636 h 1682495"/>
                <a:gd name="connsiteX783" fmla="*/ 7430035 w 8882887"/>
                <a:gd name="connsiteY783" fmla="*/ 1205636 h 1682495"/>
                <a:gd name="connsiteX784" fmla="*/ 7430035 w 8882887"/>
                <a:gd name="connsiteY784" fmla="*/ 1207379 h 1682495"/>
                <a:gd name="connsiteX785" fmla="*/ 7430035 w 8882887"/>
                <a:gd name="connsiteY785" fmla="*/ 1219584 h 1682495"/>
                <a:gd name="connsiteX786" fmla="*/ 7436723 w 8882887"/>
                <a:gd name="connsiteY786" fmla="*/ 1135896 h 1682495"/>
                <a:gd name="connsiteX787" fmla="*/ 7587181 w 8882887"/>
                <a:gd name="connsiteY787" fmla="*/ 1135896 h 1682495"/>
                <a:gd name="connsiteX788" fmla="*/ 7587181 w 8882887"/>
                <a:gd name="connsiteY788" fmla="*/ 1247480 h 1682495"/>
                <a:gd name="connsiteX789" fmla="*/ 7590525 w 8882887"/>
                <a:gd name="connsiteY789" fmla="*/ 1247480 h 1682495"/>
                <a:gd name="connsiteX790" fmla="*/ 7613929 w 8882887"/>
                <a:gd name="connsiteY790" fmla="*/ 1247480 h 1682495"/>
                <a:gd name="connsiteX791" fmla="*/ 7613929 w 8882887"/>
                <a:gd name="connsiteY791" fmla="*/ 1121948 h 1682495"/>
                <a:gd name="connsiteX792" fmla="*/ 7647365 w 8882887"/>
                <a:gd name="connsiteY792" fmla="*/ 1104513 h 1682495"/>
                <a:gd name="connsiteX793" fmla="*/ 7690831 w 8882887"/>
                <a:gd name="connsiteY793" fmla="*/ 1104513 h 1682495"/>
                <a:gd name="connsiteX794" fmla="*/ 7693757 w 8882887"/>
                <a:gd name="connsiteY794" fmla="*/ 1101899 h 1682495"/>
                <a:gd name="connsiteX795" fmla="*/ 7714235 w 8882887"/>
                <a:gd name="connsiteY795" fmla="*/ 1083591 h 1682495"/>
                <a:gd name="connsiteX796" fmla="*/ 7771075 w 8882887"/>
                <a:gd name="connsiteY796" fmla="*/ 1083591 h 1682495"/>
                <a:gd name="connsiteX797" fmla="*/ 7771075 w 8882887"/>
                <a:gd name="connsiteY797" fmla="*/ 1086207 h 1682495"/>
                <a:gd name="connsiteX798" fmla="*/ 7771075 w 8882887"/>
                <a:gd name="connsiteY798" fmla="*/ 1104513 h 1682495"/>
                <a:gd name="connsiteX799" fmla="*/ 7827915 w 8882887"/>
                <a:gd name="connsiteY799" fmla="*/ 1104513 h 1682495"/>
                <a:gd name="connsiteX800" fmla="*/ 7827915 w 8882887"/>
                <a:gd name="connsiteY800" fmla="*/ 1240505 h 1682495"/>
                <a:gd name="connsiteX801" fmla="*/ 7830005 w 8882887"/>
                <a:gd name="connsiteY801" fmla="*/ 1240505 h 1682495"/>
                <a:gd name="connsiteX802" fmla="*/ 7844633 w 8882887"/>
                <a:gd name="connsiteY802" fmla="*/ 1240505 h 1682495"/>
                <a:gd name="connsiteX803" fmla="*/ 7844633 w 8882887"/>
                <a:gd name="connsiteY803" fmla="*/ 1439262 h 1682495"/>
                <a:gd name="connsiteX804" fmla="*/ 7847975 w 8882887"/>
                <a:gd name="connsiteY804" fmla="*/ 1439262 h 1682495"/>
                <a:gd name="connsiteX805" fmla="*/ 7871381 w 8882887"/>
                <a:gd name="connsiteY805" fmla="*/ 1439262 h 1682495"/>
                <a:gd name="connsiteX806" fmla="*/ 7871381 w 8882887"/>
                <a:gd name="connsiteY806" fmla="*/ 1310244 h 1682495"/>
                <a:gd name="connsiteX807" fmla="*/ 7872635 w 8882887"/>
                <a:gd name="connsiteY807" fmla="*/ 1309373 h 1682495"/>
                <a:gd name="connsiteX808" fmla="*/ 7881411 w 8882887"/>
                <a:gd name="connsiteY808" fmla="*/ 1303271 h 1682495"/>
                <a:gd name="connsiteX809" fmla="*/ 7888099 w 8882887"/>
                <a:gd name="connsiteY809" fmla="*/ 1305014 h 1682495"/>
                <a:gd name="connsiteX810" fmla="*/ 7888099 w 8882887"/>
                <a:gd name="connsiteY810" fmla="*/ 1317219 h 1682495"/>
                <a:gd name="connsiteX811" fmla="*/ 7891441 w 8882887"/>
                <a:gd name="connsiteY811" fmla="*/ 1315475 h 1682495"/>
                <a:gd name="connsiteX812" fmla="*/ 7914847 w 8882887"/>
                <a:gd name="connsiteY812" fmla="*/ 1303271 h 1682495"/>
                <a:gd name="connsiteX813" fmla="*/ 7917773 w 8882887"/>
                <a:gd name="connsiteY813" fmla="*/ 1303271 h 1682495"/>
                <a:gd name="connsiteX814" fmla="*/ 7938251 w 8882887"/>
                <a:gd name="connsiteY814" fmla="*/ 1303271 h 1682495"/>
                <a:gd name="connsiteX815" fmla="*/ 7938251 w 8882887"/>
                <a:gd name="connsiteY815" fmla="*/ 1540385 h 1682495"/>
                <a:gd name="connsiteX816" fmla="*/ 7985061 w 8882887"/>
                <a:gd name="connsiteY816" fmla="*/ 1547360 h 1682495"/>
                <a:gd name="connsiteX817" fmla="*/ 7985061 w 8882887"/>
                <a:gd name="connsiteY817" fmla="*/ 1536899 h 1682495"/>
                <a:gd name="connsiteX818" fmla="*/ 8035213 w 8882887"/>
                <a:gd name="connsiteY818" fmla="*/ 1536899 h 1682495"/>
                <a:gd name="connsiteX819" fmla="*/ 8035213 w 8882887"/>
                <a:gd name="connsiteY819" fmla="*/ 1491567 h 1682495"/>
                <a:gd name="connsiteX820" fmla="*/ 8048587 w 8882887"/>
                <a:gd name="connsiteY820" fmla="*/ 1491567 h 1682495"/>
                <a:gd name="connsiteX821" fmla="*/ 8048587 w 8882887"/>
                <a:gd name="connsiteY821" fmla="*/ 1432289 h 1682495"/>
                <a:gd name="connsiteX822" fmla="*/ 8058619 w 8882887"/>
                <a:gd name="connsiteY822" fmla="*/ 1432289 h 1682495"/>
                <a:gd name="connsiteX823" fmla="*/ 8058619 w 8882887"/>
                <a:gd name="connsiteY823" fmla="*/ 1373010 h 1682495"/>
                <a:gd name="connsiteX824" fmla="*/ 8082023 w 8882887"/>
                <a:gd name="connsiteY824" fmla="*/ 1373010 h 1682495"/>
                <a:gd name="connsiteX825" fmla="*/ 8155579 w 8882887"/>
                <a:gd name="connsiteY825" fmla="*/ 1341627 h 1682495"/>
                <a:gd name="connsiteX826" fmla="*/ 8158923 w 8882887"/>
                <a:gd name="connsiteY826" fmla="*/ 1310244 h 1682495"/>
                <a:gd name="connsiteX827" fmla="*/ 8165611 w 8882887"/>
                <a:gd name="connsiteY827" fmla="*/ 1341627 h 1682495"/>
                <a:gd name="connsiteX828" fmla="*/ 8242511 w 8882887"/>
                <a:gd name="connsiteY828" fmla="*/ 1383471 h 1682495"/>
                <a:gd name="connsiteX829" fmla="*/ 8242511 w 8882887"/>
                <a:gd name="connsiteY829" fmla="*/ 1376498 h 1682495"/>
                <a:gd name="connsiteX830" fmla="*/ 8262573 w 8882887"/>
                <a:gd name="connsiteY830" fmla="*/ 1376498 h 1682495"/>
                <a:gd name="connsiteX831" fmla="*/ 8262573 w 8882887"/>
                <a:gd name="connsiteY831" fmla="*/ 1432289 h 1682495"/>
                <a:gd name="connsiteX832" fmla="*/ 8272603 w 8882887"/>
                <a:gd name="connsiteY832" fmla="*/ 1432289 h 1682495"/>
                <a:gd name="connsiteX833" fmla="*/ 8272603 w 8882887"/>
                <a:gd name="connsiteY833" fmla="*/ 1498541 h 1682495"/>
                <a:gd name="connsiteX834" fmla="*/ 8282635 w 8882887"/>
                <a:gd name="connsiteY834" fmla="*/ 1498541 h 1682495"/>
                <a:gd name="connsiteX835" fmla="*/ 8282635 w 8882887"/>
                <a:gd name="connsiteY835" fmla="*/ 1529924 h 1682495"/>
                <a:gd name="connsiteX836" fmla="*/ 8302695 w 8882887"/>
                <a:gd name="connsiteY836" fmla="*/ 1529924 h 1682495"/>
                <a:gd name="connsiteX837" fmla="*/ 8302695 w 8882887"/>
                <a:gd name="connsiteY837" fmla="*/ 1578741 h 1682495"/>
                <a:gd name="connsiteX838" fmla="*/ 8429747 w 8882887"/>
                <a:gd name="connsiteY838" fmla="*/ 1568280 h 1682495"/>
                <a:gd name="connsiteX839" fmla="*/ 8429747 w 8882887"/>
                <a:gd name="connsiteY839" fmla="*/ 1519463 h 1682495"/>
                <a:gd name="connsiteX840" fmla="*/ 8496619 w 8882887"/>
                <a:gd name="connsiteY840" fmla="*/ 1519463 h 1682495"/>
                <a:gd name="connsiteX841" fmla="*/ 8496619 w 8882887"/>
                <a:gd name="connsiteY841" fmla="*/ 1491567 h 1682495"/>
                <a:gd name="connsiteX842" fmla="*/ 8637047 w 8882887"/>
                <a:gd name="connsiteY842" fmla="*/ 1491567 h 1682495"/>
                <a:gd name="connsiteX843" fmla="*/ 8637047 w 8882887"/>
                <a:gd name="connsiteY843" fmla="*/ 1509002 h 1682495"/>
                <a:gd name="connsiteX844" fmla="*/ 8727321 w 8882887"/>
                <a:gd name="connsiteY844" fmla="*/ 1509002 h 1682495"/>
                <a:gd name="connsiteX845" fmla="*/ 8727321 w 8882887"/>
                <a:gd name="connsiteY845" fmla="*/ 1519463 h 1682495"/>
                <a:gd name="connsiteX846" fmla="*/ 8754069 w 8882887"/>
                <a:gd name="connsiteY846" fmla="*/ 1519463 h 1682495"/>
                <a:gd name="connsiteX847" fmla="*/ 8754069 w 8882887"/>
                <a:gd name="connsiteY847" fmla="*/ 1529924 h 1682495"/>
                <a:gd name="connsiteX848" fmla="*/ 8777473 w 8882887"/>
                <a:gd name="connsiteY848" fmla="*/ 1529924 h 1682495"/>
                <a:gd name="connsiteX849" fmla="*/ 8777473 w 8882887"/>
                <a:gd name="connsiteY849" fmla="*/ 1499913 h 1682495"/>
                <a:gd name="connsiteX850" fmla="*/ 8882887 w 8882887"/>
                <a:gd name="connsiteY850" fmla="*/ 1682495 h 1682495"/>
                <a:gd name="connsiteX851" fmla="*/ 0 w 8882887"/>
                <a:gd name="connsiteY851" fmla="*/ 1682495 h 1682495"/>
                <a:gd name="connsiteX852" fmla="*/ 63077 w 8882887"/>
                <a:gd name="connsiteY852" fmla="*/ 1573241 h 1682495"/>
                <a:gd name="connsiteX853" fmla="*/ 123345 w 8882887"/>
                <a:gd name="connsiteY853" fmla="*/ 1568279 h 1682495"/>
                <a:gd name="connsiteX854" fmla="*/ 123345 w 8882887"/>
                <a:gd name="connsiteY854" fmla="*/ 1519461 h 1682495"/>
                <a:gd name="connsiteX855" fmla="*/ 190215 w 8882887"/>
                <a:gd name="connsiteY855" fmla="*/ 1519461 h 1682495"/>
                <a:gd name="connsiteX856" fmla="*/ 190215 w 8882887"/>
                <a:gd name="connsiteY856" fmla="*/ 1491566 h 1682495"/>
                <a:gd name="connsiteX857" fmla="*/ 330643 w 8882887"/>
                <a:gd name="connsiteY857" fmla="*/ 1491566 h 1682495"/>
                <a:gd name="connsiteX858" fmla="*/ 330643 w 8882887"/>
                <a:gd name="connsiteY858" fmla="*/ 1509000 h 1682495"/>
                <a:gd name="connsiteX859" fmla="*/ 420917 w 8882887"/>
                <a:gd name="connsiteY859" fmla="*/ 1509000 h 1682495"/>
                <a:gd name="connsiteX860" fmla="*/ 420917 w 8882887"/>
                <a:gd name="connsiteY860" fmla="*/ 1519461 h 1682495"/>
                <a:gd name="connsiteX861" fmla="*/ 447665 w 8882887"/>
                <a:gd name="connsiteY861" fmla="*/ 1519461 h 1682495"/>
                <a:gd name="connsiteX862" fmla="*/ 447665 w 8882887"/>
                <a:gd name="connsiteY862" fmla="*/ 1529922 h 1682495"/>
                <a:gd name="connsiteX863" fmla="*/ 471070 w 8882887"/>
                <a:gd name="connsiteY863" fmla="*/ 1529922 h 1682495"/>
                <a:gd name="connsiteX864" fmla="*/ 471070 w 8882887"/>
                <a:gd name="connsiteY864" fmla="*/ 1373009 h 1682495"/>
                <a:gd name="connsiteX865" fmla="*/ 541285 w 8882887"/>
                <a:gd name="connsiteY865" fmla="*/ 1352087 h 1682495"/>
                <a:gd name="connsiteX866" fmla="*/ 671681 w 8882887"/>
                <a:gd name="connsiteY866" fmla="*/ 1352087 h 1682495"/>
                <a:gd name="connsiteX867" fmla="*/ 671681 w 8882887"/>
                <a:gd name="connsiteY867" fmla="*/ 1101026 h 1682495"/>
                <a:gd name="connsiteX868" fmla="*/ 708460 w 8882887"/>
                <a:gd name="connsiteY868" fmla="*/ 1083590 h 1682495"/>
                <a:gd name="connsiteX869" fmla="*/ 868949 w 8882887"/>
                <a:gd name="connsiteY869" fmla="*/ 1055694 h 1682495"/>
                <a:gd name="connsiteX870" fmla="*/ 925789 w 8882887"/>
                <a:gd name="connsiteY870" fmla="*/ 1073129 h 1682495"/>
                <a:gd name="connsiteX871" fmla="*/ 935819 w 8882887"/>
                <a:gd name="connsiteY871" fmla="*/ 1083590 h 1682495"/>
                <a:gd name="connsiteX872" fmla="*/ 935819 w 8882887"/>
                <a:gd name="connsiteY872" fmla="*/ 1550844 h 1682495"/>
                <a:gd name="connsiteX873" fmla="*/ 959224 w 8882887"/>
                <a:gd name="connsiteY873" fmla="*/ 1550844 h 1682495"/>
                <a:gd name="connsiteX874" fmla="*/ 959224 w 8882887"/>
                <a:gd name="connsiteY874" fmla="*/ 1362548 h 1682495"/>
                <a:gd name="connsiteX875" fmla="*/ 979285 w 8882887"/>
                <a:gd name="connsiteY875" fmla="*/ 1362548 h 1682495"/>
                <a:gd name="connsiteX876" fmla="*/ 979285 w 8882887"/>
                <a:gd name="connsiteY876" fmla="*/ 1345113 h 1682495"/>
                <a:gd name="connsiteX877" fmla="*/ 999346 w 8882887"/>
                <a:gd name="connsiteY877" fmla="*/ 1334652 h 1682495"/>
                <a:gd name="connsiteX878" fmla="*/ 1016063 w 8882887"/>
                <a:gd name="connsiteY878" fmla="*/ 1334652 h 1682495"/>
                <a:gd name="connsiteX879" fmla="*/ 1016063 w 8882887"/>
                <a:gd name="connsiteY879" fmla="*/ 1317218 h 1682495"/>
                <a:gd name="connsiteX880" fmla="*/ 1029437 w 8882887"/>
                <a:gd name="connsiteY880" fmla="*/ 1306757 h 1682495"/>
                <a:gd name="connsiteX881" fmla="*/ 1062874 w 8882887"/>
                <a:gd name="connsiteY881" fmla="*/ 1306757 h 1682495"/>
                <a:gd name="connsiteX882" fmla="*/ 1062874 w 8882887"/>
                <a:gd name="connsiteY882" fmla="*/ 1362548 h 1682495"/>
                <a:gd name="connsiteX883" fmla="*/ 1133087 w 8882887"/>
                <a:gd name="connsiteY883" fmla="*/ 1362548 h 1682495"/>
                <a:gd name="connsiteX884" fmla="*/ 1133087 w 8882887"/>
                <a:gd name="connsiteY884" fmla="*/ 1557819 h 1682495"/>
                <a:gd name="connsiteX885" fmla="*/ 1159835 w 8882887"/>
                <a:gd name="connsiteY885" fmla="*/ 1557819 h 1682495"/>
                <a:gd name="connsiteX886" fmla="*/ 1186583 w 8882887"/>
                <a:gd name="connsiteY886" fmla="*/ 1547358 h 1682495"/>
                <a:gd name="connsiteX887" fmla="*/ 1186583 w 8882887"/>
                <a:gd name="connsiteY887" fmla="*/ 1533410 h 1682495"/>
                <a:gd name="connsiteX888" fmla="*/ 1176553 w 8882887"/>
                <a:gd name="connsiteY888" fmla="*/ 1529922 h 1682495"/>
                <a:gd name="connsiteX889" fmla="*/ 1176553 w 8882887"/>
                <a:gd name="connsiteY889" fmla="*/ 1519461 h 1682495"/>
                <a:gd name="connsiteX890" fmla="*/ 1186583 w 8882887"/>
                <a:gd name="connsiteY890" fmla="*/ 1512488 h 1682495"/>
                <a:gd name="connsiteX891" fmla="*/ 1186583 w 8882887"/>
                <a:gd name="connsiteY891" fmla="*/ 1435775 h 1682495"/>
                <a:gd name="connsiteX892" fmla="*/ 1176553 w 8882887"/>
                <a:gd name="connsiteY892" fmla="*/ 1432287 h 1682495"/>
                <a:gd name="connsiteX893" fmla="*/ 1176553 w 8882887"/>
                <a:gd name="connsiteY893" fmla="*/ 1421826 h 1682495"/>
                <a:gd name="connsiteX894" fmla="*/ 1186583 w 8882887"/>
                <a:gd name="connsiteY894" fmla="*/ 1414853 h 1682495"/>
                <a:gd name="connsiteX895" fmla="*/ 1193271 w 8882887"/>
                <a:gd name="connsiteY895" fmla="*/ 1407879 h 1682495"/>
                <a:gd name="connsiteX896" fmla="*/ 1193271 w 8882887"/>
                <a:gd name="connsiteY896" fmla="*/ 1393931 h 1682495"/>
                <a:gd name="connsiteX897" fmla="*/ 1186583 w 8882887"/>
                <a:gd name="connsiteY897" fmla="*/ 1393931 h 1682495"/>
                <a:gd name="connsiteX898" fmla="*/ 1186583 w 8882887"/>
                <a:gd name="connsiteY898" fmla="*/ 1383470 h 1682495"/>
                <a:gd name="connsiteX899" fmla="*/ 1196614 w 8882887"/>
                <a:gd name="connsiteY899" fmla="*/ 1376496 h 1682495"/>
                <a:gd name="connsiteX900" fmla="*/ 1250110 w 8882887"/>
                <a:gd name="connsiteY900" fmla="*/ 1278861 h 1682495"/>
                <a:gd name="connsiteX901" fmla="*/ 1243423 w 8882887"/>
                <a:gd name="connsiteY901" fmla="*/ 1275374 h 1682495"/>
                <a:gd name="connsiteX902" fmla="*/ 1243423 w 8882887"/>
                <a:gd name="connsiteY902" fmla="*/ 1264913 h 1682495"/>
                <a:gd name="connsiteX903" fmla="*/ 1253453 w 8882887"/>
                <a:gd name="connsiteY903" fmla="*/ 1261425 h 1682495"/>
                <a:gd name="connsiteX904" fmla="*/ 1253453 w 8882887"/>
                <a:gd name="connsiteY904" fmla="*/ 1247478 h 1682495"/>
                <a:gd name="connsiteX905" fmla="*/ 1260141 w 8882887"/>
                <a:gd name="connsiteY905" fmla="*/ 1247478 h 1682495"/>
                <a:gd name="connsiteX906" fmla="*/ 1260141 w 8882887"/>
                <a:gd name="connsiteY906" fmla="*/ 1216095 h 1682495"/>
                <a:gd name="connsiteX907" fmla="*/ 1253453 w 8882887"/>
                <a:gd name="connsiteY907" fmla="*/ 1216095 h 1682495"/>
                <a:gd name="connsiteX908" fmla="*/ 1253453 w 8882887"/>
                <a:gd name="connsiteY908" fmla="*/ 1209122 h 1682495"/>
                <a:gd name="connsiteX909" fmla="*/ 1260141 w 8882887"/>
                <a:gd name="connsiteY909" fmla="*/ 1205634 h 1682495"/>
                <a:gd name="connsiteX910" fmla="*/ 1276858 w 8882887"/>
                <a:gd name="connsiteY910" fmla="*/ 1181225 h 1682495"/>
                <a:gd name="connsiteX911" fmla="*/ 1280201 w 8882887"/>
                <a:gd name="connsiteY911" fmla="*/ 1167278 h 1682495"/>
                <a:gd name="connsiteX912" fmla="*/ 1280201 w 8882887"/>
                <a:gd name="connsiteY912" fmla="*/ 1128921 h 1682495"/>
                <a:gd name="connsiteX913" fmla="*/ 1280620 w 8882887"/>
                <a:gd name="connsiteY913" fmla="*/ 1127613 h 1682495"/>
                <a:gd name="connsiteX914" fmla="*/ 1283545 w 8882887"/>
                <a:gd name="connsiteY914" fmla="*/ 1118460 h 1682495"/>
                <a:gd name="connsiteX915" fmla="*/ 1283963 w 8882887"/>
                <a:gd name="connsiteY915" fmla="*/ 1119768 h 1682495"/>
                <a:gd name="connsiteX916" fmla="*/ 1286889 w 8882887"/>
                <a:gd name="connsiteY916" fmla="*/ 1128921 h 1682495"/>
                <a:gd name="connsiteX917" fmla="*/ 1290232 w 8882887"/>
                <a:gd name="connsiteY917" fmla="*/ 1167278 h 1682495"/>
                <a:gd name="connsiteX918" fmla="*/ 1290232 w 8882887"/>
                <a:gd name="connsiteY918" fmla="*/ 1177739 h 1682495"/>
                <a:gd name="connsiteX919" fmla="*/ 1306951 w 8882887"/>
                <a:gd name="connsiteY919" fmla="*/ 1205634 h 1682495"/>
                <a:gd name="connsiteX920" fmla="*/ 1313638 w 8882887"/>
                <a:gd name="connsiteY920" fmla="*/ 1209122 h 1682495"/>
                <a:gd name="connsiteX921" fmla="*/ 1313638 w 8882887"/>
                <a:gd name="connsiteY921" fmla="*/ 1216095 h 1682495"/>
                <a:gd name="connsiteX922" fmla="*/ 1310295 w 8882887"/>
                <a:gd name="connsiteY922" fmla="*/ 1247478 h 1682495"/>
                <a:gd name="connsiteX923" fmla="*/ 1316981 w 8882887"/>
                <a:gd name="connsiteY923" fmla="*/ 1261425 h 1682495"/>
                <a:gd name="connsiteX924" fmla="*/ 1323669 w 8882887"/>
                <a:gd name="connsiteY924" fmla="*/ 1264913 h 1682495"/>
                <a:gd name="connsiteX925" fmla="*/ 1323669 w 8882887"/>
                <a:gd name="connsiteY925" fmla="*/ 1275374 h 1682495"/>
                <a:gd name="connsiteX926" fmla="*/ 1316981 w 8882887"/>
                <a:gd name="connsiteY926" fmla="*/ 1278861 h 1682495"/>
                <a:gd name="connsiteX927" fmla="*/ 1356268 w 8882887"/>
                <a:gd name="connsiteY927" fmla="*/ 1319833 h 1682495"/>
                <a:gd name="connsiteX928" fmla="*/ 1369603 w 8882887"/>
                <a:gd name="connsiteY928" fmla="*/ 1373009 h 1682495"/>
                <a:gd name="connsiteX929" fmla="*/ 1417287 w 8882887"/>
                <a:gd name="connsiteY929" fmla="*/ 1373009 h 1682495"/>
                <a:gd name="connsiteX930" fmla="*/ 1417287 w 8882887"/>
                <a:gd name="connsiteY930" fmla="*/ 1329494 h 1682495"/>
                <a:gd name="connsiteX931" fmla="*/ 1409211 w 8882887"/>
                <a:gd name="connsiteY931" fmla="*/ 1329494 h 1682495"/>
                <a:gd name="connsiteX932" fmla="*/ 1409211 w 8882887"/>
                <a:gd name="connsiteY932" fmla="*/ 1086294 h 1682495"/>
                <a:gd name="connsiteX933" fmla="*/ 1439612 w 8882887"/>
                <a:gd name="connsiteY933" fmla="*/ 1086294 h 1682495"/>
                <a:gd name="connsiteX934" fmla="*/ 1440372 w 8882887"/>
                <a:gd name="connsiteY934" fmla="*/ 1084673 h 1682495"/>
                <a:gd name="connsiteX935" fmla="*/ 1445691 w 8882887"/>
                <a:gd name="connsiteY935" fmla="*/ 1073324 h 1682495"/>
                <a:gd name="connsiteX936" fmla="*/ 1448352 w 8882887"/>
                <a:gd name="connsiteY936" fmla="*/ 1073729 h 1682495"/>
                <a:gd name="connsiteX937" fmla="*/ 1466972 w 8882887"/>
                <a:gd name="connsiteY937" fmla="*/ 1076565 h 1682495"/>
                <a:gd name="connsiteX938" fmla="*/ 1467732 w 8882887"/>
                <a:gd name="connsiteY938" fmla="*/ 1078593 h 1682495"/>
                <a:gd name="connsiteX939" fmla="*/ 1473051 w 8882887"/>
                <a:gd name="connsiteY939" fmla="*/ 1092779 h 1682495"/>
                <a:gd name="connsiteX940" fmla="*/ 1512572 w 8882887"/>
                <a:gd name="connsiteY940" fmla="*/ 1096022 h 1682495"/>
                <a:gd name="connsiteX941" fmla="*/ 1512572 w 8882887"/>
                <a:gd name="connsiteY941" fmla="*/ 911190 h 1682495"/>
                <a:gd name="connsiteX942" fmla="*/ 1515612 w 8882887"/>
                <a:gd name="connsiteY942" fmla="*/ 911190 h 1682495"/>
                <a:gd name="connsiteX943" fmla="*/ 1536893 w 8882887"/>
                <a:gd name="connsiteY943" fmla="*/ 911190 h 1682495"/>
                <a:gd name="connsiteX944" fmla="*/ 1536893 w 8882887"/>
                <a:gd name="connsiteY944" fmla="*/ 706902 h 1682495"/>
                <a:gd name="connsiteX945" fmla="*/ 1539552 w 8882887"/>
                <a:gd name="connsiteY945" fmla="*/ 706902 h 1682495"/>
                <a:gd name="connsiteX946" fmla="*/ 1558173 w 8882887"/>
                <a:gd name="connsiteY946" fmla="*/ 706902 h 1682495"/>
                <a:gd name="connsiteX947" fmla="*/ 1558173 w 8882887"/>
                <a:gd name="connsiteY947" fmla="*/ 535041 h 1682495"/>
                <a:gd name="connsiteX948" fmla="*/ 1564253 w 8882887"/>
                <a:gd name="connsiteY948" fmla="*/ 492885 h 1682495"/>
                <a:gd name="connsiteX949" fmla="*/ 1567293 w 8882887"/>
                <a:gd name="connsiteY949" fmla="*/ 492885 h 1682495"/>
                <a:gd name="connsiteX950" fmla="*/ 1588574 w 8882887"/>
                <a:gd name="connsiteY950" fmla="*/ 492885 h 1682495"/>
                <a:gd name="connsiteX951" fmla="*/ 1643294 w 8882887"/>
                <a:gd name="connsiteY951" fmla="*/ 369665 h 1682495"/>
                <a:gd name="connsiteX952" fmla="*/ 1649375 w 8882887"/>
                <a:gd name="connsiteY952" fmla="*/ 0 h 168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</a:cxnLst>
              <a:rect l="l" t="t" r="r" b="b"/>
              <a:pathLst>
                <a:path w="8882887" h="1682495">
                  <a:moveTo>
                    <a:pt x="1649375" y="0"/>
                  </a:moveTo>
                  <a:cubicBezTo>
                    <a:pt x="1649375" y="27"/>
                    <a:pt x="1649399" y="3060"/>
                    <a:pt x="1652414" y="369665"/>
                  </a:cubicBezTo>
                  <a:cubicBezTo>
                    <a:pt x="1652432" y="369701"/>
                    <a:pt x="1653399" y="371712"/>
                    <a:pt x="1710174" y="489644"/>
                  </a:cubicBezTo>
                  <a:cubicBezTo>
                    <a:pt x="1710186" y="489644"/>
                    <a:pt x="1710353" y="489644"/>
                    <a:pt x="1713215" y="489644"/>
                  </a:cubicBezTo>
                  <a:lnTo>
                    <a:pt x="1734495" y="489644"/>
                  </a:lnTo>
                  <a:cubicBezTo>
                    <a:pt x="1734495" y="489665"/>
                    <a:pt x="1734495" y="490508"/>
                    <a:pt x="1734495" y="525312"/>
                  </a:cubicBezTo>
                  <a:cubicBezTo>
                    <a:pt x="1734498" y="525321"/>
                    <a:pt x="1734555" y="525408"/>
                    <a:pt x="1735256" y="526529"/>
                  </a:cubicBezTo>
                  <a:lnTo>
                    <a:pt x="1740575" y="535041"/>
                  </a:lnTo>
                  <a:cubicBezTo>
                    <a:pt x="1740575" y="535071"/>
                    <a:pt x="1740575" y="537344"/>
                    <a:pt x="1740575" y="706902"/>
                  </a:cubicBezTo>
                  <a:cubicBezTo>
                    <a:pt x="1740588" y="706902"/>
                    <a:pt x="1740798" y="706902"/>
                    <a:pt x="1743995" y="706902"/>
                  </a:cubicBezTo>
                  <a:lnTo>
                    <a:pt x="1767936" y="706902"/>
                  </a:lnTo>
                  <a:cubicBezTo>
                    <a:pt x="1767936" y="706932"/>
                    <a:pt x="1767936" y="709385"/>
                    <a:pt x="1767936" y="917675"/>
                  </a:cubicBezTo>
                  <a:cubicBezTo>
                    <a:pt x="1767951" y="917673"/>
                    <a:pt x="1768119" y="917642"/>
                    <a:pt x="1770216" y="917270"/>
                  </a:cubicBezTo>
                  <a:lnTo>
                    <a:pt x="1786176" y="914433"/>
                  </a:lnTo>
                  <a:cubicBezTo>
                    <a:pt x="1786176" y="914466"/>
                    <a:pt x="1786131" y="916467"/>
                    <a:pt x="1783136" y="1047381"/>
                  </a:cubicBezTo>
                  <a:cubicBezTo>
                    <a:pt x="1783151" y="1047384"/>
                    <a:pt x="1783317" y="1047414"/>
                    <a:pt x="1785416" y="1047788"/>
                  </a:cubicBezTo>
                  <a:lnTo>
                    <a:pt x="1801376" y="1050624"/>
                  </a:lnTo>
                  <a:cubicBezTo>
                    <a:pt x="1801379" y="1050635"/>
                    <a:pt x="1801409" y="1050731"/>
                    <a:pt x="1801755" y="1051841"/>
                  </a:cubicBezTo>
                  <a:lnTo>
                    <a:pt x="1804416" y="1060353"/>
                  </a:lnTo>
                  <a:cubicBezTo>
                    <a:pt x="1804419" y="1060340"/>
                    <a:pt x="1804487" y="1060125"/>
                    <a:pt x="1805556" y="1056705"/>
                  </a:cubicBezTo>
                  <a:lnTo>
                    <a:pt x="1813536" y="1031169"/>
                  </a:lnTo>
                  <a:cubicBezTo>
                    <a:pt x="1813547" y="1031169"/>
                    <a:pt x="1813697" y="1031169"/>
                    <a:pt x="1816196" y="1031169"/>
                  </a:cubicBezTo>
                  <a:lnTo>
                    <a:pt x="1834817" y="1031169"/>
                  </a:lnTo>
                  <a:cubicBezTo>
                    <a:pt x="1834817" y="1031195"/>
                    <a:pt x="1834817" y="1032234"/>
                    <a:pt x="1834817" y="1079808"/>
                  </a:cubicBezTo>
                  <a:cubicBezTo>
                    <a:pt x="1834826" y="1079816"/>
                    <a:pt x="1834941" y="1079876"/>
                    <a:pt x="1836336" y="1080620"/>
                  </a:cubicBezTo>
                  <a:lnTo>
                    <a:pt x="1846977" y="1086294"/>
                  </a:lnTo>
                  <a:cubicBezTo>
                    <a:pt x="1846977" y="1086308"/>
                    <a:pt x="1846977" y="1086459"/>
                    <a:pt x="1846977" y="1088321"/>
                  </a:cubicBezTo>
                  <a:lnTo>
                    <a:pt x="1846977" y="1102508"/>
                  </a:lnTo>
                  <a:cubicBezTo>
                    <a:pt x="1847007" y="1102508"/>
                    <a:pt x="1848369" y="1102508"/>
                    <a:pt x="1913858" y="1102508"/>
                  </a:cubicBezTo>
                  <a:cubicBezTo>
                    <a:pt x="1913858" y="1102520"/>
                    <a:pt x="1913858" y="1102644"/>
                    <a:pt x="1913858" y="1104129"/>
                  </a:cubicBezTo>
                  <a:lnTo>
                    <a:pt x="1913858" y="1115478"/>
                  </a:lnTo>
                  <a:cubicBezTo>
                    <a:pt x="1913871" y="1115478"/>
                    <a:pt x="1914053" y="1115478"/>
                    <a:pt x="1916897" y="1115478"/>
                  </a:cubicBezTo>
                  <a:lnTo>
                    <a:pt x="1938177" y="1115478"/>
                  </a:lnTo>
                  <a:cubicBezTo>
                    <a:pt x="1938177" y="1115451"/>
                    <a:pt x="1938177" y="1114358"/>
                    <a:pt x="1938177" y="1070081"/>
                  </a:cubicBezTo>
                  <a:cubicBezTo>
                    <a:pt x="1938209" y="1070081"/>
                    <a:pt x="1939604" y="1070081"/>
                    <a:pt x="2005058" y="1070081"/>
                  </a:cubicBezTo>
                  <a:cubicBezTo>
                    <a:pt x="2005058" y="1070069"/>
                    <a:pt x="2005058" y="1069923"/>
                    <a:pt x="2005058" y="1068054"/>
                  </a:cubicBezTo>
                  <a:lnTo>
                    <a:pt x="2005058" y="1053867"/>
                  </a:lnTo>
                  <a:cubicBezTo>
                    <a:pt x="2005067" y="1053867"/>
                    <a:pt x="2005178" y="1053867"/>
                    <a:pt x="2006579" y="1053867"/>
                  </a:cubicBezTo>
                  <a:lnTo>
                    <a:pt x="2017218" y="1053867"/>
                  </a:lnTo>
                  <a:cubicBezTo>
                    <a:pt x="2017218" y="1053857"/>
                    <a:pt x="2017218" y="1053687"/>
                    <a:pt x="2017218" y="1051031"/>
                  </a:cubicBezTo>
                  <a:lnTo>
                    <a:pt x="2017218" y="1031169"/>
                  </a:lnTo>
                  <a:cubicBezTo>
                    <a:pt x="2017232" y="1031169"/>
                    <a:pt x="2017340" y="1031169"/>
                    <a:pt x="2018358" y="1031169"/>
                  </a:cubicBezTo>
                  <a:lnTo>
                    <a:pt x="2026338" y="1031169"/>
                  </a:lnTo>
                  <a:cubicBezTo>
                    <a:pt x="2026338" y="1031159"/>
                    <a:pt x="2026338" y="1031031"/>
                    <a:pt x="2026338" y="1029548"/>
                  </a:cubicBezTo>
                  <a:lnTo>
                    <a:pt x="2026338" y="1018197"/>
                  </a:lnTo>
                  <a:cubicBezTo>
                    <a:pt x="2026350" y="1018197"/>
                    <a:pt x="2026536" y="1018197"/>
                    <a:pt x="2029379" y="1018197"/>
                  </a:cubicBezTo>
                  <a:lnTo>
                    <a:pt x="2050659" y="1018197"/>
                  </a:lnTo>
                  <a:cubicBezTo>
                    <a:pt x="2050659" y="1018208"/>
                    <a:pt x="2050659" y="1018323"/>
                    <a:pt x="2050659" y="1019819"/>
                  </a:cubicBezTo>
                  <a:lnTo>
                    <a:pt x="2050659" y="1031169"/>
                  </a:lnTo>
                  <a:cubicBezTo>
                    <a:pt x="2050676" y="1031169"/>
                    <a:pt x="2051427" y="1031169"/>
                    <a:pt x="2084099" y="1031169"/>
                  </a:cubicBezTo>
                  <a:cubicBezTo>
                    <a:pt x="2084099" y="1031157"/>
                    <a:pt x="2084099" y="1030986"/>
                    <a:pt x="2084099" y="1028331"/>
                  </a:cubicBezTo>
                  <a:lnTo>
                    <a:pt x="2084099" y="1008470"/>
                  </a:lnTo>
                  <a:cubicBezTo>
                    <a:pt x="2084108" y="1008470"/>
                    <a:pt x="2084253" y="1008470"/>
                    <a:pt x="2086760" y="1008470"/>
                  </a:cubicBezTo>
                  <a:lnTo>
                    <a:pt x="2105379" y="1008470"/>
                  </a:lnTo>
                  <a:cubicBezTo>
                    <a:pt x="2105379" y="1008488"/>
                    <a:pt x="2105379" y="1009259"/>
                    <a:pt x="2105379" y="1044140"/>
                  </a:cubicBezTo>
                  <a:cubicBezTo>
                    <a:pt x="2105390" y="1044140"/>
                    <a:pt x="2105510" y="1044140"/>
                    <a:pt x="2106900" y="1044140"/>
                  </a:cubicBezTo>
                  <a:lnTo>
                    <a:pt x="2117540" y="1044140"/>
                  </a:lnTo>
                  <a:cubicBezTo>
                    <a:pt x="2117540" y="1044131"/>
                    <a:pt x="2117540" y="1044009"/>
                    <a:pt x="2117540" y="1042518"/>
                  </a:cubicBezTo>
                  <a:lnTo>
                    <a:pt x="2117540" y="1031169"/>
                  </a:lnTo>
                  <a:cubicBezTo>
                    <a:pt x="2117553" y="1031169"/>
                    <a:pt x="2117730" y="1031169"/>
                    <a:pt x="2120199" y="1031169"/>
                  </a:cubicBezTo>
                  <a:lnTo>
                    <a:pt x="2138820" y="1031169"/>
                  </a:lnTo>
                  <a:cubicBezTo>
                    <a:pt x="2138820" y="1031189"/>
                    <a:pt x="2138820" y="1032027"/>
                    <a:pt x="2138820" y="1070081"/>
                  </a:cubicBezTo>
                  <a:cubicBezTo>
                    <a:pt x="2138832" y="1070081"/>
                    <a:pt x="2139009" y="1070081"/>
                    <a:pt x="2141861" y="1070081"/>
                  </a:cubicBezTo>
                  <a:lnTo>
                    <a:pt x="2163140" y="1070081"/>
                  </a:lnTo>
                  <a:cubicBezTo>
                    <a:pt x="2163140" y="1070097"/>
                    <a:pt x="2163140" y="1070270"/>
                    <a:pt x="2163140" y="1072512"/>
                  </a:cubicBezTo>
                  <a:lnTo>
                    <a:pt x="2163140" y="1089537"/>
                  </a:lnTo>
                  <a:cubicBezTo>
                    <a:pt x="2163152" y="1089537"/>
                    <a:pt x="2163258" y="1089537"/>
                    <a:pt x="2164280" y="1089537"/>
                  </a:cubicBezTo>
                  <a:lnTo>
                    <a:pt x="2172261" y="1089537"/>
                  </a:lnTo>
                  <a:cubicBezTo>
                    <a:pt x="2172261" y="1089525"/>
                    <a:pt x="2172261" y="1089411"/>
                    <a:pt x="2172261" y="1088321"/>
                  </a:cubicBezTo>
                  <a:lnTo>
                    <a:pt x="2172261" y="1079808"/>
                  </a:lnTo>
                  <a:cubicBezTo>
                    <a:pt x="2172287" y="1079808"/>
                    <a:pt x="2173365" y="1079808"/>
                    <a:pt x="2217861" y="1079808"/>
                  </a:cubicBezTo>
                  <a:cubicBezTo>
                    <a:pt x="2217861" y="1079829"/>
                    <a:pt x="2217861" y="1080674"/>
                    <a:pt x="2217861" y="1115478"/>
                  </a:cubicBezTo>
                  <a:cubicBezTo>
                    <a:pt x="2217872" y="1115478"/>
                    <a:pt x="2217990" y="1115478"/>
                    <a:pt x="2219381" y="1115478"/>
                  </a:cubicBezTo>
                  <a:lnTo>
                    <a:pt x="2230022" y="1115478"/>
                  </a:lnTo>
                  <a:cubicBezTo>
                    <a:pt x="2230022" y="1115489"/>
                    <a:pt x="2230022" y="1115598"/>
                    <a:pt x="2230022" y="1117100"/>
                  </a:cubicBezTo>
                  <a:lnTo>
                    <a:pt x="2230022" y="1128449"/>
                  </a:lnTo>
                  <a:cubicBezTo>
                    <a:pt x="2230035" y="1128449"/>
                    <a:pt x="2230145" y="1128449"/>
                    <a:pt x="2231162" y="1128449"/>
                  </a:cubicBezTo>
                  <a:lnTo>
                    <a:pt x="2239142" y="1128449"/>
                  </a:lnTo>
                  <a:cubicBezTo>
                    <a:pt x="2239142" y="1128438"/>
                    <a:pt x="2239142" y="1128258"/>
                    <a:pt x="2239142" y="1125206"/>
                  </a:cubicBezTo>
                  <a:lnTo>
                    <a:pt x="2239142" y="1102508"/>
                  </a:lnTo>
                  <a:cubicBezTo>
                    <a:pt x="2239152" y="1102508"/>
                    <a:pt x="2239269" y="1102508"/>
                    <a:pt x="2240661" y="1102508"/>
                  </a:cubicBezTo>
                  <a:lnTo>
                    <a:pt x="2251302" y="1102508"/>
                  </a:lnTo>
                  <a:cubicBezTo>
                    <a:pt x="2251302" y="1102520"/>
                    <a:pt x="2251302" y="1102644"/>
                    <a:pt x="2251302" y="1104129"/>
                  </a:cubicBezTo>
                  <a:lnTo>
                    <a:pt x="2251302" y="1115478"/>
                  </a:lnTo>
                  <a:lnTo>
                    <a:pt x="2259282" y="1112489"/>
                  </a:lnTo>
                  <a:cubicBezTo>
                    <a:pt x="2260422" y="1111931"/>
                    <a:pt x="2260422" y="1111628"/>
                    <a:pt x="2260422" y="1111019"/>
                  </a:cubicBezTo>
                  <a:lnTo>
                    <a:pt x="2260422" y="1102508"/>
                  </a:lnTo>
                  <a:cubicBezTo>
                    <a:pt x="2260448" y="1102508"/>
                    <a:pt x="2261649" y="1102508"/>
                    <a:pt x="2318183" y="1102508"/>
                  </a:cubicBezTo>
                  <a:cubicBezTo>
                    <a:pt x="2318183" y="1102529"/>
                    <a:pt x="2318183" y="1103349"/>
                    <a:pt x="2318183" y="1138176"/>
                  </a:cubicBezTo>
                  <a:cubicBezTo>
                    <a:pt x="2318195" y="1138176"/>
                    <a:pt x="2318372" y="1138176"/>
                    <a:pt x="2321222" y="1138176"/>
                  </a:cubicBezTo>
                  <a:lnTo>
                    <a:pt x="2342502" y="1138176"/>
                  </a:lnTo>
                  <a:cubicBezTo>
                    <a:pt x="2342502" y="1138188"/>
                    <a:pt x="2342502" y="1138311"/>
                    <a:pt x="2342502" y="1139798"/>
                  </a:cubicBezTo>
                  <a:lnTo>
                    <a:pt x="2342502" y="1151147"/>
                  </a:lnTo>
                  <a:cubicBezTo>
                    <a:pt x="2342516" y="1151147"/>
                    <a:pt x="2342700" y="1151147"/>
                    <a:pt x="2345163" y="1151147"/>
                  </a:cubicBezTo>
                  <a:lnTo>
                    <a:pt x="2363783" y="1151147"/>
                  </a:lnTo>
                  <a:cubicBezTo>
                    <a:pt x="2363783" y="1151129"/>
                    <a:pt x="2363783" y="1150362"/>
                    <a:pt x="2363783" y="1115478"/>
                  </a:cubicBezTo>
                  <a:cubicBezTo>
                    <a:pt x="2363793" y="1115478"/>
                    <a:pt x="2363910" y="1115478"/>
                    <a:pt x="2365302" y="1115478"/>
                  </a:cubicBezTo>
                  <a:lnTo>
                    <a:pt x="2375943" y="1115478"/>
                  </a:lnTo>
                  <a:cubicBezTo>
                    <a:pt x="2375943" y="1115450"/>
                    <a:pt x="2375943" y="1114293"/>
                    <a:pt x="2375943" y="1066838"/>
                  </a:cubicBezTo>
                  <a:cubicBezTo>
                    <a:pt x="2375954" y="1066838"/>
                    <a:pt x="2376069" y="1066838"/>
                    <a:pt x="2377463" y="1066838"/>
                  </a:cubicBezTo>
                  <a:lnTo>
                    <a:pt x="2388104" y="1066838"/>
                  </a:lnTo>
                  <a:cubicBezTo>
                    <a:pt x="2388104" y="1066829"/>
                    <a:pt x="2388104" y="1066665"/>
                    <a:pt x="2388104" y="1064001"/>
                  </a:cubicBezTo>
                  <a:lnTo>
                    <a:pt x="2388104" y="1044140"/>
                  </a:lnTo>
                  <a:cubicBezTo>
                    <a:pt x="2385063" y="1044140"/>
                    <a:pt x="2385063" y="1044140"/>
                    <a:pt x="2386203" y="1041707"/>
                  </a:cubicBezTo>
                  <a:lnTo>
                    <a:pt x="2394183" y="1024683"/>
                  </a:lnTo>
                  <a:cubicBezTo>
                    <a:pt x="2394191" y="1024709"/>
                    <a:pt x="2394483" y="1025720"/>
                    <a:pt x="2406344" y="1066838"/>
                  </a:cubicBezTo>
                  <a:cubicBezTo>
                    <a:pt x="2406356" y="1066838"/>
                    <a:pt x="2406465" y="1066838"/>
                    <a:pt x="2407484" y="1066838"/>
                  </a:cubicBezTo>
                  <a:lnTo>
                    <a:pt x="2415464" y="1066838"/>
                  </a:lnTo>
                  <a:cubicBezTo>
                    <a:pt x="2415464" y="1066818"/>
                    <a:pt x="2415464" y="1065050"/>
                    <a:pt x="2415464" y="907947"/>
                  </a:cubicBezTo>
                  <a:cubicBezTo>
                    <a:pt x="2415479" y="907947"/>
                    <a:pt x="2415650" y="907947"/>
                    <a:pt x="2417744" y="907947"/>
                  </a:cubicBezTo>
                  <a:lnTo>
                    <a:pt x="2433704" y="907947"/>
                  </a:lnTo>
                  <a:cubicBezTo>
                    <a:pt x="2433704" y="907914"/>
                    <a:pt x="2433704" y="906399"/>
                    <a:pt x="2433704" y="836609"/>
                  </a:cubicBezTo>
                  <a:cubicBezTo>
                    <a:pt x="2433729" y="836609"/>
                    <a:pt x="2434667" y="836609"/>
                    <a:pt x="2473224" y="836609"/>
                  </a:cubicBezTo>
                  <a:cubicBezTo>
                    <a:pt x="2473224" y="836591"/>
                    <a:pt x="2473224" y="835826"/>
                    <a:pt x="2473224" y="804182"/>
                  </a:cubicBezTo>
                  <a:cubicBezTo>
                    <a:pt x="2473253" y="804182"/>
                    <a:pt x="2474436" y="804182"/>
                    <a:pt x="2524905" y="804182"/>
                  </a:cubicBezTo>
                  <a:cubicBezTo>
                    <a:pt x="2524905" y="804194"/>
                    <a:pt x="2524905" y="804389"/>
                    <a:pt x="2524905" y="807830"/>
                  </a:cubicBezTo>
                  <a:lnTo>
                    <a:pt x="2524905" y="833366"/>
                  </a:lnTo>
                  <a:cubicBezTo>
                    <a:pt x="2524919" y="833366"/>
                    <a:pt x="2525115" y="833366"/>
                    <a:pt x="2528325" y="833366"/>
                  </a:cubicBezTo>
                  <a:lnTo>
                    <a:pt x="2552265" y="833366"/>
                  </a:lnTo>
                  <a:cubicBezTo>
                    <a:pt x="2552265" y="833393"/>
                    <a:pt x="2552265" y="834734"/>
                    <a:pt x="2552265" y="904704"/>
                  </a:cubicBezTo>
                  <a:cubicBezTo>
                    <a:pt x="2552274" y="904704"/>
                    <a:pt x="2552388" y="904704"/>
                    <a:pt x="2553785" y="904704"/>
                  </a:cubicBezTo>
                  <a:lnTo>
                    <a:pt x="2564426" y="904704"/>
                  </a:lnTo>
                  <a:lnTo>
                    <a:pt x="2585706" y="911190"/>
                  </a:lnTo>
                  <a:cubicBezTo>
                    <a:pt x="2585706" y="911205"/>
                    <a:pt x="2585706" y="912180"/>
                    <a:pt x="2585706" y="969558"/>
                  </a:cubicBezTo>
                  <a:cubicBezTo>
                    <a:pt x="2585715" y="969558"/>
                    <a:pt x="2585828" y="969558"/>
                    <a:pt x="2587226" y="969558"/>
                  </a:cubicBezTo>
                  <a:lnTo>
                    <a:pt x="2597865" y="969558"/>
                  </a:lnTo>
                  <a:cubicBezTo>
                    <a:pt x="2597865" y="969573"/>
                    <a:pt x="2597865" y="969732"/>
                    <a:pt x="2597865" y="971990"/>
                  </a:cubicBezTo>
                  <a:lnTo>
                    <a:pt x="2597865" y="989013"/>
                  </a:lnTo>
                  <a:cubicBezTo>
                    <a:pt x="2597877" y="989013"/>
                    <a:pt x="2598063" y="989013"/>
                    <a:pt x="2600906" y="989013"/>
                  </a:cubicBezTo>
                  <a:lnTo>
                    <a:pt x="2622186" y="989013"/>
                  </a:lnTo>
                  <a:lnTo>
                    <a:pt x="2631306" y="998742"/>
                  </a:lnTo>
                  <a:cubicBezTo>
                    <a:pt x="2631306" y="998760"/>
                    <a:pt x="2631306" y="999489"/>
                    <a:pt x="2631306" y="1031169"/>
                  </a:cubicBezTo>
                  <a:cubicBezTo>
                    <a:pt x="2631320" y="1031169"/>
                    <a:pt x="2631516" y="1031169"/>
                    <a:pt x="2634726" y="1031169"/>
                  </a:cubicBezTo>
                  <a:lnTo>
                    <a:pt x="2658666" y="1031169"/>
                  </a:lnTo>
                  <a:cubicBezTo>
                    <a:pt x="2658666" y="1031180"/>
                    <a:pt x="2658666" y="1031300"/>
                    <a:pt x="2658666" y="1032789"/>
                  </a:cubicBezTo>
                  <a:lnTo>
                    <a:pt x="2658666" y="1044140"/>
                  </a:lnTo>
                  <a:cubicBezTo>
                    <a:pt x="2658680" y="1044140"/>
                    <a:pt x="2658828" y="1044140"/>
                    <a:pt x="2660567" y="1044140"/>
                  </a:cubicBezTo>
                  <a:lnTo>
                    <a:pt x="2673867" y="1044140"/>
                  </a:lnTo>
                  <a:cubicBezTo>
                    <a:pt x="2673867" y="1044153"/>
                    <a:pt x="2673867" y="1044347"/>
                    <a:pt x="2673867" y="1047381"/>
                  </a:cubicBezTo>
                  <a:lnTo>
                    <a:pt x="2673867" y="1070081"/>
                  </a:lnTo>
                  <a:cubicBezTo>
                    <a:pt x="2679947" y="1070081"/>
                    <a:pt x="2679947" y="1070081"/>
                    <a:pt x="2679947" y="1067243"/>
                  </a:cubicBezTo>
                  <a:lnTo>
                    <a:pt x="2679947" y="1047381"/>
                  </a:lnTo>
                  <a:cubicBezTo>
                    <a:pt x="2679956" y="1047381"/>
                    <a:pt x="2680073" y="1047381"/>
                    <a:pt x="2681466" y="1047381"/>
                  </a:cubicBezTo>
                  <a:lnTo>
                    <a:pt x="2692107" y="1047381"/>
                  </a:lnTo>
                  <a:cubicBezTo>
                    <a:pt x="2692107" y="1047398"/>
                    <a:pt x="2692107" y="1047576"/>
                    <a:pt x="2692107" y="1049814"/>
                  </a:cubicBezTo>
                  <a:lnTo>
                    <a:pt x="2692107" y="1066838"/>
                  </a:lnTo>
                  <a:cubicBezTo>
                    <a:pt x="2692121" y="1066838"/>
                    <a:pt x="2692230" y="1066838"/>
                    <a:pt x="2693247" y="1066838"/>
                  </a:cubicBezTo>
                  <a:lnTo>
                    <a:pt x="2701227" y="1066838"/>
                  </a:lnTo>
                  <a:cubicBezTo>
                    <a:pt x="2701227" y="1060353"/>
                    <a:pt x="2701227" y="1060353"/>
                    <a:pt x="2774187" y="1060353"/>
                  </a:cubicBezTo>
                  <a:cubicBezTo>
                    <a:pt x="2774187" y="1060367"/>
                    <a:pt x="2774187" y="1060518"/>
                    <a:pt x="2774187" y="1062380"/>
                  </a:cubicBezTo>
                  <a:lnTo>
                    <a:pt x="2774187" y="1076565"/>
                  </a:lnTo>
                  <a:cubicBezTo>
                    <a:pt x="2774199" y="1076565"/>
                    <a:pt x="2774312" y="1076565"/>
                    <a:pt x="2775327" y="1076565"/>
                  </a:cubicBezTo>
                  <a:lnTo>
                    <a:pt x="2783309" y="1076565"/>
                  </a:lnTo>
                  <a:cubicBezTo>
                    <a:pt x="2783309" y="1076579"/>
                    <a:pt x="2783309" y="1076762"/>
                    <a:pt x="2783309" y="1079808"/>
                  </a:cubicBezTo>
                  <a:lnTo>
                    <a:pt x="2783309" y="1102508"/>
                  </a:lnTo>
                  <a:cubicBezTo>
                    <a:pt x="2783321" y="1102502"/>
                    <a:pt x="2783495" y="1102385"/>
                    <a:pt x="2786348" y="1100481"/>
                  </a:cubicBezTo>
                  <a:lnTo>
                    <a:pt x="2807628" y="1086294"/>
                  </a:lnTo>
                  <a:cubicBezTo>
                    <a:pt x="2807631" y="1086266"/>
                    <a:pt x="2807828" y="1084953"/>
                    <a:pt x="2816748" y="1024683"/>
                  </a:cubicBezTo>
                  <a:cubicBezTo>
                    <a:pt x="2816762" y="1024680"/>
                    <a:pt x="2816865" y="1024641"/>
                    <a:pt x="2817888" y="1024278"/>
                  </a:cubicBezTo>
                  <a:lnTo>
                    <a:pt x="2825868" y="1021440"/>
                  </a:lnTo>
                  <a:cubicBezTo>
                    <a:pt x="2825868" y="1021416"/>
                    <a:pt x="2825918" y="1019825"/>
                    <a:pt x="2828909" y="917675"/>
                  </a:cubicBezTo>
                  <a:cubicBezTo>
                    <a:pt x="2828909" y="917702"/>
                    <a:pt x="2828958" y="919338"/>
                    <a:pt x="2831949" y="1021440"/>
                  </a:cubicBezTo>
                  <a:cubicBezTo>
                    <a:pt x="2831963" y="1021445"/>
                    <a:pt x="2832069" y="1021482"/>
                    <a:pt x="2833089" y="1021845"/>
                  </a:cubicBezTo>
                  <a:lnTo>
                    <a:pt x="2841069" y="1024683"/>
                  </a:lnTo>
                  <a:cubicBezTo>
                    <a:pt x="2841069" y="1024653"/>
                    <a:pt x="2841069" y="1022654"/>
                    <a:pt x="2841069" y="894977"/>
                  </a:cubicBezTo>
                  <a:cubicBezTo>
                    <a:pt x="2847149" y="894977"/>
                    <a:pt x="2847149" y="894977"/>
                    <a:pt x="2847149" y="846336"/>
                  </a:cubicBezTo>
                  <a:cubicBezTo>
                    <a:pt x="2847167" y="846336"/>
                    <a:pt x="2848196" y="846336"/>
                    <a:pt x="2904909" y="846336"/>
                  </a:cubicBezTo>
                  <a:cubicBezTo>
                    <a:pt x="2904909" y="846362"/>
                    <a:pt x="2904909" y="847439"/>
                    <a:pt x="2904909" y="894977"/>
                  </a:cubicBezTo>
                  <a:cubicBezTo>
                    <a:pt x="2904923" y="894977"/>
                    <a:pt x="2905031" y="894977"/>
                    <a:pt x="2906049" y="894977"/>
                  </a:cubicBezTo>
                  <a:lnTo>
                    <a:pt x="2914029" y="894977"/>
                  </a:lnTo>
                  <a:cubicBezTo>
                    <a:pt x="2914029" y="894945"/>
                    <a:pt x="2914029" y="892986"/>
                    <a:pt x="2914029" y="771755"/>
                  </a:cubicBezTo>
                  <a:cubicBezTo>
                    <a:pt x="2914038" y="771755"/>
                    <a:pt x="2914187" y="771755"/>
                    <a:pt x="2916690" y="771755"/>
                  </a:cubicBezTo>
                  <a:lnTo>
                    <a:pt x="2935310" y="771755"/>
                  </a:lnTo>
                  <a:cubicBezTo>
                    <a:pt x="2935310" y="771744"/>
                    <a:pt x="2935310" y="771578"/>
                    <a:pt x="2935310" y="768918"/>
                  </a:cubicBezTo>
                  <a:lnTo>
                    <a:pt x="2935310" y="749057"/>
                  </a:lnTo>
                  <a:cubicBezTo>
                    <a:pt x="2935326" y="749057"/>
                    <a:pt x="2936073" y="749057"/>
                    <a:pt x="2968751" y="749057"/>
                  </a:cubicBezTo>
                  <a:cubicBezTo>
                    <a:pt x="2968751" y="749046"/>
                    <a:pt x="2968751" y="748925"/>
                    <a:pt x="2968751" y="747435"/>
                  </a:cubicBezTo>
                  <a:lnTo>
                    <a:pt x="2968751" y="736086"/>
                  </a:lnTo>
                  <a:cubicBezTo>
                    <a:pt x="2968761" y="736086"/>
                    <a:pt x="2968926" y="736086"/>
                    <a:pt x="2971410" y="736086"/>
                  </a:cubicBezTo>
                  <a:lnTo>
                    <a:pt x="2990031" y="736086"/>
                  </a:lnTo>
                  <a:cubicBezTo>
                    <a:pt x="2990031" y="736098"/>
                    <a:pt x="2990031" y="736217"/>
                    <a:pt x="2990031" y="737708"/>
                  </a:cubicBezTo>
                  <a:lnTo>
                    <a:pt x="2990031" y="749057"/>
                  </a:lnTo>
                  <a:cubicBezTo>
                    <a:pt x="2990045" y="749057"/>
                    <a:pt x="2990154" y="749057"/>
                    <a:pt x="2991171" y="749057"/>
                  </a:cubicBezTo>
                  <a:lnTo>
                    <a:pt x="2999151" y="749057"/>
                  </a:lnTo>
                  <a:lnTo>
                    <a:pt x="3014351" y="742571"/>
                  </a:lnTo>
                  <a:lnTo>
                    <a:pt x="3020430" y="747435"/>
                  </a:lnTo>
                  <a:lnTo>
                    <a:pt x="3020430" y="736086"/>
                  </a:lnTo>
                  <a:cubicBezTo>
                    <a:pt x="3020444" y="736086"/>
                    <a:pt x="3020649" y="736086"/>
                    <a:pt x="3023850" y="736086"/>
                  </a:cubicBezTo>
                  <a:lnTo>
                    <a:pt x="3047792" y="736086"/>
                  </a:lnTo>
                  <a:cubicBezTo>
                    <a:pt x="3047792" y="736098"/>
                    <a:pt x="3047792" y="736217"/>
                    <a:pt x="3047792" y="737708"/>
                  </a:cubicBezTo>
                  <a:lnTo>
                    <a:pt x="3047792" y="749057"/>
                  </a:lnTo>
                  <a:cubicBezTo>
                    <a:pt x="3047820" y="749057"/>
                    <a:pt x="3048924" y="749057"/>
                    <a:pt x="3093392" y="749057"/>
                  </a:cubicBezTo>
                  <a:cubicBezTo>
                    <a:pt x="3093392" y="749072"/>
                    <a:pt x="3093392" y="749235"/>
                    <a:pt x="3093392" y="751488"/>
                  </a:cubicBezTo>
                  <a:lnTo>
                    <a:pt x="3093392" y="768513"/>
                  </a:lnTo>
                  <a:cubicBezTo>
                    <a:pt x="3093417" y="768513"/>
                    <a:pt x="3094377" y="768513"/>
                    <a:pt x="3132912" y="768513"/>
                  </a:cubicBezTo>
                  <a:cubicBezTo>
                    <a:pt x="3132912" y="768537"/>
                    <a:pt x="3132912" y="769557"/>
                    <a:pt x="3132912" y="813909"/>
                  </a:cubicBezTo>
                  <a:cubicBezTo>
                    <a:pt x="3132926" y="813909"/>
                    <a:pt x="3133035" y="813909"/>
                    <a:pt x="3134052" y="813909"/>
                  </a:cubicBezTo>
                  <a:lnTo>
                    <a:pt x="3142032" y="813909"/>
                  </a:lnTo>
                  <a:cubicBezTo>
                    <a:pt x="3142032" y="813920"/>
                    <a:pt x="3142032" y="814049"/>
                    <a:pt x="3142032" y="815531"/>
                  </a:cubicBezTo>
                  <a:lnTo>
                    <a:pt x="3142032" y="826881"/>
                  </a:lnTo>
                  <a:cubicBezTo>
                    <a:pt x="3148113" y="826881"/>
                    <a:pt x="3148113" y="826881"/>
                    <a:pt x="3148113" y="872277"/>
                  </a:cubicBezTo>
                  <a:cubicBezTo>
                    <a:pt x="3148127" y="872277"/>
                    <a:pt x="3148238" y="872277"/>
                    <a:pt x="3149253" y="872277"/>
                  </a:cubicBezTo>
                  <a:lnTo>
                    <a:pt x="3157233" y="872277"/>
                  </a:lnTo>
                  <a:cubicBezTo>
                    <a:pt x="3157233" y="872291"/>
                    <a:pt x="3157233" y="872391"/>
                    <a:pt x="3157233" y="873494"/>
                  </a:cubicBezTo>
                  <a:lnTo>
                    <a:pt x="3157233" y="882006"/>
                  </a:lnTo>
                  <a:cubicBezTo>
                    <a:pt x="3157242" y="882006"/>
                    <a:pt x="3157359" y="882006"/>
                    <a:pt x="3158753" y="882006"/>
                  </a:cubicBezTo>
                  <a:lnTo>
                    <a:pt x="3169392" y="882006"/>
                  </a:lnTo>
                  <a:cubicBezTo>
                    <a:pt x="3169392" y="882032"/>
                    <a:pt x="3169392" y="883101"/>
                    <a:pt x="3169392" y="927404"/>
                  </a:cubicBezTo>
                  <a:cubicBezTo>
                    <a:pt x="3169404" y="927404"/>
                    <a:pt x="3169584" y="927404"/>
                    <a:pt x="3172433" y="927404"/>
                  </a:cubicBezTo>
                  <a:lnTo>
                    <a:pt x="3193713" y="927404"/>
                  </a:lnTo>
                  <a:cubicBezTo>
                    <a:pt x="3193713" y="927428"/>
                    <a:pt x="3193713" y="928298"/>
                    <a:pt x="3193713" y="963072"/>
                  </a:cubicBezTo>
                  <a:cubicBezTo>
                    <a:pt x="3196754" y="963072"/>
                    <a:pt x="3196754" y="963072"/>
                    <a:pt x="3196754" y="965504"/>
                  </a:cubicBezTo>
                  <a:lnTo>
                    <a:pt x="3196754" y="982529"/>
                  </a:lnTo>
                  <a:cubicBezTo>
                    <a:pt x="3196767" y="982529"/>
                    <a:pt x="3196872" y="982529"/>
                    <a:pt x="3197894" y="982529"/>
                  </a:cubicBezTo>
                  <a:lnTo>
                    <a:pt x="3205874" y="982529"/>
                  </a:lnTo>
                  <a:cubicBezTo>
                    <a:pt x="3205874" y="982550"/>
                    <a:pt x="3205874" y="983394"/>
                    <a:pt x="3205874" y="1018197"/>
                  </a:cubicBezTo>
                  <a:cubicBezTo>
                    <a:pt x="3205886" y="1018197"/>
                    <a:pt x="3206034" y="1018197"/>
                    <a:pt x="3207773" y="1018197"/>
                  </a:cubicBezTo>
                  <a:lnTo>
                    <a:pt x="3221073" y="1018197"/>
                  </a:lnTo>
                  <a:cubicBezTo>
                    <a:pt x="3224114" y="1021440"/>
                    <a:pt x="3224114" y="1021440"/>
                    <a:pt x="3224114" y="1024278"/>
                  </a:cubicBezTo>
                  <a:lnTo>
                    <a:pt x="3224114" y="1044140"/>
                  </a:lnTo>
                  <a:cubicBezTo>
                    <a:pt x="3224121" y="1044129"/>
                    <a:pt x="3224252" y="1043969"/>
                    <a:pt x="3226394" y="1041302"/>
                  </a:cubicBezTo>
                  <a:lnTo>
                    <a:pt x="3242354" y="1021440"/>
                  </a:lnTo>
                  <a:cubicBezTo>
                    <a:pt x="3242376" y="1021440"/>
                    <a:pt x="3243335" y="1021440"/>
                    <a:pt x="3284915" y="1021440"/>
                  </a:cubicBezTo>
                  <a:cubicBezTo>
                    <a:pt x="3284915" y="1021478"/>
                    <a:pt x="3284915" y="1023579"/>
                    <a:pt x="3284915" y="1151147"/>
                  </a:cubicBezTo>
                  <a:cubicBezTo>
                    <a:pt x="3284927" y="1151147"/>
                    <a:pt x="3285041" y="1151147"/>
                    <a:pt x="3286055" y="1151147"/>
                  </a:cubicBezTo>
                  <a:lnTo>
                    <a:pt x="3294035" y="1151147"/>
                  </a:lnTo>
                  <a:cubicBezTo>
                    <a:pt x="3294041" y="1151135"/>
                    <a:pt x="3294129" y="1150985"/>
                    <a:pt x="3295175" y="1149120"/>
                  </a:cubicBezTo>
                  <a:lnTo>
                    <a:pt x="3303155" y="1134933"/>
                  </a:lnTo>
                  <a:cubicBezTo>
                    <a:pt x="3303155" y="1134944"/>
                    <a:pt x="3303155" y="1135092"/>
                    <a:pt x="3303155" y="1137771"/>
                  </a:cubicBezTo>
                  <a:lnTo>
                    <a:pt x="3303155" y="1157633"/>
                  </a:lnTo>
                  <a:cubicBezTo>
                    <a:pt x="3309234" y="1157633"/>
                    <a:pt x="3309234" y="1157633"/>
                    <a:pt x="3309234" y="1089537"/>
                  </a:cubicBezTo>
                  <a:cubicBezTo>
                    <a:pt x="3309248" y="1089537"/>
                    <a:pt x="3309353" y="1089537"/>
                    <a:pt x="3310374" y="1089537"/>
                  </a:cubicBezTo>
                  <a:lnTo>
                    <a:pt x="3318354" y="1089537"/>
                  </a:lnTo>
                  <a:cubicBezTo>
                    <a:pt x="3318354" y="1089515"/>
                    <a:pt x="3318354" y="1088015"/>
                    <a:pt x="3318354" y="992256"/>
                  </a:cubicBezTo>
                  <a:cubicBezTo>
                    <a:pt x="3318365" y="992256"/>
                    <a:pt x="3318486" y="992256"/>
                    <a:pt x="3319875" y="992256"/>
                  </a:cubicBezTo>
                  <a:lnTo>
                    <a:pt x="3330515" y="992256"/>
                  </a:lnTo>
                  <a:cubicBezTo>
                    <a:pt x="3330524" y="992225"/>
                    <a:pt x="3330920" y="990815"/>
                    <a:pt x="3348755" y="927404"/>
                  </a:cubicBezTo>
                  <a:cubicBezTo>
                    <a:pt x="3348768" y="927404"/>
                    <a:pt x="3348914" y="927404"/>
                    <a:pt x="3350655" y="927404"/>
                  </a:cubicBezTo>
                  <a:lnTo>
                    <a:pt x="3363956" y="927404"/>
                  </a:lnTo>
                  <a:cubicBezTo>
                    <a:pt x="3363963" y="927438"/>
                    <a:pt x="3364302" y="928887"/>
                    <a:pt x="3379155" y="992256"/>
                  </a:cubicBezTo>
                  <a:cubicBezTo>
                    <a:pt x="3379164" y="992256"/>
                    <a:pt x="3379275" y="992256"/>
                    <a:pt x="3380675" y="992256"/>
                  </a:cubicBezTo>
                  <a:lnTo>
                    <a:pt x="3391316" y="992256"/>
                  </a:lnTo>
                  <a:cubicBezTo>
                    <a:pt x="3391316" y="992273"/>
                    <a:pt x="3391316" y="993273"/>
                    <a:pt x="3391316" y="1050624"/>
                  </a:cubicBezTo>
                  <a:cubicBezTo>
                    <a:pt x="3391326" y="1050624"/>
                    <a:pt x="3391475" y="1050624"/>
                    <a:pt x="3393975" y="1050624"/>
                  </a:cubicBezTo>
                  <a:lnTo>
                    <a:pt x="3412596" y="1050624"/>
                  </a:lnTo>
                  <a:cubicBezTo>
                    <a:pt x="3412596" y="1050636"/>
                    <a:pt x="3412596" y="1050819"/>
                    <a:pt x="3412596" y="1053867"/>
                  </a:cubicBezTo>
                  <a:lnTo>
                    <a:pt x="3412596" y="1076565"/>
                  </a:lnTo>
                  <a:cubicBezTo>
                    <a:pt x="3418676" y="1076565"/>
                    <a:pt x="3418676" y="1076565"/>
                    <a:pt x="3418676" y="1073324"/>
                  </a:cubicBezTo>
                  <a:lnTo>
                    <a:pt x="3418676" y="1050624"/>
                  </a:lnTo>
                  <a:cubicBezTo>
                    <a:pt x="3418691" y="1050624"/>
                    <a:pt x="3418859" y="1050624"/>
                    <a:pt x="3420956" y="1050624"/>
                  </a:cubicBezTo>
                  <a:lnTo>
                    <a:pt x="3436916" y="1050624"/>
                  </a:lnTo>
                  <a:cubicBezTo>
                    <a:pt x="3436916" y="1050639"/>
                    <a:pt x="3436916" y="1050815"/>
                    <a:pt x="3436916" y="1053056"/>
                  </a:cubicBezTo>
                  <a:lnTo>
                    <a:pt x="3436916" y="1070081"/>
                  </a:lnTo>
                  <a:cubicBezTo>
                    <a:pt x="3436940" y="1070081"/>
                    <a:pt x="3438003" y="1070081"/>
                    <a:pt x="3482517" y="1070081"/>
                  </a:cubicBezTo>
                  <a:cubicBezTo>
                    <a:pt x="3482517" y="1070055"/>
                    <a:pt x="3482517" y="1068899"/>
                    <a:pt x="3482517" y="1014956"/>
                  </a:cubicBezTo>
                  <a:cubicBezTo>
                    <a:pt x="3482529" y="1014956"/>
                    <a:pt x="3482669" y="1014956"/>
                    <a:pt x="3484416" y="1014956"/>
                  </a:cubicBezTo>
                  <a:lnTo>
                    <a:pt x="3497717" y="1014956"/>
                  </a:lnTo>
                  <a:cubicBezTo>
                    <a:pt x="3497717" y="1014972"/>
                    <a:pt x="3497717" y="1015713"/>
                    <a:pt x="3497717" y="1047381"/>
                  </a:cubicBezTo>
                  <a:cubicBezTo>
                    <a:pt x="3500757" y="1047381"/>
                    <a:pt x="3500757" y="1047381"/>
                    <a:pt x="3500757" y="998742"/>
                  </a:cubicBezTo>
                  <a:cubicBezTo>
                    <a:pt x="3500778" y="998742"/>
                    <a:pt x="3501590" y="998742"/>
                    <a:pt x="3534197" y="998742"/>
                  </a:cubicBezTo>
                  <a:cubicBezTo>
                    <a:pt x="3534197" y="998727"/>
                    <a:pt x="3534197" y="998547"/>
                    <a:pt x="3534197" y="996309"/>
                  </a:cubicBezTo>
                  <a:lnTo>
                    <a:pt x="3534197" y="979286"/>
                  </a:lnTo>
                  <a:cubicBezTo>
                    <a:pt x="3534209" y="979286"/>
                    <a:pt x="3534321" y="979286"/>
                    <a:pt x="3535337" y="979286"/>
                  </a:cubicBezTo>
                  <a:lnTo>
                    <a:pt x="3543317" y="979286"/>
                  </a:lnTo>
                  <a:cubicBezTo>
                    <a:pt x="3543317" y="979277"/>
                    <a:pt x="3543317" y="979107"/>
                    <a:pt x="3543317" y="976449"/>
                  </a:cubicBezTo>
                  <a:lnTo>
                    <a:pt x="3543317" y="956588"/>
                  </a:lnTo>
                  <a:lnTo>
                    <a:pt x="3549398" y="966315"/>
                  </a:lnTo>
                  <a:cubicBezTo>
                    <a:pt x="3549410" y="966315"/>
                    <a:pt x="3549603" y="966315"/>
                    <a:pt x="3552818" y="966315"/>
                  </a:cubicBezTo>
                  <a:lnTo>
                    <a:pt x="3576758" y="966315"/>
                  </a:lnTo>
                  <a:cubicBezTo>
                    <a:pt x="3576758" y="966303"/>
                    <a:pt x="3576758" y="966201"/>
                    <a:pt x="3576758" y="965099"/>
                  </a:cubicBezTo>
                  <a:lnTo>
                    <a:pt x="3576758" y="956588"/>
                  </a:lnTo>
                  <a:cubicBezTo>
                    <a:pt x="3576771" y="956588"/>
                    <a:pt x="3576882" y="956588"/>
                    <a:pt x="3577898" y="956588"/>
                  </a:cubicBezTo>
                  <a:lnTo>
                    <a:pt x="3585878" y="956588"/>
                  </a:lnTo>
                  <a:cubicBezTo>
                    <a:pt x="3585878" y="956601"/>
                    <a:pt x="3585878" y="956751"/>
                    <a:pt x="3585878" y="958614"/>
                  </a:cubicBezTo>
                  <a:lnTo>
                    <a:pt x="3585878" y="972801"/>
                  </a:lnTo>
                  <a:cubicBezTo>
                    <a:pt x="3585900" y="972801"/>
                    <a:pt x="3587000" y="972801"/>
                    <a:pt x="3643638" y="972801"/>
                  </a:cubicBezTo>
                  <a:cubicBezTo>
                    <a:pt x="3643638" y="972828"/>
                    <a:pt x="3643638" y="975093"/>
                    <a:pt x="3643638" y="1180331"/>
                  </a:cubicBezTo>
                  <a:cubicBezTo>
                    <a:pt x="3643653" y="1180331"/>
                    <a:pt x="3643826" y="1180331"/>
                    <a:pt x="3645918" y="1180331"/>
                  </a:cubicBezTo>
                  <a:lnTo>
                    <a:pt x="3661878" y="1180331"/>
                  </a:lnTo>
                  <a:cubicBezTo>
                    <a:pt x="3661878" y="1173846"/>
                    <a:pt x="3661878" y="1167360"/>
                    <a:pt x="3661878" y="1160876"/>
                  </a:cubicBezTo>
                  <a:cubicBezTo>
                    <a:pt x="3664919" y="1160876"/>
                    <a:pt x="3664919" y="1160876"/>
                    <a:pt x="3667959" y="1160876"/>
                  </a:cubicBezTo>
                  <a:cubicBezTo>
                    <a:pt x="3667959" y="1167360"/>
                    <a:pt x="3667959" y="1173846"/>
                    <a:pt x="3667959" y="1180331"/>
                  </a:cubicBezTo>
                  <a:cubicBezTo>
                    <a:pt x="3683159" y="1180331"/>
                    <a:pt x="3698360" y="1180331"/>
                    <a:pt x="3713559" y="1180331"/>
                  </a:cubicBezTo>
                  <a:cubicBezTo>
                    <a:pt x="3713559" y="1164117"/>
                    <a:pt x="3713559" y="1151147"/>
                    <a:pt x="3713559" y="1134933"/>
                  </a:cubicBezTo>
                  <a:cubicBezTo>
                    <a:pt x="3719640" y="1134933"/>
                    <a:pt x="3725720" y="1134933"/>
                    <a:pt x="3731799" y="1134933"/>
                  </a:cubicBezTo>
                  <a:lnTo>
                    <a:pt x="3750039" y="1131692"/>
                  </a:lnTo>
                  <a:cubicBezTo>
                    <a:pt x="3753080" y="1131692"/>
                    <a:pt x="3753080" y="1134933"/>
                    <a:pt x="3756120" y="1134933"/>
                  </a:cubicBezTo>
                  <a:lnTo>
                    <a:pt x="3771320" y="1134933"/>
                  </a:lnTo>
                  <a:cubicBezTo>
                    <a:pt x="3771320" y="1151147"/>
                    <a:pt x="3771320" y="1167360"/>
                    <a:pt x="3771320" y="1180331"/>
                  </a:cubicBezTo>
                  <a:cubicBezTo>
                    <a:pt x="3774360" y="1180331"/>
                    <a:pt x="3777401" y="1180331"/>
                    <a:pt x="3783480" y="1180331"/>
                  </a:cubicBezTo>
                  <a:cubicBezTo>
                    <a:pt x="3783480" y="1190060"/>
                    <a:pt x="3783480" y="1199787"/>
                    <a:pt x="3783480" y="1206273"/>
                  </a:cubicBezTo>
                  <a:lnTo>
                    <a:pt x="3797484" y="1207631"/>
                  </a:lnTo>
                  <a:lnTo>
                    <a:pt x="3816921" y="1207631"/>
                  </a:lnTo>
                  <a:cubicBezTo>
                    <a:pt x="3816921" y="1198917"/>
                    <a:pt x="3816921" y="1192659"/>
                    <a:pt x="3816921" y="1183574"/>
                  </a:cubicBezTo>
                  <a:lnTo>
                    <a:pt x="3918855" y="1183574"/>
                  </a:lnTo>
                  <a:lnTo>
                    <a:pt x="3918855" y="1055694"/>
                  </a:lnTo>
                  <a:lnTo>
                    <a:pt x="4026867" y="1055694"/>
                  </a:lnTo>
                  <a:lnTo>
                    <a:pt x="4026867" y="1173846"/>
                  </a:lnTo>
                  <a:cubicBezTo>
                    <a:pt x="4027820" y="1173846"/>
                    <a:pt x="4028772" y="1173846"/>
                    <a:pt x="4029723" y="1173846"/>
                  </a:cubicBezTo>
                  <a:lnTo>
                    <a:pt x="4031586" y="1207631"/>
                  </a:lnTo>
                  <a:lnTo>
                    <a:pt x="4046100" y="1207631"/>
                  </a:lnTo>
                  <a:cubicBezTo>
                    <a:pt x="4046904" y="1196810"/>
                    <a:pt x="4047963" y="1185329"/>
                    <a:pt x="4047963" y="1173846"/>
                  </a:cubicBezTo>
                  <a:cubicBezTo>
                    <a:pt x="4051004" y="1173846"/>
                    <a:pt x="4054044" y="1173846"/>
                    <a:pt x="4057083" y="1173846"/>
                  </a:cubicBezTo>
                  <a:lnTo>
                    <a:pt x="4058946" y="1207631"/>
                  </a:lnTo>
                  <a:lnTo>
                    <a:pt x="4134879" y="1207631"/>
                  </a:lnTo>
                  <a:lnTo>
                    <a:pt x="4134879" y="963089"/>
                  </a:lnTo>
                  <a:lnTo>
                    <a:pt x="4430870" y="963089"/>
                  </a:lnTo>
                  <a:lnTo>
                    <a:pt x="4430870" y="1207631"/>
                  </a:lnTo>
                  <a:lnTo>
                    <a:pt x="4458915" y="1207631"/>
                  </a:lnTo>
                  <a:lnTo>
                    <a:pt x="4458915" y="1083591"/>
                  </a:lnTo>
                  <a:lnTo>
                    <a:pt x="4601595" y="1083591"/>
                  </a:lnTo>
                  <a:cubicBezTo>
                    <a:pt x="4607707" y="924560"/>
                    <a:pt x="4612775" y="766349"/>
                    <a:pt x="4619491" y="606380"/>
                  </a:cubicBezTo>
                  <a:cubicBezTo>
                    <a:pt x="4604291" y="606380"/>
                    <a:pt x="4567811" y="586923"/>
                    <a:pt x="4601251" y="573953"/>
                  </a:cubicBezTo>
                  <a:cubicBezTo>
                    <a:pt x="4598209" y="570710"/>
                    <a:pt x="4595171" y="567467"/>
                    <a:pt x="4592131" y="567467"/>
                  </a:cubicBezTo>
                  <a:cubicBezTo>
                    <a:pt x="4592131" y="548012"/>
                    <a:pt x="4589089" y="544769"/>
                    <a:pt x="4604291" y="531798"/>
                  </a:cubicBezTo>
                  <a:cubicBezTo>
                    <a:pt x="4604291" y="525312"/>
                    <a:pt x="4604291" y="515585"/>
                    <a:pt x="4604291" y="505857"/>
                  </a:cubicBezTo>
                  <a:cubicBezTo>
                    <a:pt x="4610371" y="505857"/>
                    <a:pt x="4616451" y="505857"/>
                    <a:pt x="4625571" y="505857"/>
                  </a:cubicBezTo>
                  <a:cubicBezTo>
                    <a:pt x="4625571" y="492885"/>
                    <a:pt x="4625571" y="483158"/>
                    <a:pt x="4625571" y="473430"/>
                  </a:cubicBezTo>
                  <a:cubicBezTo>
                    <a:pt x="4625571" y="470187"/>
                    <a:pt x="4628611" y="470187"/>
                    <a:pt x="4628611" y="466944"/>
                  </a:cubicBezTo>
                  <a:cubicBezTo>
                    <a:pt x="4628611" y="428033"/>
                    <a:pt x="4628611" y="389121"/>
                    <a:pt x="4628611" y="350208"/>
                  </a:cubicBezTo>
                  <a:cubicBezTo>
                    <a:pt x="4628611" y="346965"/>
                    <a:pt x="4625571" y="343724"/>
                    <a:pt x="4625571" y="340481"/>
                  </a:cubicBezTo>
                  <a:cubicBezTo>
                    <a:pt x="4628611" y="337238"/>
                    <a:pt x="4631651" y="333995"/>
                    <a:pt x="4634691" y="330752"/>
                  </a:cubicBezTo>
                  <a:cubicBezTo>
                    <a:pt x="4634691" y="301568"/>
                    <a:pt x="4634691" y="272384"/>
                    <a:pt x="4634691" y="243200"/>
                  </a:cubicBezTo>
                  <a:cubicBezTo>
                    <a:pt x="4634691" y="239958"/>
                    <a:pt x="4634691" y="239958"/>
                    <a:pt x="4637731" y="236715"/>
                  </a:cubicBezTo>
                  <a:cubicBezTo>
                    <a:pt x="4637731" y="210774"/>
                    <a:pt x="4637731" y="181590"/>
                    <a:pt x="4637731" y="152406"/>
                  </a:cubicBezTo>
                  <a:cubicBezTo>
                    <a:pt x="4640771" y="139436"/>
                    <a:pt x="4640771" y="132950"/>
                    <a:pt x="4640771" y="123222"/>
                  </a:cubicBezTo>
                  <a:cubicBezTo>
                    <a:pt x="4646851" y="132950"/>
                    <a:pt x="4646851" y="139436"/>
                    <a:pt x="4646851" y="149163"/>
                  </a:cubicBezTo>
                  <a:cubicBezTo>
                    <a:pt x="4649891" y="181590"/>
                    <a:pt x="4649891" y="210774"/>
                    <a:pt x="4649891" y="236715"/>
                  </a:cubicBezTo>
                  <a:cubicBezTo>
                    <a:pt x="4652931" y="272384"/>
                    <a:pt x="4652931" y="301568"/>
                    <a:pt x="4652931" y="330752"/>
                  </a:cubicBezTo>
                  <a:cubicBezTo>
                    <a:pt x="4655971" y="333995"/>
                    <a:pt x="4659011" y="337238"/>
                    <a:pt x="4662051" y="340481"/>
                  </a:cubicBezTo>
                  <a:cubicBezTo>
                    <a:pt x="4662051" y="343724"/>
                    <a:pt x="4659011" y="346965"/>
                    <a:pt x="4659011" y="350208"/>
                  </a:cubicBezTo>
                  <a:cubicBezTo>
                    <a:pt x="4659011" y="389121"/>
                    <a:pt x="4659011" y="428033"/>
                    <a:pt x="4659011" y="466944"/>
                  </a:cubicBezTo>
                  <a:cubicBezTo>
                    <a:pt x="4659011" y="470187"/>
                    <a:pt x="4662051" y="470187"/>
                    <a:pt x="4662051" y="473430"/>
                  </a:cubicBezTo>
                  <a:cubicBezTo>
                    <a:pt x="4662051" y="483158"/>
                    <a:pt x="4662051" y="492885"/>
                    <a:pt x="4662051" y="505857"/>
                  </a:cubicBezTo>
                  <a:cubicBezTo>
                    <a:pt x="4668131" y="505857"/>
                    <a:pt x="4677251" y="505857"/>
                    <a:pt x="4683331" y="505857"/>
                  </a:cubicBezTo>
                  <a:cubicBezTo>
                    <a:pt x="4683331" y="515585"/>
                    <a:pt x="4683331" y="525312"/>
                    <a:pt x="4683331" y="531798"/>
                  </a:cubicBezTo>
                  <a:cubicBezTo>
                    <a:pt x="4695493" y="544769"/>
                    <a:pt x="4695493" y="544769"/>
                    <a:pt x="4695493" y="567467"/>
                  </a:cubicBezTo>
                  <a:cubicBezTo>
                    <a:pt x="4692451" y="567467"/>
                    <a:pt x="4689411" y="570710"/>
                    <a:pt x="4686373" y="573953"/>
                  </a:cubicBezTo>
                  <a:cubicBezTo>
                    <a:pt x="4716771" y="590166"/>
                    <a:pt x="4680291" y="603137"/>
                    <a:pt x="4668131" y="606380"/>
                  </a:cubicBezTo>
                  <a:cubicBezTo>
                    <a:pt x="4671171" y="732843"/>
                    <a:pt x="4677251" y="859307"/>
                    <a:pt x="4680291" y="985772"/>
                  </a:cubicBezTo>
                  <a:cubicBezTo>
                    <a:pt x="4713733" y="985772"/>
                    <a:pt x="4747171" y="985772"/>
                    <a:pt x="4777573" y="985772"/>
                  </a:cubicBezTo>
                  <a:cubicBezTo>
                    <a:pt x="4777573" y="1024683"/>
                    <a:pt x="4777573" y="1063595"/>
                    <a:pt x="4777573" y="1099265"/>
                  </a:cubicBezTo>
                  <a:cubicBezTo>
                    <a:pt x="4783653" y="1099265"/>
                    <a:pt x="4786693" y="1099265"/>
                    <a:pt x="4789733" y="1099265"/>
                  </a:cubicBezTo>
                  <a:cubicBezTo>
                    <a:pt x="4789733" y="1096022"/>
                    <a:pt x="4792773" y="1092779"/>
                    <a:pt x="4792773" y="1089537"/>
                  </a:cubicBezTo>
                  <a:cubicBezTo>
                    <a:pt x="4795813" y="1089537"/>
                    <a:pt x="4798853" y="1089537"/>
                    <a:pt x="4801893" y="1089537"/>
                  </a:cubicBezTo>
                  <a:cubicBezTo>
                    <a:pt x="4801893" y="1092779"/>
                    <a:pt x="4801893" y="1096022"/>
                    <a:pt x="4804935" y="1102508"/>
                  </a:cubicBezTo>
                  <a:cubicBezTo>
                    <a:pt x="4811013" y="1102508"/>
                    <a:pt x="4817093" y="1102508"/>
                    <a:pt x="4823175" y="1102508"/>
                  </a:cubicBezTo>
                  <a:cubicBezTo>
                    <a:pt x="4823175" y="1099265"/>
                    <a:pt x="4823175" y="1096022"/>
                    <a:pt x="4823175" y="1092779"/>
                  </a:cubicBezTo>
                  <a:cubicBezTo>
                    <a:pt x="4835333" y="1092779"/>
                    <a:pt x="4844453" y="1092779"/>
                    <a:pt x="4856613" y="1092779"/>
                  </a:cubicBezTo>
                  <a:cubicBezTo>
                    <a:pt x="4856613" y="1096022"/>
                    <a:pt x="4856613" y="1099265"/>
                    <a:pt x="4856613" y="1102508"/>
                  </a:cubicBezTo>
                  <a:cubicBezTo>
                    <a:pt x="4865733" y="1102508"/>
                    <a:pt x="4877895" y="1102508"/>
                    <a:pt x="4887015" y="1102508"/>
                  </a:cubicBezTo>
                  <a:cubicBezTo>
                    <a:pt x="4887015" y="1125206"/>
                    <a:pt x="4887015" y="1147905"/>
                    <a:pt x="4887015" y="1170603"/>
                  </a:cubicBezTo>
                  <a:cubicBezTo>
                    <a:pt x="4893095" y="1170603"/>
                    <a:pt x="4902215" y="1170603"/>
                    <a:pt x="4908295" y="1170603"/>
                  </a:cubicBezTo>
                  <a:cubicBezTo>
                    <a:pt x="4908295" y="1164117"/>
                    <a:pt x="4908295" y="1157633"/>
                    <a:pt x="4908295" y="1151147"/>
                  </a:cubicBezTo>
                  <a:cubicBezTo>
                    <a:pt x="4917415" y="1151147"/>
                    <a:pt x="4926535" y="1151147"/>
                    <a:pt x="4932615" y="1151147"/>
                  </a:cubicBezTo>
                  <a:cubicBezTo>
                    <a:pt x="4932615" y="1060353"/>
                    <a:pt x="4932615" y="972801"/>
                    <a:pt x="4932615" y="882006"/>
                  </a:cubicBezTo>
                  <a:cubicBezTo>
                    <a:pt x="4935655" y="878763"/>
                    <a:pt x="4938695" y="875520"/>
                    <a:pt x="4941735" y="872277"/>
                  </a:cubicBezTo>
                  <a:cubicBezTo>
                    <a:pt x="4978215" y="872277"/>
                    <a:pt x="5014695" y="872277"/>
                    <a:pt x="5051177" y="872277"/>
                  </a:cubicBezTo>
                  <a:lnTo>
                    <a:pt x="5051177" y="885249"/>
                  </a:lnTo>
                  <a:lnTo>
                    <a:pt x="5066377" y="885249"/>
                  </a:lnTo>
                  <a:cubicBezTo>
                    <a:pt x="5066377" y="943617"/>
                    <a:pt x="5066377" y="1001985"/>
                    <a:pt x="5066377" y="1057110"/>
                  </a:cubicBezTo>
                  <a:cubicBezTo>
                    <a:pt x="5078537" y="1057110"/>
                    <a:pt x="5087657" y="1057110"/>
                    <a:pt x="5099817" y="1057110"/>
                  </a:cubicBezTo>
                  <a:cubicBezTo>
                    <a:pt x="5099817" y="1024683"/>
                    <a:pt x="5099817" y="992256"/>
                    <a:pt x="5099817" y="956588"/>
                  </a:cubicBezTo>
                  <a:cubicBezTo>
                    <a:pt x="5111977" y="956588"/>
                    <a:pt x="5127177" y="956588"/>
                    <a:pt x="5139339" y="956588"/>
                  </a:cubicBezTo>
                  <a:cubicBezTo>
                    <a:pt x="5142377" y="956588"/>
                    <a:pt x="5142377" y="953345"/>
                    <a:pt x="5145417" y="950102"/>
                  </a:cubicBezTo>
                  <a:lnTo>
                    <a:pt x="5157579" y="950102"/>
                  </a:lnTo>
                  <a:cubicBezTo>
                    <a:pt x="5160617" y="953345"/>
                    <a:pt x="5160617" y="956588"/>
                    <a:pt x="5163657" y="956588"/>
                  </a:cubicBezTo>
                  <a:cubicBezTo>
                    <a:pt x="5172777" y="956588"/>
                    <a:pt x="5184939" y="956588"/>
                    <a:pt x="5197099" y="956588"/>
                  </a:cubicBezTo>
                  <a:cubicBezTo>
                    <a:pt x="5197099" y="898220"/>
                    <a:pt x="5197099" y="839852"/>
                    <a:pt x="5197099" y="781484"/>
                  </a:cubicBezTo>
                  <a:cubicBezTo>
                    <a:pt x="5197119" y="781479"/>
                    <a:pt x="5198419" y="781233"/>
                    <a:pt x="5282219" y="765270"/>
                  </a:cubicBezTo>
                  <a:cubicBezTo>
                    <a:pt x="5282219" y="765281"/>
                    <a:pt x="5282219" y="765392"/>
                    <a:pt x="5282219" y="766892"/>
                  </a:cubicBezTo>
                  <a:lnTo>
                    <a:pt x="5282219" y="778241"/>
                  </a:lnTo>
                  <a:cubicBezTo>
                    <a:pt x="5282245" y="778241"/>
                    <a:pt x="5283211" y="778241"/>
                    <a:pt x="5321739" y="778241"/>
                  </a:cubicBezTo>
                  <a:cubicBezTo>
                    <a:pt x="5321739" y="778274"/>
                    <a:pt x="5321739" y="781830"/>
                    <a:pt x="5321739" y="1160876"/>
                  </a:cubicBezTo>
                  <a:cubicBezTo>
                    <a:pt x="5330859" y="1160876"/>
                    <a:pt x="5343019" y="1160876"/>
                    <a:pt x="5355181" y="1160876"/>
                  </a:cubicBezTo>
                  <a:cubicBezTo>
                    <a:pt x="5355181" y="1157633"/>
                    <a:pt x="5355181" y="1157633"/>
                    <a:pt x="5355181" y="1154390"/>
                  </a:cubicBezTo>
                  <a:cubicBezTo>
                    <a:pt x="5361259" y="1154390"/>
                    <a:pt x="5367339" y="1154390"/>
                    <a:pt x="5373421" y="1154390"/>
                  </a:cubicBezTo>
                  <a:cubicBezTo>
                    <a:pt x="5373421" y="1157633"/>
                    <a:pt x="5373421" y="1157633"/>
                    <a:pt x="5373421" y="1160876"/>
                  </a:cubicBezTo>
                  <a:cubicBezTo>
                    <a:pt x="5385581" y="1160876"/>
                    <a:pt x="5397739" y="1160876"/>
                    <a:pt x="5409901" y="1160876"/>
                  </a:cubicBezTo>
                  <a:cubicBezTo>
                    <a:pt x="5409901" y="1154390"/>
                    <a:pt x="5409901" y="1147905"/>
                    <a:pt x="5409901" y="1141419"/>
                  </a:cubicBezTo>
                  <a:cubicBezTo>
                    <a:pt x="5425101" y="1141419"/>
                    <a:pt x="5440301" y="1141419"/>
                    <a:pt x="5452461" y="1141419"/>
                  </a:cubicBezTo>
                  <a:cubicBezTo>
                    <a:pt x="5458541" y="1134933"/>
                    <a:pt x="5464623" y="1134933"/>
                    <a:pt x="5470701" y="1134933"/>
                  </a:cubicBezTo>
                  <a:cubicBezTo>
                    <a:pt x="5479821" y="1141419"/>
                    <a:pt x="5491983" y="1141419"/>
                    <a:pt x="5501103" y="1141419"/>
                  </a:cubicBezTo>
                  <a:cubicBezTo>
                    <a:pt x="5501103" y="1131692"/>
                    <a:pt x="5501103" y="1125206"/>
                    <a:pt x="5501103" y="1115478"/>
                  </a:cubicBezTo>
                  <a:lnTo>
                    <a:pt x="5513263" y="1115478"/>
                  </a:lnTo>
                  <a:cubicBezTo>
                    <a:pt x="5513263" y="1108992"/>
                    <a:pt x="5513263" y="1102508"/>
                    <a:pt x="5513263" y="1096022"/>
                  </a:cubicBezTo>
                  <a:cubicBezTo>
                    <a:pt x="5540623" y="1096022"/>
                    <a:pt x="5571023" y="1096022"/>
                    <a:pt x="5598383" y="1096022"/>
                  </a:cubicBezTo>
                  <a:cubicBezTo>
                    <a:pt x="5598383" y="1079808"/>
                    <a:pt x="5598383" y="1066838"/>
                    <a:pt x="5598383" y="1050624"/>
                  </a:cubicBezTo>
                  <a:cubicBezTo>
                    <a:pt x="5607503" y="1050624"/>
                    <a:pt x="5616623" y="1050624"/>
                    <a:pt x="5625743" y="1050624"/>
                  </a:cubicBezTo>
                  <a:cubicBezTo>
                    <a:pt x="5625743" y="1047381"/>
                    <a:pt x="5625743" y="1044140"/>
                    <a:pt x="5625743" y="1040897"/>
                  </a:cubicBezTo>
                  <a:cubicBezTo>
                    <a:pt x="5631823" y="1040897"/>
                    <a:pt x="5637903" y="1040897"/>
                    <a:pt x="5643983" y="1040897"/>
                  </a:cubicBezTo>
                  <a:cubicBezTo>
                    <a:pt x="5643983" y="1044140"/>
                    <a:pt x="5643983" y="1047381"/>
                    <a:pt x="5643983" y="1050624"/>
                  </a:cubicBezTo>
                  <a:cubicBezTo>
                    <a:pt x="5653103" y="1050624"/>
                    <a:pt x="5659183" y="1050624"/>
                    <a:pt x="5668303" y="1050624"/>
                  </a:cubicBezTo>
                  <a:cubicBezTo>
                    <a:pt x="5668303" y="1073324"/>
                    <a:pt x="5668303" y="1099265"/>
                    <a:pt x="5668303" y="1125206"/>
                  </a:cubicBezTo>
                  <a:cubicBezTo>
                    <a:pt x="5683503" y="1125206"/>
                    <a:pt x="5701745" y="1125206"/>
                    <a:pt x="5716945" y="1125206"/>
                  </a:cubicBezTo>
                  <a:cubicBezTo>
                    <a:pt x="5716945" y="1112235"/>
                    <a:pt x="5716945" y="1099265"/>
                    <a:pt x="5716945" y="1086294"/>
                  </a:cubicBezTo>
                  <a:cubicBezTo>
                    <a:pt x="5735185" y="1086294"/>
                    <a:pt x="5756465" y="1086294"/>
                    <a:pt x="5774705" y="1086294"/>
                  </a:cubicBezTo>
                  <a:cubicBezTo>
                    <a:pt x="5774705" y="1070081"/>
                    <a:pt x="5774705" y="1057110"/>
                    <a:pt x="5774705" y="1040897"/>
                  </a:cubicBezTo>
                  <a:cubicBezTo>
                    <a:pt x="5799027" y="1040897"/>
                    <a:pt x="5823345" y="1040897"/>
                    <a:pt x="5847667" y="1040897"/>
                  </a:cubicBezTo>
                  <a:cubicBezTo>
                    <a:pt x="5847667" y="1040940"/>
                    <a:pt x="5847667" y="1043603"/>
                    <a:pt x="5847667" y="1207631"/>
                  </a:cubicBezTo>
                  <a:lnTo>
                    <a:pt x="5847667" y="1228299"/>
                  </a:lnTo>
                  <a:lnTo>
                    <a:pt x="5946479" y="1228299"/>
                  </a:lnTo>
                  <a:lnTo>
                    <a:pt x="5946479" y="1386957"/>
                  </a:lnTo>
                  <a:lnTo>
                    <a:pt x="5946479" y="1421828"/>
                  </a:lnTo>
                  <a:lnTo>
                    <a:pt x="5968919" y="1421828"/>
                  </a:lnTo>
                  <a:cubicBezTo>
                    <a:pt x="5968919" y="1421828"/>
                    <a:pt x="5968919" y="1421828"/>
                    <a:pt x="5968919" y="1420085"/>
                  </a:cubicBezTo>
                  <a:lnTo>
                    <a:pt x="5968919" y="1407881"/>
                  </a:lnTo>
                  <a:cubicBezTo>
                    <a:pt x="5968919" y="1407881"/>
                    <a:pt x="5968919" y="1407881"/>
                    <a:pt x="6035789" y="1407881"/>
                  </a:cubicBezTo>
                  <a:cubicBezTo>
                    <a:pt x="6035789" y="1407881"/>
                    <a:pt x="6035789" y="1407881"/>
                    <a:pt x="6035789" y="1439262"/>
                  </a:cubicBezTo>
                  <a:cubicBezTo>
                    <a:pt x="6035789" y="1439262"/>
                    <a:pt x="6035789" y="1439262"/>
                    <a:pt x="6039131" y="1441007"/>
                  </a:cubicBezTo>
                  <a:lnTo>
                    <a:pt x="6062537" y="1453211"/>
                  </a:lnTo>
                  <a:cubicBezTo>
                    <a:pt x="6062537" y="1453211"/>
                    <a:pt x="6062537" y="1453211"/>
                    <a:pt x="6062537" y="1498541"/>
                  </a:cubicBezTo>
                  <a:cubicBezTo>
                    <a:pt x="6062537" y="1498541"/>
                    <a:pt x="6062537" y="1498541"/>
                    <a:pt x="6064627" y="1499414"/>
                  </a:cubicBezTo>
                  <a:lnTo>
                    <a:pt x="6079255" y="1505516"/>
                  </a:lnTo>
                  <a:cubicBezTo>
                    <a:pt x="6079255" y="1505516"/>
                    <a:pt x="6079255" y="1505516"/>
                    <a:pt x="6079255" y="1503773"/>
                  </a:cubicBezTo>
                  <a:lnTo>
                    <a:pt x="6079255" y="1491567"/>
                  </a:lnTo>
                  <a:cubicBezTo>
                    <a:pt x="6079255" y="1491567"/>
                    <a:pt x="6079255" y="1491567"/>
                    <a:pt x="6080927" y="1491567"/>
                  </a:cubicBezTo>
                  <a:lnTo>
                    <a:pt x="6092629" y="1491567"/>
                  </a:lnTo>
                  <a:cubicBezTo>
                    <a:pt x="6092629" y="1491567"/>
                    <a:pt x="6092629" y="1491567"/>
                    <a:pt x="6092629" y="1490259"/>
                  </a:cubicBezTo>
                  <a:lnTo>
                    <a:pt x="6092629" y="1481106"/>
                  </a:lnTo>
                  <a:cubicBezTo>
                    <a:pt x="6092629" y="1481106"/>
                    <a:pt x="6092629" y="1481106"/>
                    <a:pt x="6090957" y="1481106"/>
                  </a:cubicBezTo>
                  <a:lnTo>
                    <a:pt x="6079255" y="1481106"/>
                  </a:lnTo>
                  <a:cubicBezTo>
                    <a:pt x="6079255" y="1481106"/>
                    <a:pt x="6079255" y="1481106"/>
                    <a:pt x="6079255" y="1479363"/>
                  </a:cubicBezTo>
                  <a:lnTo>
                    <a:pt x="6079255" y="1467159"/>
                  </a:lnTo>
                  <a:cubicBezTo>
                    <a:pt x="6079255" y="1467159"/>
                    <a:pt x="6079255" y="1467159"/>
                    <a:pt x="6080927" y="1467159"/>
                  </a:cubicBezTo>
                  <a:lnTo>
                    <a:pt x="6092629" y="1467159"/>
                  </a:lnTo>
                  <a:cubicBezTo>
                    <a:pt x="6092629" y="1467159"/>
                    <a:pt x="6092629" y="1467159"/>
                    <a:pt x="6092629" y="1465415"/>
                  </a:cubicBezTo>
                  <a:lnTo>
                    <a:pt x="6092629" y="1453211"/>
                  </a:lnTo>
                  <a:cubicBezTo>
                    <a:pt x="6092629" y="1453211"/>
                    <a:pt x="6092629" y="1453211"/>
                    <a:pt x="6090957" y="1453211"/>
                  </a:cubicBezTo>
                  <a:lnTo>
                    <a:pt x="6079255" y="1453211"/>
                  </a:lnTo>
                  <a:cubicBezTo>
                    <a:pt x="6079255" y="1453211"/>
                    <a:pt x="6079255" y="1453211"/>
                    <a:pt x="6079255" y="1451468"/>
                  </a:cubicBezTo>
                  <a:lnTo>
                    <a:pt x="6079255" y="1439262"/>
                  </a:lnTo>
                  <a:cubicBezTo>
                    <a:pt x="6079255" y="1439262"/>
                    <a:pt x="6079255" y="1439262"/>
                    <a:pt x="6080927" y="1439262"/>
                  </a:cubicBezTo>
                  <a:lnTo>
                    <a:pt x="6092629" y="1439262"/>
                  </a:lnTo>
                  <a:cubicBezTo>
                    <a:pt x="6092629" y="1439262"/>
                    <a:pt x="6092629" y="1439262"/>
                    <a:pt x="6092629" y="1437956"/>
                  </a:cubicBezTo>
                  <a:lnTo>
                    <a:pt x="6092629" y="1428803"/>
                  </a:lnTo>
                  <a:cubicBezTo>
                    <a:pt x="6092629" y="1428803"/>
                    <a:pt x="6092629" y="1428803"/>
                    <a:pt x="6090957" y="1428803"/>
                  </a:cubicBezTo>
                  <a:lnTo>
                    <a:pt x="6079255" y="1428803"/>
                  </a:lnTo>
                  <a:cubicBezTo>
                    <a:pt x="6079255" y="1428803"/>
                    <a:pt x="6079255" y="1428803"/>
                    <a:pt x="6079255" y="1427058"/>
                  </a:cubicBezTo>
                  <a:lnTo>
                    <a:pt x="6079255" y="1414854"/>
                  </a:lnTo>
                  <a:cubicBezTo>
                    <a:pt x="6079255" y="1414854"/>
                    <a:pt x="6079255" y="1414854"/>
                    <a:pt x="6080927" y="1414854"/>
                  </a:cubicBezTo>
                  <a:lnTo>
                    <a:pt x="6092629" y="1414854"/>
                  </a:lnTo>
                  <a:cubicBezTo>
                    <a:pt x="6092629" y="1414854"/>
                    <a:pt x="6092629" y="1414854"/>
                    <a:pt x="6092629" y="1413111"/>
                  </a:cubicBezTo>
                  <a:lnTo>
                    <a:pt x="6092629" y="1400906"/>
                  </a:lnTo>
                  <a:cubicBezTo>
                    <a:pt x="6092629" y="1400906"/>
                    <a:pt x="6092629" y="1400906"/>
                    <a:pt x="6090957" y="1400906"/>
                  </a:cubicBezTo>
                  <a:lnTo>
                    <a:pt x="6079255" y="1400906"/>
                  </a:lnTo>
                  <a:cubicBezTo>
                    <a:pt x="6079255" y="1400906"/>
                    <a:pt x="6079255" y="1400906"/>
                    <a:pt x="6079255" y="1399599"/>
                  </a:cubicBezTo>
                  <a:lnTo>
                    <a:pt x="6079255" y="1390445"/>
                  </a:lnTo>
                  <a:cubicBezTo>
                    <a:pt x="6079255" y="1390445"/>
                    <a:pt x="6079255" y="1390445"/>
                    <a:pt x="6080927" y="1390445"/>
                  </a:cubicBezTo>
                  <a:lnTo>
                    <a:pt x="6092629" y="1390445"/>
                  </a:lnTo>
                  <a:cubicBezTo>
                    <a:pt x="6092629" y="1390445"/>
                    <a:pt x="6092629" y="1390445"/>
                    <a:pt x="6092629" y="1388702"/>
                  </a:cubicBezTo>
                  <a:lnTo>
                    <a:pt x="6092629" y="1376498"/>
                  </a:lnTo>
                  <a:cubicBezTo>
                    <a:pt x="6092629" y="1376498"/>
                    <a:pt x="6092629" y="1376498"/>
                    <a:pt x="6090957" y="1376498"/>
                  </a:cubicBezTo>
                  <a:lnTo>
                    <a:pt x="6079255" y="1376498"/>
                  </a:lnTo>
                  <a:cubicBezTo>
                    <a:pt x="6079255" y="1376498"/>
                    <a:pt x="6079255" y="1376498"/>
                    <a:pt x="6079255" y="1374755"/>
                  </a:cubicBezTo>
                  <a:lnTo>
                    <a:pt x="6079255" y="1362549"/>
                  </a:lnTo>
                  <a:cubicBezTo>
                    <a:pt x="6079255" y="1362549"/>
                    <a:pt x="6079255" y="1362549"/>
                    <a:pt x="6080927" y="1362549"/>
                  </a:cubicBezTo>
                  <a:lnTo>
                    <a:pt x="6092629" y="1362549"/>
                  </a:lnTo>
                  <a:cubicBezTo>
                    <a:pt x="6092629" y="1362549"/>
                    <a:pt x="6092629" y="1362549"/>
                    <a:pt x="6092629" y="1360806"/>
                  </a:cubicBezTo>
                  <a:lnTo>
                    <a:pt x="6092629" y="1348602"/>
                  </a:lnTo>
                  <a:cubicBezTo>
                    <a:pt x="6092629" y="1348602"/>
                    <a:pt x="6092629" y="1348602"/>
                    <a:pt x="6090957" y="1348602"/>
                  </a:cubicBezTo>
                  <a:lnTo>
                    <a:pt x="6079255" y="1348602"/>
                  </a:lnTo>
                  <a:cubicBezTo>
                    <a:pt x="6079255" y="1348602"/>
                    <a:pt x="6079255" y="1348602"/>
                    <a:pt x="6079255" y="1347294"/>
                  </a:cubicBezTo>
                  <a:lnTo>
                    <a:pt x="6079255" y="1338141"/>
                  </a:lnTo>
                  <a:cubicBezTo>
                    <a:pt x="6079255" y="1338141"/>
                    <a:pt x="6079255" y="1338141"/>
                    <a:pt x="6080927" y="1338141"/>
                  </a:cubicBezTo>
                  <a:lnTo>
                    <a:pt x="6092629" y="1338141"/>
                  </a:lnTo>
                  <a:cubicBezTo>
                    <a:pt x="6092629" y="1338141"/>
                    <a:pt x="6092629" y="1338141"/>
                    <a:pt x="6092629" y="1336397"/>
                  </a:cubicBezTo>
                  <a:lnTo>
                    <a:pt x="6092629" y="1324193"/>
                  </a:lnTo>
                  <a:cubicBezTo>
                    <a:pt x="6092629" y="1324193"/>
                    <a:pt x="6092629" y="1324193"/>
                    <a:pt x="6090957" y="1324193"/>
                  </a:cubicBezTo>
                  <a:lnTo>
                    <a:pt x="6079255" y="1324193"/>
                  </a:lnTo>
                  <a:cubicBezTo>
                    <a:pt x="6079255" y="1324193"/>
                    <a:pt x="6079255" y="1324193"/>
                    <a:pt x="6079255" y="1322450"/>
                  </a:cubicBezTo>
                  <a:lnTo>
                    <a:pt x="6079255" y="1310244"/>
                  </a:lnTo>
                  <a:cubicBezTo>
                    <a:pt x="6079255" y="1310244"/>
                    <a:pt x="6079255" y="1310244"/>
                    <a:pt x="6080927" y="1310244"/>
                  </a:cubicBezTo>
                  <a:lnTo>
                    <a:pt x="6092629" y="1310244"/>
                  </a:lnTo>
                  <a:cubicBezTo>
                    <a:pt x="6092629" y="1310244"/>
                    <a:pt x="6092629" y="1310244"/>
                    <a:pt x="6092629" y="1308938"/>
                  </a:cubicBezTo>
                  <a:lnTo>
                    <a:pt x="6092629" y="1299785"/>
                  </a:lnTo>
                  <a:cubicBezTo>
                    <a:pt x="6092629" y="1299785"/>
                    <a:pt x="6092629" y="1299785"/>
                    <a:pt x="6090957" y="1299785"/>
                  </a:cubicBezTo>
                  <a:lnTo>
                    <a:pt x="6079255" y="1299785"/>
                  </a:lnTo>
                  <a:cubicBezTo>
                    <a:pt x="6079255" y="1299785"/>
                    <a:pt x="6079255" y="1299785"/>
                    <a:pt x="6079255" y="1298040"/>
                  </a:cubicBezTo>
                  <a:lnTo>
                    <a:pt x="6079255" y="1285836"/>
                  </a:lnTo>
                  <a:cubicBezTo>
                    <a:pt x="6079255" y="1285836"/>
                    <a:pt x="6079255" y="1285836"/>
                    <a:pt x="6080927" y="1285836"/>
                  </a:cubicBezTo>
                  <a:lnTo>
                    <a:pt x="6092629" y="1285836"/>
                  </a:lnTo>
                  <a:cubicBezTo>
                    <a:pt x="6092629" y="1285836"/>
                    <a:pt x="6092629" y="1285836"/>
                    <a:pt x="6092629" y="1284093"/>
                  </a:cubicBezTo>
                  <a:lnTo>
                    <a:pt x="6092629" y="1271888"/>
                  </a:lnTo>
                  <a:cubicBezTo>
                    <a:pt x="6092629" y="1271888"/>
                    <a:pt x="6092629" y="1271888"/>
                    <a:pt x="6090957" y="1271888"/>
                  </a:cubicBezTo>
                  <a:lnTo>
                    <a:pt x="6079255" y="1271888"/>
                  </a:lnTo>
                  <a:cubicBezTo>
                    <a:pt x="6079255" y="1271888"/>
                    <a:pt x="6079255" y="1271888"/>
                    <a:pt x="6079255" y="1270145"/>
                  </a:cubicBezTo>
                  <a:lnTo>
                    <a:pt x="6079255" y="1257941"/>
                  </a:lnTo>
                  <a:cubicBezTo>
                    <a:pt x="6079255" y="1257941"/>
                    <a:pt x="6079255" y="1257941"/>
                    <a:pt x="6080927" y="1257941"/>
                  </a:cubicBezTo>
                  <a:lnTo>
                    <a:pt x="6092629" y="1257941"/>
                  </a:lnTo>
                  <a:cubicBezTo>
                    <a:pt x="6092629" y="1257941"/>
                    <a:pt x="6092629" y="1257941"/>
                    <a:pt x="6092629" y="1256633"/>
                  </a:cubicBezTo>
                  <a:lnTo>
                    <a:pt x="6092629" y="1247480"/>
                  </a:lnTo>
                  <a:cubicBezTo>
                    <a:pt x="6092629" y="1247480"/>
                    <a:pt x="6092629" y="1247480"/>
                    <a:pt x="6090957" y="1247480"/>
                  </a:cubicBezTo>
                  <a:lnTo>
                    <a:pt x="6079255" y="1247480"/>
                  </a:lnTo>
                  <a:cubicBezTo>
                    <a:pt x="6079255" y="1247480"/>
                    <a:pt x="6079255" y="1247480"/>
                    <a:pt x="6079255" y="1245737"/>
                  </a:cubicBezTo>
                  <a:lnTo>
                    <a:pt x="6079255" y="1233531"/>
                  </a:lnTo>
                  <a:cubicBezTo>
                    <a:pt x="6079255" y="1233531"/>
                    <a:pt x="6079255" y="1233531"/>
                    <a:pt x="6080927" y="1233531"/>
                  </a:cubicBezTo>
                  <a:lnTo>
                    <a:pt x="6092629" y="1233531"/>
                  </a:lnTo>
                  <a:cubicBezTo>
                    <a:pt x="6092629" y="1233531"/>
                    <a:pt x="6092629" y="1233531"/>
                    <a:pt x="6092629" y="1231788"/>
                  </a:cubicBezTo>
                  <a:lnTo>
                    <a:pt x="6092629" y="1219584"/>
                  </a:lnTo>
                  <a:cubicBezTo>
                    <a:pt x="6092629" y="1219584"/>
                    <a:pt x="6092629" y="1219584"/>
                    <a:pt x="6090957" y="1219584"/>
                  </a:cubicBezTo>
                  <a:lnTo>
                    <a:pt x="6079255" y="1219584"/>
                  </a:lnTo>
                  <a:cubicBezTo>
                    <a:pt x="6079255" y="1219584"/>
                    <a:pt x="6079255" y="1219584"/>
                    <a:pt x="6079255" y="1217840"/>
                  </a:cubicBezTo>
                  <a:lnTo>
                    <a:pt x="6079255" y="1205636"/>
                  </a:lnTo>
                  <a:cubicBezTo>
                    <a:pt x="6079255" y="1205636"/>
                    <a:pt x="6079255" y="1205636"/>
                    <a:pt x="6080927" y="1205636"/>
                  </a:cubicBezTo>
                  <a:lnTo>
                    <a:pt x="6092629" y="1205636"/>
                  </a:lnTo>
                  <a:cubicBezTo>
                    <a:pt x="6092629" y="1205636"/>
                    <a:pt x="6092629" y="1205636"/>
                    <a:pt x="6092629" y="1204328"/>
                  </a:cubicBezTo>
                  <a:lnTo>
                    <a:pt x="6092629" y="1195175"/>
                  </a:lnTo>
                  <a:cubicBezTo>
                    <a:pt x="6092629" y="1195175"/>
                    <a:pt x="6092629" y="1195175"/>
                    <a:pt x="6090957" y="1195175"/>
                  </a:cubicBezTo>
                  <a:lnTo>
                    <a:pt x="6079255" y="1195175"/>
                  </a:lnTo>
                  <a:cubicBezTo>
                    <a:pt x="6079255" y="1195175"/>
                    <a:pt x="6079255" y="1195175"/>
                    <a:pt x="6079255" y="1193432"/>
                  </a:cubicBezTo>
                  <a:lnTo>
                    <a:pt x="6079255" y="1181226"/>
                  </a:lnTo>
                  <a:cubicBezTo>
                    <a:pt x="6079255" y="1181226"/>
                    <a:pt x="6079255" y="1181226"/>
                    <a:pt x="6080927" y="1181226"/>
                  </a:cubicBezTo>
                  <a:lnTo>
                    <a:pt x="6092629" y="1181226"/>
                  </a:lnTo>
                  <a:cubicBezTo>
                    <a:pt x="6092629" y="1181226"/>
                    <a:pt x="6092629" y="1181226"/>
                    <a:pt x="6090957" y="1178612"/>
                  </a:cubicBezTo>
                  <a:lnTo>
                    <a:pt x="6079255" y="1160306"/>
                  </a:lnTo>
                  <a:cubicBezTo>
                    <a:pt x="6079255" y="1160306"/>
                    <a:pt x="6079255" y="1160306"/>
                    <a:pt x="6079255" y="1104513"/>
                  </a:cubicBezTo>
                  <a:cubicBezTo>
                    <a:pt x="6079255" y="1104513"/>
                    <a:pt x="6079255" y="1104513"/>
                    <a:pt x="6303271" y="1104513"/>
                  </a:cubicBezTo>
                  <a:cubicBezTo>
                    <a:pt x="6303271" y="1104513"/>
                    <a:pt x="6303271" y="1104513"/>
                    <a:pt x="6323331" y="1135896"/>
                  </a:cubicBezTo>
                  <a:cubicBezTo>
                    <a:pt x="6323331" y="1135896"/>
                    <a:pt x="6323331" y="1135896"/>
                    <a:pt x="6323331" y="1205636"/>
                  </a:cubicBezTo>
                  <a:cubicBezTo>
                    <a:pt x="6323331" y="1205636"/>
                    <a:pt x="6323331" y="1205636"/>
                    <a:pt x="6321659" y="1205636"/>
                  </a:cubicBezTo>
                  <a:lnTo>
                    <a:pt x="6309957" y="1205636"/>
                  </a:lnTo>
                  <a:cubicBezTo>
                    <a:pt x="6309957" y="1205636"/>
                    <a:pt x="6309957" y="1205636"/>
                    <a:pt x="6309957" y="1207379"/>
                  </a:cubicBezTo>
                  <a:lnTo>
                    <a:pt x="6309957" y="1219584"/>
                  </a:lnTo>
                  <a:cubicBezTo>
                    <a:pt x="6309957" y="1219584"/>
                    <a:pt x="6309957" y="1219584"/>
                    <a:pt x="6311629" y="1219584"/>
                  </a:cubicBezTo>
                  <a:lnTo>
                    <a:pt x="6323331" y="1219584"/>
                  </a:lnTo>
                  <a:cubicBezTo>
                    <a:pt x="6323331" y="1219584"/>
                    <a:pt x="6323331" y="1219584"/>
                    <a:pt x="6323331" y="1221327"/>
                  </a:cubicBezTo>
                  <a:lnTo>
                    <a:pt x="6323331" y="1233531"/>
                  </a:lnTo>
                  <a:cubicBezTo>
                    <a:pt x="6323331" y="1233531"/>
                    <a:pt x="6323331" y="1233531"/>
                    <a:pt x="6321659" y="1233531"/>
                  </a:cubicBezTo>
                  <a:lnTo>
                    <a:pt x="6309957" y="1233531"/>
                  </a:lnTo>
                  <a:cubicBezTo>
                    <a:pt x="6309957" y="1233531"/>
                    <a:pt x="6309957" y="1233531"/>
                    <a:pt x="6309957" y="1235274"/>
                  </a:cubicBezTo>
                  <a:lnTo>
                    <a:pt x="6309957" y="1247480"/>
                  </a:lnTo>
                  <a:cubicBezTo>
                    <a:pt x="6309957" y="1247480"/>
                    <a:pt x="6309957" y="1247480"/>
                    <a:pt x="6311629" y="1247480"/>
                  </a:cubicBezTo>
                  <a:lnTo>
                    <a:pt x="6323331" y="1247480"/>
                  </a:lnTo>
                  <a:cubicBezTo>
                    <a:pt x="6323331" y="1247480"/>
                    <a:pt x="6323331" y="1247480"/>
                    <a:pt x="6323331" y="1248788"/>
                  </a:cubicBezTo>
                  <a:lnTo>
                    <a:pt x="6323331" y="1257941"/>
                  </a:lnTo>
                  <a:cubicBezTo>
                    <a:pt x="6323331" y="1257941"/>
                    <a:pt x="6323331" y="1257941"/>
                    <a:pt x="6321659" y="1257941"/>
                  </a:cubicBezTo>
                  <a:lnTo>
                    <a:pt x="6309957" y="1257941"/>
                  </a:lnTo>
                  <a:cubicBezTo>
                    <a:pt x="6309957" y="1257941"/>
                    <a:pt x="6309957" y="1257941"/>
                    <a:pt x="6309957" y="1259684"/>
                  </a:cubicBezTo>
                  <a:lnTo>
                    <a:pt x="6309957" y="1271888"/>
                  </a:lnTo>
                  <a:cubicBezTo>
                    <a:pt x="6309957" y="1271888"/>
                    <a:pt x="6309957" y="1271888"/>
                    <a:pt x="6311629" y="1271888"/>
                  </a:cubicBezTo>
                  <a:lnTo>
                    <a:pt x="6323331" y="1271888"/>
                  </a:lnTo>
                  <a:cubicBezTo>
                    <a:pt x="6323331" y="1271888"/>
                    <a:pt x="6323331" y="1271888"/>
                    <a:pt x="6323331" y="1273632"/>
                  </a:cubicBezTo>
                  <a:lnTo>
                    <a:pt x="6323331" y="1285836"/>
                  </a:lnTo>
                  <a:cubicBezTo>
                    <a:pt x="6323331" y="1285836"/>
                    <a:pt x="6323331" y="1285836"/>
                    <a:pt x="6321659" y="1285836"/>
                  </a:cubicBezTo>
                  <a:lnTo>
                    <a:pt x="6309957" y="1285836"/>
                  </a:lnTo>
                  <a:cubicBezTo>
                    <a:pt x="6309957" y="1285836"/>
                    <a:pt x="6309957" y="1285836"/>
                    <a:pt x="6309957" y="1287579"/>
                  </a:cubicBezTo>
                  <a:lnTo>
                    <a:pt x="6309957" y="1299785"/>
                  </a:lnTo>
                  <a:cubicBezTo>
                    <a:pt x="6309957" y="1299785"/>
                    <a:pt x="6309957" y="1299785"/>
                    <a:pt x="6311629" y="1299785"/>
                  </a:cubicBezTo>
                  <a:lnTo>
                    <a:pt x="6323331" y="1299785"/>
                  </a:lnTo>
                  <a:cubicBezTo>
                    <a:pt x="6323331" y="1299785"/>
                    <a:pt x="6323331" y="1299785"/>
                    <a:pt x="6323331" y="1301091"/>
                  </a:cubicBezTo>
                  <a:lnTo>
                    <a:pt x="6323331" y="1310244"/>
                  </a:lnTo>
                  <a:cubicBezTo>
                    <a:pt x="6323331" y="1310244"/>
                    <a:pt x="6323331" y="1310244"/>
                    <a:pt x="6321659" y="1310244"/>
                  </a:cubicBezTo>
                  <a:lnTo>
                    <a:pt x="6309957" y="1310244"/>
                  </a:lnTo>
                  <a:cubicBezTo>
                    <a:pt x="6309957" y="1310244"/>
                    <a:pt x="6309957" y="1310244"/>
                    <a:pt x="6309957" y="1311989"/>
                  </a:cubicBezTo>
                  <a:lnTo>
                    <a:pt x="6309957" y="1324193"/>
                  </a:lnTo>
                  <a:cubicBezTo>
                    <a:pt x="6309957" y="1324193"/>
                    <a:pt x="6309957" y="1324193"/>
                    <a:pt x="6311629" y="1324193"/>
                  </a:cubicBezTo>
                  <a:lnTo>
                    <a:pt x="6323331" y="1324193"/>
                  </a:lnTo>
                  <a:cubicBezTo>
                    <a:pt x="6323331" y="1324193"/>
                    <a:pt x="6323331" y="1324193"/>
                    <a:pt x="6323331" y="1325936"/>
                  </a:cubicBezTo>
                  <a:lnTo>
                    <a:pt x="6323331" y="1338141"/>
                  </a:lnTo>
                  <a:cubicBezTo>
                    <a:pt x="6323331" y="1338141"/>
                    <a:pt x="6323331" y="1338141"/>
                    <a:pt x="6321659" y="1338141"/>
                  </a:cubicBezTo>
                  <a:lnTo>
                    <a:pt x="6309957" y="1338141"/>
                  </a:lnTo>
                  <a:cubicBezTo>
                    <a:pt x="6309957" y="1338141"/>
                    <a:pt x="6309957" y="1338141"/>
                    <a:pt x="6309957" y="1339448"/>
                  </a:cubicBezTo>
                  <a:lnTo>
                    <a:pt x="6309957" y="1348602"/>
                  </a:lnTo>
                  <a:cubicBezTo>
                    <a:pt x="6309957" y="1348602"/>
                    <a:pt x="6309957" y="1348602"/>
                    <a:pt x="6311629" y="1348602"/>
                  </a:cubicBezTo>
                  <a:lnTo>
                    <a:pt x="6323331" y="1348602"/>
                  </a:lnTo>
                  <a:cubicBezTo>
                    <a:pt x="6323331" y="1348602"/>
                    <a:pt x="6323331" y="1348602"/>
                    <a:pt x="6323331" y="1350345"/>
                  </a:cubicBezTo>
                  <a:lnTo>
                    <a:pt x="6323331" y="1362549"/>
                  </a:lnTo>
                  <a:cubicBezTo>
                    <a:pt x="6323331" y="1362549"/>
                    <a:pt x="6323331" y="1362549"/>
                    <a:pt x="6321659" y="1362549"/>
                  </a:cubicBezTo>
                  <a:lnTo>
                    <a:pt x="6309957" y="1362549"/>
                  </a:lnTo>
                  <a:cubicBezTo>
                    <a:pt x="6309957" y="1362549"/>
                    <a:pt x="6309957" y="1362549"/>
                    <a:pt x="6309957" y="1364292"/>
                  </a:cubicBezTo>
                  <a:lnTo>
                    <a:pt x="6309957" y="1376498"/>
                  </a:lnTo>
                  <a:cubicBezTo>
                    <a:pt x="6309957" y="1376498"/>
                    <a:pt x="6309957" y="1376498"/>
                    <a:pt x="6311629" y="1376498"/>
                  </a:cubicBezTo>
                  <a:lnTo>
                    <a:pt x="6323331" y="1376498"/>
                  </a:lnTo>
                  <a:cubicBezTo>
                    <a:pt x="6323331" y="1376498"/>
                    <a:pt x="6323331" y="1376498"/>
                    <a:pt x="6323331" y="1378241"/>
                  </a:cubicBezTo>
                  <a:lnTo>
                    <a:pt x="6323331" y="1390445"/>
                  </a:lnTo>
                  <a:cubicBezTo>
                    <a:pt x="6323331" y="1390445"/>
                    <a:pt x="6323331" y="1390445"/>
                    <a:pt x="6321659" y="1390445"/>
                  </a:cubicBezTo>
                  <a:lnTo>
                    <a:pt x="6309957" y="1390445"/>
                  </a:lnTo>
                  <a:cubicBezTo>
                    <a:pt x="6309957" y="1390445"/>
                    <a:pt x="6309957" y="1390445"/>
                    <a:pt x="6309957" y="1391753"/>
                  </a:cubicBezTo>
                  <a:lnTo>
                    <a:pt x="6309957" y="1400906"/>
                  </a:lnTo>
                  <a:cubicBezTo>
                    <a:pt x="6309957" y="1400906"/>
                    <a:pt x="6309957" y="1400906"/>
                    <a:pt x="6311629" y="1400906"/>
                  </a:cubicBezTo>
                  <a:lnTo>
                    <a:pt x="6323331" y="1400906"/>
                  </a:lnTo>
                  <a:cubicBezTo>
                    <a:pt x="6323331" y="1400906"/>
                    <a:pt x="6323331" y="1400906"/>
                    <a:pt x="6323331" y="1402650"/>
                  </a:cubicBezTo>
                  <a:lnTo>
                    <a:pt x="6323331" y="1414854"/>
                  </a:lnTo>
                  <a:cubicBezTo>
                    <a:pt x="6323331" y="1414854"/>
                    <a:pt x="6323331" y="1414854"/>
                    <a:pt x="6321659" y="1414854"/>
                  </a:cubicBezTo>
                  <a:lnTo>
                    <a:pt x="6309957" y="1414854"/>
                  </a:lnTo>
                  <a:cubicBezTo>
                    <a:pt x="6309957" y="1414854"/>
                    <a:pt x="6309957" y="1414854"/>
                    <a:pt x="6309957" y="1416597"/>
                  </a:cubicBezTo>
                  <a:lnTo>
                    <a:pt x="6309957" y="1428803"/>
                  </a:lnTo>
                  <a:cubicBezTo>
                    <a:pt x="6309957" y="1428803"/>
                    <a:pt x="6309957" y="1428803"/>
                    <a:pt x="6311629" y="1428803"/>
                  </a:cubicBezTo>
                  <a:lnTo>
                    <a:pt x="6323331" y="1428803"/>
                  </a:lnTo>
                  <a:cubicBezTo>
                    <a:pt x="6323331" y="1428803"/>
                    <a:pt x="6323331" y="1428803"/>
                    <a:pt x="6323331" y="1430109"/>
                  </a:cubicBezTo>
                  <a:lnTo>
                    <a:pt x="6323331" y="1439262"/>
                  </a:lnTo>
                  <a:cubicBezTo>
                    <a:pt x="6323331" y="1439262"/>
                    <a:pt x="6323331" y="1439262"/>
                    <a:pt x="6321659" y="1439262"/>
                  </a:cubicBezTo>
                  <a:lnTo>
                    <a:pt x="6309957" y="1439262"/>
                  </a:lnTo>
                  <a:cubicBezTo>
                    <a:pt x="6309957" y="1439262"/>
                    <a:pt x="6309957" y="1439262"/>
                    <a:pt x="6309957" y="1441007"/>
                  </a:cubicBezTo>
                  <a:lnTo>
                    <a:pt x="6309957" y="1453211"/>
                  </a:lnTo>
                  <a:cubicBezTo>
                    <a:pt x="6309957" y="1453211"/>
                    <a:pt x="6309957" y="1453211"/>
                    <a:pt x="6311629" y="1453211"/>
                  </a:cubicBezTo>
                  <a:lnTo>
                    <a:pt x="6323331" y="1453211"/>
                  </a:lnTo>
                  <a:cubicBezTo>
                    <a:pt x="6323331" y="1453211"/>
                    <a:pt x="6323331" y="1453211"/>
                    <a:pt x="6323331" y="1454954"/>
                  </a:cubicBezTo>
                  <a:lnTo>
                    <a:pt x="6323331" y="1467159"/>
                  </a:lnTo>
                  <a:cubicBezTo>
                    <a:pt x="6323331" y="1467159"/>
                    <a:pt x="6323331" y="1467159"/>
                    <a:pt x="6321659" y="1467159"/>
                  </a:cubicBezTo>
                  <a:lnTo>
                    <a:pt x="6309957" y="1467159"/>
                  </a:lnTo>
                  <a:cubicBezTo>
                    <a:pt x="6309957" y="1467159"/>
                    <a:pt x="6309957" y="1467159"/>
                    <a:pt x="6309957" y="1468902"/>
                  </a:cubicBezTo>
                  <a:lnTo>
                    <a:pt x="6309957" y="1481106"/>
                  </a:lnTo>
                  <a:cubicBezTo>
                    <a:pt x="6309957" y="1481106"/>
                    <a:pt x="6309957" y="1481106"/>
                    <a:pt x="6311629" y="1481106"/>
                  </a:cubicBezTo>
                  <a:lnTo>
                    <a:pt x="6323331" y="1481106"/>
                  </a:lnTo>
                  <a:cubicBezTo>
                    <a:pt x="6323331" y="1481106"/>
                    <a:pt x="6323331" y="1481106"/>
                    <a:pt x="6323331" y="1482414"/>
                  </a:cubicBezTo>
                  <a:lnTo>
                    <a:pt x="6323331" y="1491567"/>
                  </a:lnTo>
                  <a:cubicBezTo>
                    <a:pt x="6323331" y="1491567"/>
                    <a:pt x="6323331" y="1491567"/>
                    <a:pt x="6321659" y="1491567"/>
                  </a:cubicBezTo>
                  <a:lnTo>
                    <a:pt x="6309957" y="1491567"/>
                  </a:lnTo>
                  <a:cubicBezTo>
                    <a:pt x="6309957" y="1491567"/>
                    <a:pt x="6309957" y="1491567"/>
                    <a:pt x="6309957" y="1493310"/>
                  </a:cubicBezTo>
                  <a:lnTo>
                    <a:pt x="6309957" y="1505516"/>
                  </a:lnTo>
                  <a:cubicBezTo>
                    <a:pt x="6309957" y="1505516"/>
                    <a:pt x="6309957" y="1505516"/>
                    <a:pt x="6346735" y="1536899"/>
                  </a:cubicBezTo>
                  <a:cubicBezTo>
                    <a:pt x="6346735" y="1543872"/>
                    <a:pt x="6346735" y="1543872"/>
                    <a:pt x="6345065" y="1543872"/>
                  </a:cubicBezTo>
                  <a:lnTo>
                    <a:pt x="6333361" y="1543872"/>
                  </a:lnTo>
                  <a:cubicBezTo>
                    <a:pt x="6333361" y="1543872"/>
                    <a:pt x="6333361" y="1543872"/>
                    <a:pt x="6333361" y="1582229"/>
                  </a:cubicBezTo>
                  <a:cubicBezTo>
                    <a:pt x="6333361" y="1582229"/>
                    <a:pt x="6333361" y="1582229"/>
                    <a:pt x="6335035" y="1582229"/>
                  </a:cubicBezTo>
                  <a:lnTo>
                    <a:pt x="6346735" y="1582229"/>
                  </a:lnTo>
                  <a:cubicBezTo>
                    <a:pt x="6346735" y="1582229"/>
                    <a:pt x="6346735" y="1582229"/>
                    <a:pt x="6346735" y="1580049"/>
                  </a:cubicBezTo>
                  <a:lnTo>
                    <a:pt x="6346735" y="1564794"/>
                  </a:lnTo>
                  <a:cubicBezTo>
                    <a:pt x="6346735" y="1564794"/>
                    <a:pt x="6346735" y="1564794"/>
                    <a:pt x="6348407" y="1563923"/>
                  </a:cubicBezTo>
                  <a:lnTo>
                    <a:pt x="6360109" y="1557821"/>
                  </a:lnTo>
                  <a:cubicBezTo>
                    <a:pt x="6360109" y="1557821"/>
                    <a:pt x="6360109" y="1557821"/>
                    <a:pt x="6363035" y="1557821"/>
                  </a:cubicBezTo>
                  <a:lnTo>
                    <a:pt x="6383515" y="1557821"/>
                  </a:lnTo>
                  <a:cubicBezTo>
                    <a:pt x="6383515" y="1557821"/>
                    <a:pt x="6383515" y="1557821"/>
                    <a:pt x="6383515" y="1559564"/>
                  </a:cubicBezTo>
                  <a:lnTo>
                    <a:pt x="6383515" y="1571768"/>
                  </a:lnTo>
                  <a:cubicBezTo>
                    <a:pt x="6383515" y="1571768"/>
                    <a:pt x="6383515" y="1571768"/>
                    <a:pt x="6386023" y="1571768"/>
                  </a:cubicBezTo>
                  <a:lnTo>
                    <a:pt x="6403577" y="1571768"/>
                  </a:lnTo>
                  <a:cubicBezTo>
                    <a:pt x="6403577" y="1578741"/>
                    <a:pt x="6403577" y="1578741"/>
                    <a:pt x="6405247" y="1578741"/>
                  </a:cubicBezTo>
                  <a:lnTo>
                    <a:pt x="6416951" y="1578741"/>
                  </a:lnTo>
                  <a:cubicBezTo>
                    <a:pt x="6416951" y="1578741"/>
                    <a:pt x="6416951" y="1578741"/>
                    <a:pt x="6453729" y="1627559"/>
                  </a:cubicBezTo>
                  <a:cubicBezTo>
                    <a:pt x="6453729" y="1627559"/>
                    <a:pt x="6453729" y="1627559"/>
                    <a:pt x="6453729" y="1679864"/>
                  </a:cubicBezTo>
                  <a:cubicBezTo>
                    <a:pt x="6453729" y="1679864"/>
                    <a:pt x="6453729" y="1679864"/>
                    <a:pt x="6455399" y="1679864"/>
                  </a:cubicBezTo>
                  <a:lnTo>
                    <a:pt x="6467103" y="1679864"/>
                  </a:lnTo>
                  <a:cubicBezTo>
                    <a:pt x="6467103" y="1679864"/>
                    <a:pt x="6467103" y="1679864"/>
                    <a:pt x="6467103" y="1676813"/>
                  </a:cubicBezTo>
                  <a:lnTo>
                    <a:pt x="6467103" y="1655456"/>
                  </a:lnTo>
                  <a:cubicBezTo>
                    <a:pt x="6467103" y="1655456"/>
                    <a:pt x="6467103" y="1655456"/>
                    <a:pt x="6468357" y="1655456"/>
                  </a:cubicBezTo>
                  <a:lnTo>
                    <a:pt x="6477133" y="1655456"/>
                  </a:lnTo>
                  <a:cubicBezTo>
                    <a:pt x="6477133" y="1655456"/>
                    <a:pt x="6477133" y="1655456"/>
                    <a:pt x="6477133" y="1657199"/>
                  </a:cubicBezTo>
                  <a:lnTo>
                    <a:pt x="6477133" y="1669403"/>
                  </a:lnTo>
                  <a:cubicBezTo>
                    <a:pt x="6490507" y="1672891"/>
                    <a:pt x="6490507" y="1672891"/>
                    <a:pt x="6490507" y="1596177"/>
                  </a:cubicBezTo>
                  <a:cubicBezTo>
                    <a:pt x="6490507" y="1596177"/>
                    <a:pt x="6490507" y="1596177"/>
                    <a:pt x="6547347" y="1596177"/>
                  </a:cubicBezTo>
                  <a:cubicBezTo>
                    <a:pt x="6547347" y="1596177"/>
                    <a:pt x="6547347" y="1596177"/>
                    <a:pt x="6547347" y="1484594"/>
                  </a:cubicBezTo>
                  <a:cubicBezTo>
                    <a:pt x="6547347" y="1484594"/>
                    <a:pt x="6547347" y="1484594"/>
                    <a:pt x="6600843" y="1484594"/>
                  </a:cubicBezTo>
                  <a:cubicBezTo>
                    <a:pt x="6600843" y="1484594"/>
                    <a:pt x="6600843" y="1484594"/>
                    <a:pt x="6600843" y="1483286"/>
                  </a:cubicBezTo>
                  <a:lnTo>
                    <a:pt x="6600843" y="1474133"/>
                  </a:lnTo>
                  <a:cubicBezTo>
                    <a:pt x="6600843" y="1474133"/>
                    <a:pt x="6600843" y="1474133"/>
                    <a:pt x="6634279" y="1474133"/>
                  </a:cubicBezTo>
                  <a:cubicBezTo>
                    <a:pt x="6634279" y="1474133"/>
                    <a:pt x="6634279" y="1474133"/>
                    <a:pt x="6634279" y="1414854"/>
                  </a:cubicBezTo>
                  <a:cubicBezTo>
                    <a:pt x="6627591" y="1414854"/>
                    <a:pt x="6627591" y="1414854"/>
                    <a:pt x="6627591" y="1412238"/>
                  </a:cubicBezTo>
                  <a:lnTo>
                    <a:pt x="6627591" y="1393932"/>
                  </a:lnTo>
                  <a:lnTo>
                    <a:pt x="6634279" y="1397420"/>
                  </a:lnTo>
                  <a:cubicBezTo>
                    <a:pt x="6634279" y="1397420"/>
                    <a:pt x="6634279" y="1397420"/>
                    <a:pt x="6640967" y="1362549"/>
                  </a:cubicBezTo>
                  <a:cubicBezTo>
                    <a:pt x="6640967" y="1362549"/>
                    <a:pt x="6640967" y="1362549"/>
                    <a:pt x="6647653" y="1397420"/>
                  </a:cubicBezTo>
                  <a:cubicBezTo>
                    <a:pt x="6650997" y="1393932"/>
                    <a:pt x="6650997" y="1393932"/>
                    <a:pt x="6651415" y="1392624"/>
                  </a:cubicBezTo>
                  <a:lnTo>
                    <a:pt x="6654341" y="1383471"/>
                  </a:lnTo>
                  <a:cubicBezTo>
                    <a:pt x="6654341" y="1383471"/>
                    <a:pt x="6654341" y="1383471"/>
                    <a:pt x="6655175" y="1381728"/>
                  </a:cubicBezTo>
                  <a:lnTo>
                    <a:pt x="6661027" y="1369523"/>
                  </a:lnTo>
                  <a:cubicBezTo>
                    <a:pt x="6661027" y="1369523"/>
                    <a:pt x="6661027" y="1369523"/>
                    <a:pt x="6661863" y="1367780"/>
                  </a:cubicBezTo>
                  <a:lnTo>
                    <a:pt x="6667715" y="1355576"/>
                  </a:lnTo>
                  <a:cubicBezTo>
                    <a:pt x="6667715" y="1355576"/>
                    <a:pt x="6667715" y="1355576"/>
                    <a:pt x="6669803" y="1354268"/>
                  </a:cubicBezTo>
                  <a:lnTo>
                    <a:pt x="6684431" y="1345115"/>
                  </a:lnTo>
                  <a:cubicBezTo>
                    <a:pt x="6684431" y="1345115"/>
                    <a:pt x="6684431" y="1345115"/>
                    <a:pt x="6686939" y="1343372"/>
                  </a:cubicBezTo>
                  <a:lnTo>
                    <a:pt x="6704493" y="1331166"/>
                  </a:lnTo>
                  <a:cubicBezTo>
                    <a:pt x="6704493" y="1331166"/>
                    <a:pt x="6704493" y="1331166"/>
                    <a:pt x="6705747" y="1329423"/>
                  </a:cubicBezTo>
                  <a:lnTo>
                    <a:pt x="6714523" y="1317219"/>
                  </a:lnTo>
                  <a:cubicBezTo>
                    <a:pt x="6714523" y="1317219"/>
                    <a:pt x="6714523" y="1317219"/>
                    <a:pt x="6715359" y="1314168"/>
                  </a:cubicBezTo>
                  <a:lnTo>
                    <a:pt x="6721211" y="1292810"/>
                  </a:lnTo>
                  <a:cubicBezTo>
                    <a:pt x="6721211" y="1292810"/>
                    <a:pt x="6721211" y="1292810"/>
                    <a:pt x="6722047" y="1295861"/>
                  </a:cubicBezTo>
                  <a:lnTo>
                    <a:pt x="6727897" y="1317219"/>
                  </a:lnTo>
                  <a:cubicBezTo>
                    <a:pt x="6727897" y="1317219"/>
                    <a:pt x="6727897" y="1317219"/>
                    <a:pt x="6728733" y="1318526"/>
                  </a:cubicBezTo>
                  <a:lnTo>
                    <a:pt x="6734585" y="1327680"/>
                  </a:lnTo>
                  <a:cubicBezTo>
                    <a:pt x="6734585" y="1327680"/>
                    <a:pt x="6734585" y="1327680"/>
                    <a:pt x="6736675" y="1329423"/>
                  </a:cubicBezTo>
                  <a:lnTo>
                    <a:pt x="6751303" y="1341627"/>
                  </a:lnTo>
                  <a:cubicBezTo>
                    <a:pt x="6751303" y="1341627"/>
                    <a:pt x="6751303" y="1341627"/>
                    <a:pt x="6752975" y="1343372"/>
                  </a:cubicBezTo>
                  <a:lnTo>
                    <a:pt x="6764675" y="1355576"/>
                  </a:lnTo>
                  <a:cubicBezTo>
                    <a:pt x="6764675" y="1355576"/>
                    <a:pt x="6764675" y="1355576"/>
                    <a:pt x="6766349" y="1357319"/>
                  </a:cubicBezTo>
                  <a:lnTo>
                    <a:pt x="6778051" y="1369523"/>
                  </a:lnTo>
                  <a:cubicBezTo>
                    <a:pt x="6778051" y="1369523"/>
                    <a:pt x="6778051" y="1369523"/>
                    <a:pt x="6778469" y="1371267"/>
                  </a:cubicBezTo>
                  <a:lnTo>
                    <a:pt x="6781393" y="1383471"/>
                  </a:lnTo>
                  <a:cubicBezTo>
                    <a:pt x="6781393" y="1383471"/>
                    <a:pt x="6781393" y="1383471"/>
                    <a:pt x="6781811" y="1385214"/>
                  </a:cubicBezTo>
                  <a:lnTo>
                    <a:pt x="6784737" y="1397420"/>
                  </a:lnTo>
                  <a:cubicBezTo>
                    <a:pt x="6791423" y="1397420"/>
                    <a:pt x="6791423" y="1397420"/>
                    <a:pt x="6794767" y="1362549"/>
                  </a:cubicBezTo>
                  <a:cubicBezTo>
                    <a:pt x="6794767" y="1362549"/>
                    <a:pt x="6794767" y="1362549"/>
                    <a:pt x="6801455" y="1397420"/>
                  </a:cubicBezTo>
                  <a:cubicBezTo>
                    <a:pt x="6808141" y="1397420"/>
                    <a:pt x="6808141" y="1397420"/>
                    <a:pt x="6808141" y="1400034"/>
                  </a:cubicBezTo>
                  <a:lnTo>
                    <a:pt x="6808141" y="1418342"/>
                  </a:lnTo>
                  <a:cubicBezTo>
                    <a:pt x="6801455" y="1418342"/>
                    <a:pt x="6801455" y="1418342"/>
                    <a:pt x="6801455" y="1467159"/>
                  </a:cubicBezTo>
                  <a:cubicBezTo>
                    <a:pt x="6801455" y="1467159"/>
                    <a:pt x="6801455" y="1467159"/>
                    <a:pt x="6803127" y="1467159"/>
                  </a:cubicBezTo>
                  <a:lnTo>
                    <a:pt x="6814829" y="1467159"/>
                  </a:lnTo>
                  <a:cubicBezTo>
                    <a:pt x="6814829" y="1474133"/>
                    <a:pt x="6814829" y="1474133"/>
                    <a:pt x="6816083" y="1474133"/>
                  </a:cubicBezTo>
                  <a:lnTo>
                    <a:pt x="6824859" y="1474133"/>
                  </a:lnTo>
                  <a:cubicBezTo>
                    <a:pt x="6824859" y="1474133"/>
                    <a:pt x="6824859" y="1474133"/>
                    <a:pt x="6824859" y="1472390"/>
                  </a:cubicBezTo>
                  <a:lnTo>
                    <a:pt x="6824859" y="1460184"/>
                  </a:lnTo>
                  <a:cubicBezTo>
                    <a:pt x="6824859" y="1460184"/>
                    <a:pt x="6824859" y="1460184"/>
                    <a:pt x="6828203" y="1460184"/>
                  </a:cubicBezTo>
                  <a:lnTo>
                    <a:pt x="6851607" y="1460184"/>
                  </a:lnTo>
                  <a:cubicBezTo>
                    <a:pt x="6851607" y="1460184"/>
                    <a:pt x="6851607" y="1460184"/>
                    <a:pt x="6851607" y="1457133"/>
                  </a:cubicBezTo>
                  <a:lnTo>
                    <a:pt x="6851607" y="1435776"/>
                  </a:lnTo>
                  <a:cubicBezTo>
                    <a:pt x="6851607" y="1435776"/>
                    <a:pt x="6851607" y="1435776"/>
                    <a:pt x="6908447" y="1435776"/>
                  </a:cubicBezTo>
                  <a:cubicBezTo>
                    <a:pt x="6908447" y="1435776"/>
                    <a:pt x="6908447" y="1435776"/>
                    <a:pt x="6908447" y="1437956"/>
                  </a:cubicBezTo>
                  <a:lnTo>
                    <a:pt x="6908447" y="1453211"/>
                  </a:lnTo>
                  <a:cubicBezTo>
                    <a:pt x="6908447" y="1453211"/>
                    <a:pt x="6908447" y="1453211"/>
                    <a:pt x="6938539" y="1453211"/>
                  </a:cubicBezTo>
                  <a:cubicBezTo>
                    <a:pt x="6938539" y="1453211"/>
                    <a:pt x="6938539" y="1453211"/>
                    <a:pt x="6938539" y="1456698"/>
                  </a:cubicBezTo>
                  <a:lnTo>
                    <a:pt x="6938539" y="1481106"/>
                  </a:lnTo>
                  <a:cubicBezTo>
                    <a:pt x="6931853" y="1481106"/>
                    <a:pt x="6931853" y="1481106"/>
                    <a:pt x="6931853" y="1482414"/>
                  </a:cubicBezTo>
                  <a:lnTo>
                    <a:pt x="6931853" y="1491567"/>
                  </a:lnTo>
                  <a:cubicBezTo>
                    <a:pt x="6938539" y="1491567"/>
                    <a:pt x="6938539" y="1491567"/>
                    <a:pt x="6938539" y="1494183"/>
                  </a:cubicBezTo>
                  <a:lnTo>
                    <a:pt x="6938539" y="1512489"/>
                  </a:lnTo>
                  <a:lnTo>
                    <a:pt x="6931853" y="1519463"/>
                  </a:lnTo>
                  <a:cubicBezTo>
                    <a:pt x="6931853" y="1519463"/>
                    <a:pt x="6931853" y="1519463"/>
                    <a:pt x="6931853" y="1603151"/>
                  </a:cubicBezTo>
                  <a:cubicBezTo>
                    <a:pt x="6931853" y="1603151"/>
                    <a:pt x="6931853" y="1603151"/>
                    <a:pt x="6934777" y="1603151"/>
                  </a:cubicBezTo>
                  <a:lnTo>
                    <a:pt x="6955257" y="1603151"/>
                  </a:lnTo>
                  <a:cubicBezTo>
                    <a:pt x="6955257" y="1610124"/>
                    <a:pt x="6955257" y="1610124"/>
                    <a:pt x="6957763" y="1610124"/>
                  </a:cubicBezTo>
                  <a:lnTo>
                    <a:pt x="6975319" y="1610124"/>
                  </a:lnTo>
                  <a:cubicBezTo>
                    <a:pt x="6975319" y="1610124"/>
                    <a:pt x="6975319" y="1610124"/>
                    <a:pt x="6975319" y="1613175"/>
                  </a:cubicBezTo>
                  <a:lnTo>
                    <a:pt x="6975319" y="1634534"/>
                  </a:lnTo>
                  <a:cubicBezTo>
                    <a:pt x="6975319" y="1634534"/>
                    <a:pt x="6975319" y="1634534"/>
                    <a:pt x="6977827" y="1634534"/>
                  </a:cubicBezTo>
                  <a:lnTo>
                    <a:pt x="6995379" y="1634534"/>
                  </a:lnTo>
                  <a:cubicBezTo>
                    <a:pt x="6995379" y="1634534"/>
                    <a:pt x="6995379" y="1634534"/>
                    <a:pt x="6995379" y="1631483"/>
                  </a:cubicBezTo>
                  <a:lnTo>
                    <a:pt x="6995379" y="1610124"/>
                  </a:lnTo>
                  <a:cubicBezTo>
                    <a:pt x="6995379" y="1610124"/>
                    <a:pt x="6995379" y="1610124"/>
                    <a:pt x="6998303" y="1608381"/>
                  </a:cubicBezTo>
                  <a:lnTo>
                    <a:pt x="7018783" y="1596177"/>
                  </a:lnTo>
                  <a:cubicBezTo>
                    <a:pt x="7018783" y="1596177"/>
                    <a:pt x="7018783" y="1596177"/>
                    <a:pt x="7018783" y="1564794"/>
                  </a:cubicBezTo>
                  <a:cubicBezTo>
                    <a:pt x="7012097" y="1564794"/>
                    <a:pt x="7012097" y="1564794"/>
                    <a:pt x="7012097" y="1529924"/>
                  </a:cubicBezTo>
                  <a:cubicBezTo>
                    <a:pt x="7012097" y="1529924"/>
                    <a:pt x="7012097" y="1529924"/>
                    <a:pt x="7013767" y="1529924"/>
                  </a:cubicBezTo>
                  <a:lnTo>
                    <a:pt x="7025471" y="1529924"/>
                  </a:lnTo>
                  <a:cubicBezTo>
                    <a:pt x="7025471" y="1526438"/>
                    <a:pt x="7025471" y="1526438"/>
                    <a:pt x="7055563" y="1526438"/>
                  </a:cubicBezTo>
                  <a:cubicBezTo>
                    <a:pt x="7055563" y="1526438"/>
                    <a:pt x="7055563" y="1526438"/>
                    <a:pt x="7055563" y="1524693"/>
                  </a:cubicBezTo>
                  <a:lnTo>
                    <a:pt x="7055563" y="1512489"/>
                  </a:lnTo>
                  <a:cubicBezTo>
                    <a:pt x="7055563" y="1512489"/>
                    <a:pt x="7055563" y="1512489"/>
                    <a:pt x="7058071" y="1512489"/>
                  </a:cubicBezTo>
                  <a:lnTo>
                    <a:pt x="7075623" y="1512489"/>
                  </a:lnTo>
                  <a:cubicBezTo>
                    <a:pt x="7075623" y="1512489"/>
                    <a:pt x="7075623" y="1512489"/>
                    <a:pt x="7075623" y="1338141"/>
                  </a:cubicBezTo>
                  <a:cubicBezTo>
                    <a:pt x="7075623" y="1338141"/>
                    <a:pt x="7075623" y="1338141"/>
                    <a:pt x="7077295" y="1338141"/>
                  </a:cubicBezTo>
                  <a:lnTo>
                    <a:pt x="7088997" y="1338141"/>
                  </a:lnTo>
                  <a:cubicBezTo>
                    <a:pt x="7088997" y="1338141"/>
                    <a:pt x="7088997" y="1338141"/>
                    <a:pt x="7088997" y="1334654"/>
                  </a:cubicBezTo>
                  <a:lnTo>
                    <a:pt x="7088997" y="1310244"/>
                  </a:lnTo>
                  <a:cubicBezTo>
                    <a:pt x="7092341" y="1310244"/>
                    <a:pt x="7092341" y="1310244"/>
                    <a:pt x="7092341" y="1240505"/>
                  </a:cubicBezTo>
                  <a:cubicBezTo>
                    <a:pt x="7092341" y="1240505"/>
                    <a:pt x="7092341" y="1240505"/>
                    <a:pt x="7094013" y="1240505"/>
                  </a:cubicBezTo>
                  <a:lnTo>
                    <a:pt x="7105715" y="1240505"/>
                  </a:lnTo>
                  <a:cubicBezTo>
                    <a:pt x="7105715" y="1240505"/>
                    <a:pt x="7105715" y="1240505"/>
                    <a:pt x="7105715" y="1242249"/>
                  </a:cubicBezTo>
                  <a:lnTo>
                    <a:pt x="7105715" y="1254453"/>
                  </a:lnTo>
                  <a:cubicBezTo>
                    <a:pt x="7112401" y="1254453"/>
                    <a:pt x="7112401" y="1254453"/>
                    <a:pt x="7112401" y="1250966"/>
                  </a:cubicBezTo>
                  <a:lnTo>
                    <a:pt x="7112401" y="1226558"/>
                  </a:lnTo>
                  <a:cubicBezTo>
                    <a:pt x="7112401" y="1226558"/>
                    <a:pt x="7112401" y="1226558"/>
                    <a:pt x="7114491" y="1225686"/>
                  </a:cubicBezTo>
                  <a:lnTo>
                    <a:pt x="7129119" y="1219584"/>
                  </a:lnTo>
                  <a:cubicBezTo>
                    <a:pt x="7129119" y="1219584"/>
                    <a:pt x="7129119" y="1219584"/>
                    <a:pt x="7130791" y="1220456"/>
                  </a:cubicBezTo>
                  <a:lnTo>
                    <a:pt x="7142493" y="1226558"/>
                  </a:lnTo>
                  <a:cubicBezTo>
                    <a:pt x="7142493" y="1226558"/>
                    <a:pt x="7142493" y="1226558"/>
                    <a:pt x="7145001" y="1226558"/>
                  </a:cubicBezTo>
                  <a:lnTo>
                    <a:pt x="7162555" y="1226558"/>
                  </a:lnTo>
                  <a:cubicBezTo>
                    <a:pt x="7162555" y="1226558"/>
                    <a:pt x="7162555" y="1226558"/>
                    <a:pt x="7162555" y="1181226"/>
                  </a:cubicBezTo>
                  <a:cubicBezTo>
                    <a:pt x="7162555" y="1181226"/>
                    <a:pt x="7162555" y="1181226"/>
                    <a:pt x="7164227" y="1181226"/>
                  </a:cubicBezTo>
                  <a:lnTo>
                    <a:pt x="7175927" y="1181226"/>
                  </a:lnTo>
                  <a:cubicBezTo>
                    <a:pt x="7175927" y="1188201"/>
                    <a:pt x="7175927" y="1188201"/>
                    <a:pt x="7178017" y="1188201"/>
                  </a:cubicBezTo>
                  <a:lnTo>
                    <a:pt x="7192647" y="1188201"/>
                  </a:lnTo>
                  <a:cubicBezTo>
                    <a:pt x="7192647" y="1181226"/>
                    <a:pt x="7192647" y="1181226"/>
                    <a:pt x="7194319" y="1181226"/>
                  </a:cubicBezTo>
                  <a:lnTo>
                    <a:pt x="7206021" y="1181226"/>
                  </a:lnTo>
                  <a:cubicBezTo>
                    <a:pt x="7206021" y="1181226"/>
                    <a:pt x="7206021" y="1181226"/>
                    <a:pt x="7206021" y="1233531"/>
                  </a:cubicBezTo>
                  <a:cubicBezTo>
                    <a:pt x="7206021" y="1233531"/>
                    <a:pt x="7206021" y="1233531"/>
                    <a:pt x="7208111" y="1235274"/>
                  </a:cubicBezTo>
                  <a:lnTo>
                    <a:pt x="7222739" y="1247480"/>
                  </a:lnTo>
                  <a:cubicBezTo>
                    <a:pt x="7219395" y="1257941"/>
                    <a:pt x="7219395" y="1257941"/>
                    <a:pt x="7256173" y="1257941"/>
                  </a:cubicBezTo>
                  <a:cubicBezTo>
                    <a:pt x="7256173" y="1257941"/>
                    <a:pt x="7256173" y="1257941"/>
                    <a:pt x="7256173" y="1255761"/>
                  </a:cubicBezTo>
                  <a:lnTo>
                    <a:pt x="7256173" y="1240505"/>
                  </a:lnTo>
                  <a:cubicBezTo>
                    <a:pt x="7256173" y="1240505"/>
                    <a:pt x="7256173" y="1240505"/>
                    <a:pt x="7299639" y="1226558"/>
                  </a:cubicBezTo>
                  <a:cubicBezTo>
                    <a:pt x="7299639" y="1226558"/>
                    <a:pt x="7299639" y="1226558"/>
                    <a:pt x="7299639" y="1224815"/>
                  </a:cubicBezTo>
                  <a:lnTo>
                    <a:pt x="7299639" y="1212609"/>
                  </a:lnTo>
                  <a:cubicBezTo>
                    <a:pt x="7299639" y="1212609"/>
                    <a:pt x="7299639" y="1212609"/>
                    <a:pt x="7300893" y="1212609"/>
                  </a:cubicBezTo>
                  <a:lnTo>
                    <a:pt x="7309669" y="1212609"/>
                  </a:lnTo>
                  <a:cubicBezTo>
                    <a:pt x="7309669" y="1212609"/>
                    <a:pt x="7309669" y="1212609"/>
                    <a:pt x="7309669" y="1211303"/>
                  </a:cubicBezTo>
                  <a:lnTo>
                    <a:pt x="7309669" y="1202148"/>
                  </a:lnTo>
                  <a:cubicBezTo>
                    <a:pt x="7309669" y="1202148"/>
                    <a:pt x="7309669" y="1202148"/>
                    <a:pt x="7313013" y="1202148"/>
                  </a:cubicBezTo>
                  <a:lnTo>
                    <a:pt x="7336417" y="1202148"/>
                  </a:lnTo>
                  <a:cubicBezTo>
                    <a:pt x="7336417" y="1202148"/>
                    <a:pt x="7336417" y="1202148"/>
                    <a:pt x="7336417" y="1203456"/>
                  </a:cubicBezTo>
                  <a:lnTo>
                    <a:pt x="7336417" y="1212609"/>
                  </a:lnTo>
                  <a:cubicBezTo>
                    <a:pt x="7336417" y="1212609"/>
                    <a:pt x="7336417" y="1212609"/>
                    <a:pt x="7338925" y="1212609"/>
                  </a:cubicBezTo>
                  <a:lnTo>
                    <a:pt x="7356479" y="1212609"/>
                  </a:lnTo>
                  <a:cubicBezTo>
                    <a:pt x="7356479" y="1212609"/>
                    <a:pt x="7356479" y="1212609"/>
                    <a:pt x="7356479" y="1215225"/>
                  </a:cubicBezTo>
                  <a:lnTo>
                    <a:pt x="7356479" y="1233531"/>
                  </a:lnTo>
                  <a:cubicBezTo>
                    <a:pt x="7356479" y="1233531"/>
                    <a:pt x="7356479" y="1233531"/>
                    <a:pt x="7393257" y="1233531"/>
                  </a:cubicBezTo>
                  <a:cubicBezTo>
                    <a:pt x="7393257" y="1233531"/>
                    <a:pt x="7393257" y="1233531"/>
                    <a:pt x="7393257" y="1231788"/>
                  </a:cubicBezTo>
                  <a:lnTo>
                    <a:pt x="7393257" y="1219584"/>
                  </a:lnTo>
                  <a:cubicBezTo>
                    <a:pt x="7393257" y="1219584"/>
                    <a:pt x="7393257" y="1219584"/>
                    <a:pt x="7395347" y="1219584"/>
                  </a:cubicBezTo>
                  <a:lnTo>
                    <a:pt x="7409975" y="1219584"/>
                  </a:lnTo>
                  <a:cubicBezTo>
                    <a:pt x="7409975" y="1219584"/>
                    <a:pt x="7409975" y="1219584"/>
                    <a:pt x="7409975" y="1217840"/>
                  </a:cubicBezTo>
                  <a:lnTo>
                    <a:pt x="7409975" y="1205636"/>
                  </a:lnTo>
                  <a:cubicBezTo>
                    <a:pt x="7409975" y="1205636"/>
                    <a:pt x="7409975" y="1205636"/>
                    <a:pt x="7412483" y="1205636"/>
                  </a:cubicBezTo>
                  <a:lnTo>
                    <a:pt x="7430035" y="1205636"/>
                  </a:lnTo>
                  <a:cubicBezTo>
                    <a:pt x="7430035" y="1205636"/>
                    <a:pt x="7430035" y="1205636"/>
                    <a:pt x="7430035" y="1207379"/>
                  </a:cubicBezTo>
                  <a:lnTo>
                    <a:pt x="7430035" y="1219584"/>
                  </a:lnTo>
                  <a:cubicBezTo>
                    <a:pt x="7436723" y="1219584"/>
                    <a:pt x="7436723" y="1219584"/>
                    <a:pt x="7436723" y="1135896"/>
                  </a:cubicBezTo>
                  <a:cubicBezTo>
                    <a:pt x="7436723" y="1135896"/>
                    <a:pt x="7436723" y="1135896"/>
                    <a:pt x="7587181" y="1135896"/>
                  </a:cubicBezTo>
                  <a:cubicBezTo>
                    <a:pt x="7587181" y="1135896"/>
                    <a:pt x="7587181" y="1135896"/>
                    <a:pt x="7587181" y="1247480"/>
                  </a:cubicBezTo>
                  <a:cubicBezTo>
                    <a:pt x="7587181" y="1247480"/>
                    <a:pt x="7587181" y="1247480"/>
                    <a:pt x="7590525" y="1247480"/>
                  </a:cubicBezTo>
                  <a:lnTo>
                    <a:pt x="7613929" y="1247480"/>
                  </a:lnTo>
                  <a:cubicBezTo>
                    <a:pt x="7613929" y="1247480"/>
                    <a:pt x="7613929" y="1247480"/>
                    <a:pt x="7613929" y="1121948"/>
                  </a:cubicBezTo>
                  <a:cubicBezTo>
                    <a:pt x="7613929" y="1121948"/>
                    <a:pt x="7613929" y="1121948"/>
                    <a:pt x="7647365" y="1104513"/>
                  </a:cubicBezTo>
                  <a:cubicBezTo>
                    <a:pt x="7647365" y="1104513"/>
                    <a:pt x="7647365" y="1104513"/>
                    <a:pt x="7690831" y="1104513"/>
                  </a:cubicBezTo>
                  <a:cubicBezTo>
                    <a:pt x="7690831" y="1104513"/>
                    <a:pt x="7690831" y="1104513"/>
                    <a:pt x="7693757" y="1101899"/>
                  </a:cubicBezTo>
                  <a:lnTo>
                    <a:pt x="7714235" y="1083591"/>
                  </a:lnTo>
                  <a:cubicBezTo>
                    <a:pt x="7714235" y="1083591"/>
                    <a:pt x="7714235" y="1083591"/>
                    <a:pt x="7771075" y="1083591"/>
                  </a:cubicBezTo>
                  <a:cubicBezTo>
                    <a:pt x="7771075" y="1083591"/>
                    <a:pt x="7771075" y="1083591"/>
                    <a:pt x="7771075" y="1086207"/>
                  </a:cubicBezTo>
                  <a:lnTo>
                    <a:pt x="7771075" y="1104513"/>
                  </a:lnTo>
                  <a:cubicBezTo>
                    <a:pt x="7771075" y="1104513"/>
                    <a:pt x="7771075" y="1104513"/>
                    <a:pt x="7827915" y="1104513"/>
                  </a:cubicBezTo>
                  <a:cubicBezTo>
                    <a:pt x="7827915" y="1104513"/>
                    <a:pt x="7827915" y="1104513"/>
                    <a:pt x="7827915" y="1240505"/>
                  </a:cubicBezTo>
                  <a:cubicBezTo>
                    <a:pt x="7827915" y="1240505"/>
                    <a:pt x="7827915" y="1240505"/>
                    <a:pt x="7830005" y="1240505"/>
                  </a:cubicBezTo>
                  <a:lnTo>
                    <a:pt x="7844633" y="1240505"/>
                  </a:lnTo>
                  <a:cubicBezTo>
                    <a:pt x="7844633" y="1240505"/>
                    <a:pt x="7844633" y="1240505"/>
                    <a:pt x="7844633" y="1439262"/>
                  </a:cubicBezTo>
                  <a:cubicBezTo>
                    <a:pt x="7844633" y="1439262"/>
                    <a:pt x="7844633" y="1439262"/>
                    <a:pt x="7847975" y="1439262"/>
                  </a:cubicBezTo>
                  <a:lnTo>
                    <a:pt x="7871381" y="1439262"/>
                  </a:lnTo>
                  <a:cubicBezTo>
                    <a:pt x="7871381" y="1439262"/>
                    <a:pt x="7871381" y="1439262"/>
                    <a:pt x="7871381" y="1310244"/>
                  </a:cubicBezTo>
                  <a:cubicBezTo>
                    <a:pt x="7871381" y="1310244"/>
                    <a:pt x="7871381" y="1310244"/>
                    <a:pt x="7872635" y="1309373"/>
                  </a:cubicBezTo>
                  <a:lnTo>
                    <a:pt x="7881411" y="1303271"/>
                  </a:lnTo>
                  <a:cubicBezTo>
                    <a:pt x="7888099" y="1303271"/>
                    <a:pt x="7888099" y="1303271"/>
                    <a:pt x="7888099" y="1305014"/>
                  </a:cubicBezTo>
                  <a:lnTo>
                    <a:pt x="7888099" y="1317219"/>
                  </a:lnTo>
                  <a:cubicBezTo>
                    <a:pt x="7888099" y="1317219"/>
                    <a:pt x="7888099" y="1317219"/>
                    <a:pt x="7891441" y="1315475"/>
                  </a:cubicBezTo>
                  <a:lnTo>
                    <a:pt x="7914847" y="1303271"/>
                  </a:lnTo>
                  <a:cubicBezTo>
                    <a:pt x="7914847" y="1303271"/>
                    <a:pt x="7914847" y="1303271"/>
                    <a:pt x="7917773" y="1303271"/>
                  </a:cubicBezTo>
                  <a:lnTo>
                    <a:pt x="7938251" y="1303271"/>
                  </a:lnTo>
                  <a:cubicBezTo>
                    <a:pt x="7938251" y="1303271"/>
                    <a:pt x="7938251" y="1303271"/>
                    <a:pt x="7938251" y="1540385"/>
                  </a:cubicBezTo>
                  <a:cubicBezTo>
                    <a:pt x="7938251" y="1540385"/>
                    <a:pt x="7938251" y="1540385"/>
                    <a:pt x="7985061" y="1547360"/>
                  </a:cubicBezTo>
                  <a:cubicBezTo>
                    <a:pt x="7985061" y="1543872"/>
                    <a:pt x="7985061" y="1540385"/>
                    <a:pt x="7985061" y="1536899"/>
                  </a:cubicBezTo>
                  <a:cubicBezTo>
                    <a:pt x="8001779" y="1536899"/>
                    <a:pt x="8018495" y="1536899"/>
                    <a:pt x="8035213" y="1536899"/>
                  </a:cubicBezTo>
                  <a:cubicBezTo>
                    <a:pt x="8035213" y="1519463"/>
                    <a:pt x="8035213" y="1505516"/>
                    <a:pt x="8035213" y="1491567"/>
                  </a:cubicBezTo>
                  <a:lnTo>
                    <a:pt x="8048587" y="1491567"/>
                  </a:lnTo>
                  <a:cubicBezTo>
                    <a:pt x="8048587" y="1470645"/>
                    <a:pt x="8048587" y="1453211"/>
                    <a:pt x="8048587" y="1432289"/>
                  </a:cubicBezTo>
                  <a:cubicBezTo>
                    <a:pt x="8051931" y="1432289"/>
                    <a:pt x="8055275" y="1432289"/>
                    <a:pt x="8058619" y="1432289"/>
                  </a:cubicBezTo>
                  <a:cubicBezTo>
                    <a:pt x="8058619" y="1411367"/>
                    <a:pt x="8058619" y="1393932"/>
                    <a:pt x="8058619" y="1373010"/>
                  </a:cubicBezTo>
                  <a:cubicBezTo>
                    <a:pt x="8065305" y="1373010"/>
                    <a:pt x="8071991" y="1373010"/>
                    <a:pt x="8082023" y="1373010"/>
                  </a:cubicBezTo>
                  <a:cubicBezTo>
                    <a:pt x="8105427" y="1366037"/>
                    <a:pt x="8132175" y="1352088"/>
                    <a:pt x="8155579" y="1341627"/>
                  </a:cubicBezTo>
                  <a:cubicBezTo>
                    <a:pt x="8158923" y="1331166"/>
                    <a:pt x="8158923" y="1320705"/>
                    <a:pt x="8158923" y="1310244"/>
                  </a:cubicBezTo>
                  <a:cubicBezTo>
                    <a:pt x="8162267" y="1320705"/>
                    <a:pt x="8162267" y="1331166"/>
                    <a:pt x="8165611" y="1341627"/>
                  </a:cubicBezTo>
                  <a:cubicBezTo>
                    <a:pt x="8192359" y="1355576"/>
                    <a:pt x="8215763" y="1369523"/>
                    <a:pt x="8242511" y="1383471"/>
                  </a:cubicBezTo>
                  <a:cubicBezTo>
                    <a:pt x="8242511" y="1379993"/>
                    <a:pt x="8242511" y="1376516"/>
                    <a:pt x="8242511" y="1376498"/>
                  </a:cubicBezTo>
                  <a:cubicBezTo>
                    <a:pt x="8249197" y="1376498"/>
                    <a:pt x="8255887" y="1376498"/>
                    <a:pt x="8262573" y="1376498"/>
                  </a:cubicBezTo>
                  <a:cubicBezTo>
                    <a:pt x="8262573" y="1393932"/>
                    <a:pt x="8262573" y="1414854"/>
                    <a:pt x="8262573" y="1432289"/>
                  </a:cubicBezTo>
                  <a:cubicBezTo>
                    <a:pt x="8265917" y="1432289"/>
                    <a:pt x="8269259" y="1432289"/>
                    <a:pt x="8272603" y="1432289"/>
                  </a:cubicBezTo>
                  <a:cubicBezTo>
                    <a:pt x="8272603" y="1453211"/>
                    <a:pt x="8272603" y="1474133"/>
                    <a:pt x="8272603" y="1498541"/>
                  </a:cubicBezTo>
                  <a:cubicBezTo>
                    <a:pt x="8275947" y="1498541"/>
                    <a:pt x="8279291" y="1498541"/>
                    <a:pt x="8282635" y="1498541"/>
                  </a:cubicBezTo>
                  <a:cubicBezTo>
                    <a:pt x="8282635" y="1509002"/>
                    <a:pt x="8282635" y="1519463"/>
                    <a:pt x="8282635" y="1529924"/>
                  </a:cubicBezTo>
                  <a:cubicBezTo>
                    <a:pt x="8289321" y="1529924"/>
                    <a:pt x="8296007" y="1529924"/>
                    <a:pt x="8302695" y="1529924"/>
                  </a:cubicBezTo>
                  <a:cubicBezTo>
                    <a:pt x="8302695" y="1547360"/>
                    <a:pt x="8302695" y="1561307"/>
                    <a:pt x="8302695" y="1578741"/>
                  </a:cubicBezTo>
                  <a:cubicBezTo>
                    <a:pt x="8346161" y="1575255"/>
                    <a:pt x="8386283" y="1571768"/>
                    <a:pt x="8429747" y="1568280"/>
                  </a:cubicBezTo>
                  <a:cubicBezTo>
                    <a:pt x="8429747" y="1550846"/>
                    <a:pt x="8429747" y="1536899"/>
                    <a:pt x="8429747" y="1519463"/>
                  </a:cubicBezTo>
                  <a:cubicBezTo>
                    <a:pt x="8453153" y="1519463"/>
                    <a:pt x="8476557" y="1519463"/>
                    <a:pt x="8496619" y="1519463"/>
                  </a:cubicBezTo>
                  <a:cubicBezTo>
                    <a:pt x="8496619" y="1509002"/>
                    <a:pt x="8496619" y="1502028"/>
                    <a:pt x="8496619" y="1491567"/>
                  </a:cubicBezTo>
                  <a:cubicBezTo>
                    <a:pt x="8543429" y="1491567"/>
                    <a:pt x="8590237" y="1491567"/>
                    <a:pt x="8637047" y="1491567"/>
                  </a:cubicBezTo>
                  <a:cubicBezTo>
                    <a:pt x="8637047" y="1498541"/>
                    <a:pt x="8637047" y="1502028"/>
                    <a:pt x="8637047" y="1509002"/>
                  </a:cubicBezTo>
                  <a:cubicBezTo>
                    <a:pt x="8667139" y="1509002"/>
                    <a:pt x="8697229" y="1509002"/>
                    <a:pt x="8727321" y="1509002"/>
                  </a:cubicBezTo>
                  <a:cubicBezTo>
                    <a:pt x="8727321" y="1512489"/>
                    <a:pt x="8727321" y="1515977"/>
                    <a:pt x="8727321" y="1519463"/>
                  </a:cubicBezTo>
                  <a:cubicBezTo>
                    <a:pt x="8734007" y="1519463"/>
                    <a:pt x="8744039" y="1519463"/>
                    <a:pt x="8754069" y="1519463"/>
                  </a:cubicBezTo>
                  <a:cubicBezTo>
                    <a:pt x="8754069" y="1522950"/>
                    <a:pt x="8754069" y="1526438"/>
                    <a:pt x="8754069" y="1529924"/>
                  </a:cubicBezTo>
                  <a:cubicBezTo>
                    <a:pt x="8760755" y="1529924"/>
                    <a:pt x="8770787" y="1529924"/>
                    <a:pt x="8777473" y="1529924"/>
                  </a:cubicBezTo>
                  <a:cubicBezTo>
                    <a:pt x="8777473" y="1519920"/>
                    <a:pt x="8777473" y="1509917"/>
                    <a:pt x="8777473" y="1499913"/>
                  </a:cubicBezTo>
                  <a:lnTo>
                    <a:pt x="8882887" y="1682495"/>
                  </a:lnTo>
                  <a:lnTo>
                    <a:pt x="0" y="1682495"/>
                  </a:lnTo>
                  <a:lnTo>
                    <a:pt x="63077" y="1573241"/>
                  </a:lnTo>
                  <a:cubicBezTo>
                    <a:pt x="82889" y="1571585"/>
                    <a:pt x="102742" y="1569932"/>
                    <a:pt x="123345" y="1568279"/>
                  </a:cubicBezTo>
                  <a:cubicBezTo>
                    <a:pt x="123345" y="1550844"/>
                    <a:pt x="123345" y="1536897"/>
                    <a:pt x="123345" y="1519461"/>
                  </a:cubicBezTo>
                  <a:cubicBezTo>
                    <a:pt x="146749" y="1519461"/>
                    <a:pt x="170153" y="1519461"/>
                    <a:pt x="190215" y="1519461"/>
                  </a:cubicBezTo>
                  <a:cubicBezTo>
                    <a:pt x="190215" y="1509000"/>
                    <a:pt x="190215" y="1502027"/>
                    <a:pt x="190215" y="1491566"/>
                  </a:cubicBezTo>
                  <a:cubicBezTo>
                    <a:pt x="237025" y="1491566"/>
                    <a:pt x="283834" y="1491566"/>
                    <a:pt x="330643" y="1491566"/>
                  </a:cubicBezTo>
                  <a:cubicBezTo>
                    <a:pt x="330643" y="1498539"/>
                    <a:pt x="330643" y="1502027"/>
                    <a:pt x="330643" y="1509000"/>
                  </a:cubicBezTo>
                  <a:cubicBezTo>
                    <a:pt x="360735" y="1509000"/>
                    <a:pt x="390826" y="1509000"/>
                    <a:pt x="420917" y="1509000"/>
                  </a:cubicBezTo>
                  <a:cubicBezTo>
                    <a:pt x="420917" y="1512488"/>
                    <a:pt x="420917" y="1515975"/>
                    <a:pt x="420917" y="1519461"/>
                  </a:cubicBezTo>
                  <a:cubicBezTo>
                    <a:pt x="427605" y="1519461"/>
                    <a:pt x="437635" y="1519461"/>
                    <a:pt x="447665" y="1519461"/>
                  </a:cubicBezTo>
                  <a:cubicBezTo>
                    <a:pt x="447665" y="1522949"/>
                    <a:pt x="447665" y="1526436"/>
                    <a:pt x="447665" y="1529922"/>
                  </a:cubicBezTo>
                  <a:cubicBezTo>
                    <a:pt x="454353" y="1529922"/>
                    <a:pt x="464383" y="1529922"/>
                    <a:pt x="471070" y="1529922"/>
                  </a:cubicBezTo>
                  <a:cubicBezTo>
                    <a:pt x="471070" y="1477619"/>
                    <a:pt x="471070" y="1425314"/>
                    <a:pt x="471070" y="1373009"/>
                  </a:cubicBezTo>
                  <a:cubicBezTo>
                    <a:pt x="494475" y="1366035"/>
                    <a:pt x="517881" y="1359062"/>
                    <a:pt x="541285" y="1352087"/>
                  </a:cubicBezTo>
                  <a:cubicBezTo>
                    <a:pt x="584751" y="1352087"/>
                    <a:pt x="628216" y="1352087"/>
                    <a:pt x="671681" y="1352087"/>
                  </a:cubicBezTo>
                  <a:cubicBezTo>
                    <a:pt x="671681" y="1268400"/>
                    <a:pt x="671681" y="1184712"/>
                    <a:pt x="671681" y="1101026"/>
                  </a:cubicBezTo>
                  <a:cubicBezTo>
                    <a:pt x="681712" y="1094051"/>
                    <a:pt x="695086" y="1090565"/>
                    <a:pt x="708460" y="1083590"/>
                  </a:cubicBezTo>
                  <a:cubicBezTo>
                    <a:pt x="761956" y="1076616"/>
                    <a:pt x="815453" y="1066155"/>
                    <a:pt x="868949" y="1055694"/>
                  </a:cubicBezTo>
                  <a:cubicBezTo>
                    <a:pt x="889011" y="1062668"/>
                    <a:pt x="905728" y="1069643"/>
                    <a:pt x="925789" y="1073129"/>
                  </a:cubicBezTo>
                  <a:cubicBezTo>
                    <a:pt x="929133" y="1076616"/>
                    <a:pt x="932476" y="1080104"/>
                    <a:pt x="935819" y="1083590"/>
                  </a:cubicBezTo>
                  <a:cubicBezTo>
                    <a:pt x="935819" y="1240503"/>
                    <a:pt x="935819" y="1397418"/>
                    <a:pt x="935819" y="1550844"/>
                  </a:cubicBezTo>
                  <a:cubicBezTo>
                    <a:pt x="942507" y="1550844"/>
                    <a:pt x="949193" y="1550844"/>
                    <a:pt x="959224" y="1550844"/>
                  </a:cubicBezTo>
                  <a:cubicBezTo>
                    <a:pt x="959224" y="1488080"/>
                    <a:pt x="959224" y="1425314"/>
                    <a:pt x="959224" y="1362548"/>
                  </a:cubicBezTo>
                  <a:cubicBezTo>
                    <a:pt x="965911" y="1362548"/>
                    <a:pt x="972598" y="1362548"/>
                    <a:pt x="979285" y="1362548"/>
                  </a:cubicBezTo>
                  <a:cubicBezTo>
                    <a:pt x="979285" y="1355574"/>
                    <a:pt x="979285" y="1352087"/>
                    <a:pt x="979285" y="1345113"/>
                  </a:cubicBezTo>
                  <a:cubicBezTo>
                    <a:pt x="985972" y="1341626"/>
                    <a:pt x="992659" y="1338140"/>
                    <a:pt x="999346" y="1334652"/>
                  </a:cubicBezTo>
                  <a:lnTo>
                    <a:pt x="1016063" y="1334652"/>
                  </a:lnTo>
                  <a:cubicBezTo>
                    <a:pt x="1016063" y="1327679"/>
                    <a:pt x="1016063" y="1324191"/>
                    <a:pt x="1016063" y="1317218"/>
                  </a:cubicBezTo>
                  <a:cubicBezTo>
                    <a:pt x="1019407" y="1313730"/>
                    <a:pt x="1026094" y="1310243"/>
                    <a:pt x="1029437" y="1306757"/>
                  </a:cubicBezTo>
                  <a:cubicBezTo>
                    <a:pt x="1039469" y="1306757"/>
                    <a:pt x="1052843" y="1306757"/>
                    <a:pt x="1062874" y="1306757"/>
                  </a:cubicBezTo>
                  <a:cubicBezTo>
                    <a:pt x="1062874" y="1324191"/>
                    <a:pt x="1062874" y="1345113"/>
                    <a:pt x="1062874" y="1362548"/>
                  </a:cubicBezTo>
                  <a:cubicBezTo>
                    <a:pt x="1086279" y="1362548"/>
                    <a:pt x="1109683" y="1362548"/>
                    <a:pt x="1133087" y="1362548"/>
                  </a:cubicBezTo>
                  <a:cubicBezTo>
                    <a:pt x="1133087" y="1428801"/>
                    <a:pt x="1133087" y="1491566"/>
                    <a:pt x="1133087" y="1557819"/>
                  </a:cubicBezTo>
                  <a:cubicBezTo>
                    <a:pt x="1143118" y="1557819"/>
                    <a:pt x="1153149" y="1557819"/>
                    <a:pt x="1159835" y="1557819"/>
                  </a:cubicBezTo>
                  <a:cubicBezTo>
                    <a:pt x="1169866" y="1554332"/>
                    <a:pt x="1176553" y="1550844"/>
                    <a:pt x="1186583" y="1547358"/>
                  </a:cubicBezTo>
                  <a:cubicBezTo>
                    <a:pt x="1186583" y="1540383"/>
                    <a:pt x="1186583" y="1536897"/>
                    <a:pt x="1186583" y="1533410"/>
                  </a:cubicBezTo>
                  <a:cubicBezTo>
                    <a:pt x="1183240" y="1533410"/>
                    <a:pt x="1179897" y="1529922"/>
                    <a:pt x="1176553" y="1529922"/>
                  </a:cubicBezTo>
                  <a:cubicBezTo>
                    <a:pt x="1176553" y="1526436"/>
                    <a:pt x="1176553" y="1522949"/>
                    <a:pt x="1176553" y="1519461"/>
                  </a:cubicBezTo>
                  <a:cubicBezTo>
                    <a:pt x="1179897" y="1515975"/>
                    <a:pt x="1183240" y="1515975"/>
                    <a:pt x="1186583" y="1512488"/>
                  </a:cubicBezTo>
                  <a:cubicBezTo>
                    <a:pt x="1186583" y="1488080"/>
                    <a:pt x="1186583" y="1460183"/>
                    <a:pt x="1186583" y="1435775"/>
                  </a:cubicBezTo>
                  <a:cubicBezTo>
                    <a:pt x="1183240" y="1435775"/>
                    <a:pt x="1179897" y="1432287"/>
                    <a:pt x="1176553" y="1432287"/>
                  </a:cubicBezTo>
                  <a:cubicBezTo>
                    <a:pt x="1176553" y="1428801"/>
                    <a:pt x="1176553" y="1425314"/>
                    <a:pt x="1176553" y="1421826"/>
                  </a:cubicBezTo>
                  <a:cubicBezTo>
                    <a:pt x="1179897" y="1418340"/>
                    <a:pt x="1183240" y="1418340"/>
                    <a:pt x="1186583" y="1414853"/>
                  </a:cubicBezTo>
                  <a:lnTo>
                    <a:pt x="1193271" y="1407879"/>
                  </a:lnTo>
                  <a:lnTo>
                    <a:pt x="1193271" y="1393931"/>
                  </a:lnTo>
                  <a:cubicBezTo>
                    <a:pt x="1189927" y="1393931"/>
                    <a:pt x="1189927" y="1393931"/>
                    <a:pt x="1186583" y="1393931"/>
                  </a:cubicBezTo>
                  <a:cubicBezTo>
                    <a:pt x="1186583" y="1390443"/>
                    <a:pt x="1186583" y="1386957"/>
                    <a:pt x="1186583" y="1383470"/>
                  </a:cubicBezTo>
                  <a:cubicBezTo>
                    <a:pt x="1189927" y="1383470"/>
                    <a:pt x="1193271" y="1379982"/>
                    <a:pt x="1196614" y="1376496"/>
                  </a:cubicBezTo>
                  <a:cubicBezTo>
                    <a:pt x="1199957" y="1334652"/>
                    <a:pt x="1209988" y="1299783"/>
                    <a:pt x="1250110" y="1278861"/>
                  </a:cubicBezTo>
                  <a:cubicBezTo>
                    <a:pt x="1246767" y="1278861"/>
                    <a:pt x="1246767" y="1275374"/>
                    <a:pt x="1243423" y="1275374"/>
                  </a:cubicBezTo>
                  <a:cubicBezTo>
                    <a:pt x="1243423" y="1271886"/>
                    <a:pt x="1243423" y="1268400"/>
                    <a:pt x="1243423" y="1264913"/>
                  </a:cubicBezTo>
                  <a:cubicBezTo>
                    <a:pt x="1246767" y="1264913"/>
                    <a:pt x="1250110" y="1261425"/>
                    <a:pt x="1253453" y="1261425"/>
                  </a:cubicBezTo>
                  <a:cubicBezTo>
                    <a:pt x="1253453" y="1254452"/>
                    <a:pt x="1253453" y="1250964"/>
                    <a:pt x="1253453" y="1247478"/>
                  </a:cubicBezTo>
                  <a:cubicBezTo>
                    <a:pt x="1256797" y="1247478"/>
                    <a:pt x="1256797" y="1247478"/>
                    <a:pt x="1260141" y="1247478"/>
                  </a:cubicBezTo>
                  <a:cubicBezTo>
                    <a:pt x="1260141" y="1237017"/>
                    <a:pt x="1260141" y="1226556"/>
                    <a:pt x="1260141" y="1216095"/>
                  </a:cubicBezTo>
                  <a:cubicBezTo>
                    <a:pt x="1256797" y="1216095"/>
                    <a:pt x="1256797" y="1216095"/>
                    <a:pt x="1253453" y="1216095"/>
                  </a:cubicBezTo>
                  <a:cubicBezTo>
                    <a:pt x="1253453" y="1212608"/>
                    <a:pt x="1253453" y="1212608"/>
                    <a:pt x="1253453" y="1209122"/>
                  </a:cubicBezTo>
                  <a:lnTo>
                    <a:pt x="1260141" y="1205634"/>
                  </a:lnTo>
                  <a:cubicBezTo>
                    <a:pt x="1266827" y="1198661"/>
                    <a:pt x="1270171" y="1191686"/>
                    <a:pt x="1276858" y="1181225"/>
                  </a:cubicBezTo>
                  <a:cubicBezTo>
                    <a:pt x="1280201" y="1174251"/>
                    <a:pt x="1280201" y="1170765"/>
                    <a:pt x="1280201" y="1167278"/>
                  </a:cubicBezTo>
                  <a:cubicBezTo>
                    <a:pt x="1273515" y="1156817"/>
                    <a:pt x="1273515" y="1139382"/>
                    <a:pt x="1280201" y="1128921"/>
                  </a:cubicBezTo>
                  <a:cubicBezTo>
                    <a:pt x="1280203" y="1128917"/>
                    <a:pt x="1280225" y="1128848"/>
                    <a:pt x="1280620" y="1127613"/>
                  </a:cubicBezTo>
                  <a:lnTo>
                    <a:pt x="1283545" y="1118460"/>
                  </a:lnTo>
                  <a:cubicBezTo>
                    <a:pt x="1283547" y="1118465"/>
                    <a:pt x="1283569" y="1118534"/>
                    <a:pt x="1283963" y="1119768"/>
                  </a:cubicBezTo>
                  <a:lnTo>
                    <a:pt x="1286889" y="1128921"/>
                  </a:lnTo>
                  <a:cubicBezTo>
                    <a:pt x="1293575" y="1139382"/>
                    <a:pt x="1296919" y="1156817"/>
                    <a:pt x="1290232" y="1167278"/>
                  </a:cubicBezTo>
                  <a:cubicBezTo>
                    <a:pt x="1290232" y="1170765"/>
                    <a:pt x="1290232" y="1174251"/>
                    <a:pt x="1290232" y="1177739"/>
                  </a:cubicBezTo>
                  <a:cubicBezTo>
                    <a:pt x="1296919" y="1188200"/>
                    <a:pt x="1303606" y="1198661"/>
                    <a:pt x="1306951" y="1205634"/>
                  </a:cubicBezTo>
                  <a:cubicBezTo>
                    <a:pt x="1310295" y="1205634"/>
                    <a:pt x="1310295" y="1209122"/>
                    <a:pt x="1313638" y="1209122"/>
                  </a:cubicBezTo>
                  <a:cubicBezTo>
                    <a:pt x="1313638" y="1212608"/>
                    <a:pt x="1313638" y="1212608"/>
                    <a:pt x="1313638" y="1216095"/>
                  </a:cubicBezTo>
                  <a:cubicBezTo>
                    <a:pt x="1310295" y="1226556"/>
                    <a:pt x="1310295" y="1237017"/>
                    <a:pt x="1310295" y="1247478"/>
                  </a:cubicBezTo>
                  <a:cubicBezTo>
                    <a:pt x="1316981" y="1250964"/>
                    <a:pt x="1316981" y="1254452"/>
                    <a:pt x="1316981" y="1261425"/>
                  </a:cubicBezTo>
                  <a:lnTo>
                    <a:pt x="1323669" y="1264913"/>
                  </a:lnTo>
                  <a:cubicBezTo>
                    <a:pt x="1323669" y="1268400"/>
                    <a:pt x="1323669" y="1271886"/>
                    <a:pt x="1323669" y="1275374"/>
                  </a:cubicBezTo>
                  <a:cubicBezTo>
                    <a:pt x="1320325" y="1278861"/>
                    <a:pt x="1320325" y="1278861"/>
                    <a:pt x="1316981" y="1278861"/>
                  </a:cubicBezTo>
                  <a:cubicBezTo>
                    <a:pt x="1337042" y="1289322"/>
                    <a:pt x="1348745" y="1303270"/>
                    <a:pt x="1356268" y="1319833"/>
                  </a:cubicBezTo>
                  <a:lnTo>
                    <a:pt x="1369603" y="1373009"/>
                  </a:lnTo>
                  <a:lnTo>
                    <a:pt x="1417287" y="1373009"/>
                  </a:lnTo>
                  <a:lnTo>
                    <a:pt x="1417287" y="1329494"/>
                  </a:lnTo>
                  <a:lnTo>
                    <a:pt x="1409211" y="1329494"/>
                  </a:lnTo>
                  <a:cubicBezTo>
                    <a:pt x="1409211" y="1329459"/>
                    <a:pt x="1409211" y="1326621"/>
                    <a:pt x="1409211" y="1086294"/>
                  </a:cubicBezTo>
                  <a:cubicBezTo>
                    <a:pt x="1409228" y="1086294"/>
                    <a:pt x="1409934" y="1086294"/>
                    <a:pt x="1439612" y="1086294"/>
                  </a:cubicBezTo>
                  <a:cubicBezTo>
                    <a:pt x="1439618" y="1086285"/>
                    <a:pt x="1439673" y="1086162"/>
                    <a:pt x="1440372" y="1084673"/>
                  </a:cubicBezTo>
                  <a:lnTo>
                    <a:pt x="1445691" y="1073324"/>
                  </a:lnTo>
                  <a:cubicBezTo>
                    <a:pt x="1445705" y="1073325"/>
                    <a:pt x="1445874" y="1073352"/>
                    <a:pt x="1448352" y="1073729"/>
                  </a:cubicBezTo>
                  <a:lnTo>
                    <a:pt x="1466972" y="1076565"/>
                  </a:lnTo>
                  <a:cubicBezTo>
                    <a:pt x="1466976" y="1076580"/>
                    <a:pt x="1467033" y="1076732"/>
                    <a:pt x="1467732" y="1078593"/>
                  </a:cubicBezTo>
                  <a:lnTo>
                    <a:pt x="1473051" y="1092779"/>
                  </a:lnTo>
                  <a:cubicBezTo>
                    <a:pt x="1473072" y="1092780"/>
                    <a:pt x="1473966" y="1092855"/>
                    <a:pt x="1512572" y="1096022"/>
                  </a:cubicBezTo>
                  <a:cubicBezTo>
                    <a:pt x="1512572" y="1095992"/>
                    <a:pt x="1512572" y="1093697"/>
                    <a:pt x="1512572" y="911190"/>
                  </a:cubicBezTo>
                  <a:cubicBezTo>
                    <a:pt x="1512585" y="911190"/>
                    <a:pt x="1512764" y="911190"/>
                    <a:pt x="1515612" y="911190"/>
                  </a:cubicBezTo>
                  <a:lnTo>
                    <a:pt x="1536893" y="911190"/>
                  </a:lnTo>
                  <a:cubicBezTo>
                    <a:pt x="1536893" y="911157"/>
                    <a:pt x="1536893" y="908586"/>
                    <a:pt x="1536893" y="706902"/>
                  </a:cubicBezTo>
                  <a:cubicBezTo>
                    <a:pt x="1536905" y="706902"/>
                    <a:pt x="1537067" y="706902"/>
                    <a:pt x="1539552" y="706902"/>
                  </a:cubicBezTo>
                  <a:lnTo>
                    <a:pt x="1558173" y="706902"/>
                  </a:lnTo>
                  <a:cubicBezTo>
                    <a:pt x="1558173" y="706877"/>
                    <a:pt x="1558173" y="704768"/>
                    <a:pt x="1558173" y="535041"/>
                  </a:cubicBezTo>
                  <a:cubicBezTo>
                    <a:pt x="1564253" y="531798"/>
                    <a:pt x="1564253" y="531798"/>
                    <a:pt x="1564253" y="492885"/>
                  </a:cubicBezTo>
                  <a:cubicBezTo>
                    <a:pt x="1564263" y="492885"/>
                    <a:pt x="1564443" y="492885"/>
                    <a:pt x="1567293" y="492885"/>
                  </a:cubicBezTo>
                  <a:lnTo>
                    <a:pt x="1588574" y="492885"/>
                  </a:lnTo>
                  <a:cubicBezTo>
                    <a:pt x="1588590" y="492851"/>
                    <a:pt x="1589499" y="490800"/>
                    <a:pt x="1643294" y="369665"/>
                  </a:cubicBezTo>
                  <a:cubicBezTo>
                    <a:pt x="1643294" y="369644"/>
                    <a:pt x="1643345" y="366717"/>
                    <a:pt x="164937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11" name="Freeform: Shape 13">
              <a:extLst>
                <a:ext uri="{FF2B5EF4-FFF2-40B4-BE49-F238E27FC236}">
                  <a16:creationId xmlns:a16="http://schemas.microsoft.com/office/drawing/2014/main" id="{A8619763-8031-4A83-9BA1-A2D21561C4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64150" y="5758625"/>
              <a:ext cx="1609462" cy="1121663"/>
            </a:xfrm>
            <a:custGeom>
              <a:avLst/>
              <a:gdLst>
                <a:gd name="connsiteX0" fmla="*/ 1129941 w 1609462"/>
                <a:gd name="connsiteY0" fmla="*/ 0 h 1121663"/>
                <a:gd name="connsiteX1" fmla="*/ 1132023 w 1609462"/>
                <a:gd name="connsiteY1" fmla="*/ 246444 h 1121663"/>
                <a:gd name="connsiteX2" fmla="*/ 1171593 w 1609462"/>
                <a:gd name="connsiteY2" fmla="*/ 326429 h 1121663"/>
                <a:gd name="connsiteX3" fmla="*/ 1173676 w 1609462"/>
                <a:gd name="connsiteY3" fmla="*/ 326429 h 1121663"/>
                <a:gd name="connsiteX4" fmla="*/ 1188254 w 1609462"/>
                <a:gd name="connsiteY4" fmla="*/ 326429 h 1121663"/>
                <a:gd name="connsiteX5" fmla="*/ 1188254 w 1609462"/>
                <a:gd name="connsiteY5" fmla="*/ 350208 h 1121663"/>
                <a:gd name="connsiteX6" fmla="*/ 1188776 w 1609462"/>
                <a:gd name="connsiteY6" fmla="*/ 351019 h 1121663"/>
                <a:gd name="connsiteX7" fmla="*/ 1192420 w 1609462"/>
                <a:gd name="connsiteY7" fmla="*/ 356694 h 1121663"/>
                <a:gd name="connsiteX8" fmla="*/ 1192420 w 1609462"/>
                <a:gd name="connsiteY8" fmla="*/ 471268 h 1121663"/>
                <a:gd name="connsiteX9" fmla="*/ 1194762 w 1609462"/>
                <a:gd name="connsiteY9" fmla="*/ 471268 h 1121663"/>
                <a:gd name="connsiteX10" fmla="*/ 1211164 w 1609462"/>
                <a:gd name="connsiteY10" fmla="*/ 471268 h 1121663"/>
                <a:gd name="connsiteX11" fmla="*/ 1211164 w 1609462"/>
                <a:gd name="connsiteY11" fmla="*/ 611783 h 1121663"/>
                <a:gd name="connsiteX12" fmla="*/ 1212726 w 1609462"/>
                <a:gd name="connsiteY12" fmla="*/ 611513 h 1121663"/>
                <a:gd name="connsiteX13" fmla="*/ 1223660 w 1609462"/>
                <a:gd name="connsiteY13" fmla="*/ 609622 h 1121663"/>
                <a:gd name="connsiteX14" fmla="*/ 1221577 w 1609462"/>
                <a:gd name="connsiteY14" fmla="*/ 698254 h 1121663"/>
                <a:gd name="connsiteX15" fmla="*/ 1223139 w 1609462"/>
                <a:gd name="connsiteY15" fmla="*/ 698525 h 1121663"/>
                <a:gd name="connsiteX16" fmla="*/ 1234073 w 1609462"/>
                <a:gd name="connsiteY16" fmla="*/ 700416 h 1121663"/>
                <a:gd name="connsiteX17" fmla="*/ 1234332 w 1609462"/>
                <a:gd name="connsiteY17" fmla="*/ 701227 h 1121663"/>
                <a:gd name="connsiteX18" fmla="*/ 1236155 w 1609462"/>
                <a:gd name="connsiteY18" fmla="*/ 706902 h 1121663"/>
                <a:gd name="connsiteX19" fmla="*/ 1236936 w 1609462"/>
                <a:gd name="connsiteY19" fmla="*/ 704470 h 1121663"/>
                <a:gd name="connsiteX20" fmla="*/ 1242403 w 1609462"/>
                <a:gd name="connsiteY20" fmla="*/ 687446 h 1121663"/>
                <a:gd name="connsiteX21" fmla="*/ 1244225 w 1609462"/>
                <a:gd name="connsiteY21" fmla="*/ 687446 h 1121663"/>
                <a:gd name="connsiteX22" fmla="*/ 1256982 w 1609462"/>
                <a:gd name="connsiteY22" fmla="*/ 687446 h 1121663"/>
                <a:gd name="connsiteX23" fmla="*/ 1256982 w 1609462"/>
                <a:gd name="connsiteY23" fmla="*/ 719872 h 1121663"/>
                <a:gd name="connsiteX24" fmla="*/ 1258023 w 1609462"/>
                <a:gd name="connsiteY24" fmla="*/ 720413 h 1121663"/>
                <a:gd name="connsiteX25" fmla="*/ 1265313 w 1609462"/>
                <a:gd name="connsiteY25" fmla="*/ 724196 h 1121663"/>
                <a:gd name="connsiteX26" fmla="*/ 1265313 w 1609462"/>
                <a:gd name="connsiteY26" fmla="*/ 725547 h 1121663"/>
                <a:gd name="connsiteX27" fmla="*/ 1265313 w 1609462"/>
                <a:gd name="connsiteY27" fmla="*/ 735005 h 1121663"/>
                <a:gd name="connsiteX28" fmla="*/ 1311131 w 1609462"/>
                <a:gd name="connsiteY28" fmla="*/ 735005 h 1121663"/>
                <a:gd name="connsiteX29" fmla="*/ 1311131 w 1609462"/>
                <a:gd name="connsiteY29" fmla="*/ 736086 h 1121663"/>
                <a:gd name="connsiteX30" fmla="*/ 1311131 w 1609462"/>
                <a:gd name="connsiteY30" fmla="*/ 743652 h 1121663"/>
                <a:gd name="connsiteX31" fmla="*/ 1313213 w 1609462"/>
                <a:gd name="connsiteY31" fmla="*/ 743652 h 1121663"/>
                <a:gd name="connsiteX32" fmla="*/ 1327791 w 1609462"/>
                <a:gd name="connsiteY32" fmla="*/ 743652 h 1121663"/>
                <a:gd name="connsiteX33" fmla="*/ 1327791 w 1609462"/>
                <a:gd name="connsiteY33" fmla="*/ 713387 h 1121663"/>
                <a:gd name="connsiteX34" fmla="*/ 1373609 w 1609462"/>
                <a:gd name="connsiteY34" fmla="*/ 713387 h 1121663"/>
                <a:gd name="connsiteX35" fmla="*/ 1373609 w 1609462"/>
                <a:gd name="connsiteY35" fmla="*/ 712036 h 1121663"/>
                <a:gd name="connsiteX36" fmla="*/ 1373609 w 1609462"/>
                <a:gd name="connsiteY36" fmla="*/ 702578 h 1121663"/>
                <a:gd name="connsiteX37" fmla="*/ 1374651 w 1609462"/>
                <a:gd name="connsiteY37" fmla="*/ 702578 h 1121663"/>
                <a:gd name="connsiteX38" fmla="*/ 1381940 w 1609462"/>
                <a:gd name="connsiteY38" fmla="*/ 702578 h 1121663"/>
                <a:gd name="connsiteX39" fmla="*/ 1381940 w 1609462"/>
                <a:gd name="connsiteY39" fmla="*/ 700687 h 1121663"/>
                <a:gd name="connsiteX40" fmla="*/ 1381940 w 1609462"/>
                <a:gd name="connsiteY40" fmla="*/ 687446 h 1121663"/>
                <a:gd name="connsiteX41" fmla="*/ 1382721 w 1609462"/>
                <a:gd name="connsiteY41" fmla="*/ 687446 h 1121663"/>
                <a:gd name="connsiteX42" fmla="*/ 1388188 w 1609462"/>
                <a:gd name="connsiteY42" fmla="*/ 687446 h 1121663"/>
                <a:gd name="connsiteX43" fmla="*/ 1388188 w 1609462"/>
                <a:gd name="connsiteY43" fmla="*/ 686365 h 1121663"/>
                <a:gd name="connsiteX44" fmla="*/ 1388188 w 1609462"/>
                <a:gd name="connsiteY44" fmla="*/ 678798 h 1121663"/>
                <a:gd name="connsiteX45" fmla="*/ 1390271 w 1609462"/>
                <a:gd name="connsiteY45" fmla="*/ 678798 h 1121663"/>
                <a:gd name="connsiteX46" fmla="*/ 1404849 w 1609462"/>
                <a:gd name="connsiteY46" fmla="*/ 678798 h 1121663"/>
                <a:gd name="connsiteX47" fmla="*/ 1404849 w 1609462"/>
                <a:gd name="connsiteY47" fmla="*/ 679879 h 1121663"/>
                <a:gd name="connsiteX48" fmla="*/ 1404849 w 1609462"/>
                <a:gd name="connsiteY48" fmla="*/ 687446 h 1121663"/>
                <a:gd name="connsiteX49" fmla="*/ 1427758 w 1609462"/>
                <a:gd name="connsiteY49" fmla="*/ 687446 h 1121663"/>
                <a:gd name="connsiteX50" fmla="*/ 1427758 w 1609462"/>
                <a:gd name="connsiteY50" fmla="*/ 685554 h 1121663"/>
                <a:gd name="connsiteX51" fmla="*/ 1427758 w 1609462"/>
                <a:gd name="connsiteY51" fmla="*/ 672313 h 1121663"/>
                <a:gd name="connsiteX52" fmla="*/ 1429581 w 1609462"/>
                <a:gd name="connsiteY52" fmla="*/ 672313 h 1121663"/>
                <a:gd name="connsiteX53" fmla="*/ 1442337 w 1609462"/>
                <a:gd name="connsiteY53" fmla="*/ 672313 h 1121663"/>
                <a:gd name="connsiteX54" fmla="*/ 1442337 w 1609462"/>
                <a:gd name="connsiteY54" fmla="*/ 696093 h 1121663"/>
                <a:gd name="connsiteX55" fmla="*/ 1443379 w 1609462"/>
                <a:gd name="connsiteY55" fmla="*/ 696093 h 1121663"/>
                <a:gd name="connsiteX56" fmla="*/ 1450668 w 1609462"/>
                <a:gd name="connsiteY56" fmla="*/ 696093 h 1121663"/>
                <a:gd name="connsiteX57" fmla="*/ 1450668 w 1609462"/>
                <a:gd name="connsiteY57" fmla="*/ 695012 h 1121663"/>
                <a:gd name="connsiteX58" fmla="*/ 1450668 w 1609462"/>
                <a:gd name="connsiteY58" fmla="*/ 687446 h 1121663"/>
                <a:gd name="connsiteX59" fmla="*/ 1452489 w 1609462"/>
                <a:gd name="connsiteY59" fmla="*/ 687446 h 1121663"/>
                <a:gd name="connsiteX60" fmla="*/ 1465246 w 1609462"/>
                <a:gd name="connsiteY60" fmla="*/ 687446 h 1121663"/>
                <a:gd name="connsiteX61" fmla="*/ 1465246 w 1609462"/>
                <a:gd name="connsiteY61" fmla="*/ 713387 h 1121663"/>
                <a:gd name="connsiteX62" fmla="*/ 1467329 w 1609462"/>
                <a:gd name="connsiteY62" fmla="*/ 713387 h 1121663"/>
                <a:gd name="connsiteX63" fmla="*/ 1481907 w 1609462"/>
                <a:gd name="connsiteY63" fmla="*/ 713387 h 1121663"/>
                <a:gd name="connsiteX64" fmla="*/ 1481907 w 1609462"/>
                <a:gd name="connsiteY64" fmla="*/ 715008 h 1121663"/>
                <a:gd name="connsiteX65" fmla="*/ 1481907 w 1609462"/>
                <a:gd name="connsiteY65" fmla="*/ 726358 h 1121663"/>
                <a:gd name="connsiteX66" fmla="*/ 1482688 w 1609462"/>
                <a:gd name="connsiteY66" fmla="*/ 726358 h 1121663"/>
                <a:gd name="connsiteX67" fmla="*/ 1488156 w 1609462"/>
                <a:gd name="connsiteY67" fmla="*/ 726358 h 1121663"/>
                <a:gd name="connsiteX68" fmla="*/ 1488156 w 1609462"/>
                <a:gd name="connsiteY68" fmla="*/ 725547 h 1121663"/>
                <a:gd name="connsiteX69" fmla="*/ 1488156 w 1609462"/>
                <a:gd name="connsiteY69" fmla="*/ 719872 h 1121663"/>
                <a:gd name="connsiteX70" fmla="*/ 1519395 w 1609462"/>
                <a:gd name="connsiteY70" fmla="*/ 719872 h 1121663"/>
                <a:gd name="connsiteX71" fmla="*/ 1519395 w 1609462"/>
                <a:gd name="connsiteY71" fmla="*/ 743652 h 1121663"/>
                <a:gd name="connsiteX72" fmla="*/ 1520436 w 1609462"/>
                <a:gd name="connsiteY72" fmla="*/ 743652 h 1121663"/>
                <a:gd name="connsiteX73" fmla="*/ 1527726 w 1609462"/>
                <a:gd name="connsiteY73" fmla="*/ 743652 h 1121663"/>
                <a:gd name="connsiteX74" fmla="*/ 1527726 w 1609462"/>
                <a:gd name="connsiteY74" fmla="*/ 744733 h 1121663"/>
                <a:gd name="connsiteX75" fmla="*/ 1527726 w 1609462"/>
                <a:gd name="connsiteY75" fmla="*/ 752299 h 1121663"/>
                <a:gd name="connsiteX76" fmla="*/ 1528507 w 1609462"/>
                <a:gd name="connsiteY76" fmla="*/ 752299 h 1121663"/>
                <a:gd name="connsiteX77" fmla="*/ 1533974 w 1609462"/>
                <a:gd name="connsiteY77" fmla="*/ 752299 h 1121663"/>
                <a:gd name="connsiteX78" fmla="*/ 1533974 w 1609462"/>
                <a:gd name="connsiteY78" fmla="*/ 750137 h 1121663"/>
                <a:gd name="connsiteX79" fmla="*/ 1533974 w 1609462"/>
                <a:gd name="connsiteY79" fmla="*/ 735005 h 1121663"/>
                <a:gd name="connsiteX80" fmla="*/ 1535015 w 1609462"/>
                <a:gd name="connsiteY80" fmla="*/ 735005 h 1121663"/>
                <a:gd name="connsiteX81" fmla="*/ 1542304 w 1609462"/>
                <a:gd name="connsiteY81" fmla="*/ 735005 h 1121663"/>
                <a:gd name="connsiteX82" fmla="*/ 1542304 w 1609462"/>
                <a:gd name="connsiteY82" fmla="*/ 736086 h 1121663"/>
                <a:gd name="connsiteX83" fmla="*/ 1542304 w 1609462"/>
                <a:gd name="connsiteY83" fmla="*/ 743652 h 1121663"/>
                <a:gd name="connsiteX84" fmla="*/ 1547771 w 1609462"/>
                <a:gd name="connsiteY84" fmla="*/ 741659 h 1121663"/>
                <a:gd name="connsiteX85" fmla="*/ 1548552 w 1609462"/>
                <a:gd name="connsiteY85" fmla="*/ 740679 h 1121663"/>
                <a:gd name="connsiteX86" fmla="*/ 1548552 w 1609462"/>
                <a:gd name="connsiteY86" fmla="*/ 735005 h 1121663"/>
                <a:gd name="connsiteX87" fmla="*/ 1588123 w 1609462"/>
                <a:gd name="connsiteY87" fmla="*/ 735005 h 1121663"/>
                <a:gd name="connsiteX88" fmla="*/ 1588123 w 1609462"/>
                <a:gd name="connsiteY88" fmla="*/ 758784 h 1121663"/>
                <a:gd name="connsiteX89" fmla="*/ 1590205 w 1609462"/>
                <a:gd name="connsiteY89" fmla="*/ 758784 h 1121663"/>
                <a:gd name="connsiteX90" fmla="*/ 1604783 w 1609462"/>
                <a:gd name="connsiteY90" fmla="*/ 758784 h 1121663"/>
                <a:gd name="connsiteX91" fmla="*/ 1604783 w 1609462"/>
                <a:gd name="connsiteY91" fmla="*/ 759865 h 1121663"/>
                <a:gd name="connsiteX92" fmla="*/ 1604783 w 1609462"/>
                <a:gd name="connsiteY92" fmla="*/ 767431 h 1121663"/>
                <a:gd name="connsiteX93" fmla="*/ 1606606 w 1609462"/>
                <a:gd name="connsiteY93" fmla="*/ 767431 h 1121663"/>
                <a:gd name="connsiteX94" fmla="*/ 1609462 w 1609462"/>
                <a:gd name="connsiteY94" fmla="*/ 767431 h 1121663"/>
                <a:gd name="connsiteX95" fmla="*/ 1609462 w 1609462"/>
                <a:gd name="connsiteY95" fmla="*/ 1121663 h 1121663"/>
                <a:gd name="connsiteX96" fmla="*/ 0 w 1609462"/>
                <a:gd name="connsiteY96" fmla="*/ 1121663 h 1121663"/>
                <a:gd name="connsiteX97" fmla="*/ 43213 w 1609462"/>
                <a:gd name="connsiteY97" fmla="*/ 1048827 h 1121663"/>
                <a:gd name="connsiteX98" fmla="*/ 84500 w 1609462"/>
                <a:gd name="connsiteY98" fmla="*/ 1045519 h 1121663"/>
                <a:gd name="connsiteX99" fmla="*/ 84500 w 1609462"/>
                <a:gd name="connsiteY99" fmla="*/ 1012974 h 1121663"/>
                <a:gd name="connsiteX100" fmla="*/ 130311 w 1609462"/>
                <a:gd name="connsiteY100" fmla="*/ 1012974 h 1121663"/>
                <a:gd name="connsiteX101" fmla="*/ 130311 w 1609462"/>
                <a:gd name="connsiteY101" fmla="*/ 994377 h 1121663"/>
                <a:gd name="connsiteX102" fmla="*/ 226515 w 1609462"/>
                <a:gd name="connsiteY102" fmla="*/ 994377 h 1121663"/>
                <a:gd name="connsiteX103" fmla="*/ 226515 w 1609462"/>
                <a:gd name="connsiteY103" fmla="*/ 1006000 h 1121663"/>
                <a:gd name="connsiteX104" fmla="*/ 288359 w 1609462"/>
                <a:gd name="connsiteY104" fmla="*/ 1006000 h 1121663"/>
                <a:gd name="connsiteX105" fmla="*/ 288359 w 1609462"/>
                <a:gd name="connsiteY105" fmla="*/ 1012974 h 1121663"/>
                <a:gd name="connsiteX106" fmla="*/ 306683 w 1609462"/>
                <a:gd name="connsiteY106" fmla="*/ 1012974 h 1121663"/>
                <a:gd name="connsiteX107" fmla="*/ 306683 w 1609462"/>
                <a:gd name="connsiteY107" fmla="*/ 1019948 h 1121663"/>
                <a:gd name="connsiteX108" fmla="*/ 322717 w 1609462"/>
                <a:gd name="connsiteY108" fmla="*/ 1019948 h 1121663"/>
                <a:gd name="connsiteX109" fmla="*/ 322717 w 1609462"/>
                <a:gd name="connsiteY109" fmla="*/ 915339 h 1121663"/>
                <a:gd name="connsiteX110" fmla="*/ 370819 w 1609462"/>
                <a:gd name="connsiteY110" fmla="*/ 901391 h 1121663"/>
                <a:gd name="connsiteX111" fmla="*/ 460150 w 1609462"/>
                <a:gd name="connsiteY111" fmla="*/ 901391 h 1121663"/>
                <a:gd name="connsiteX112" fmla="*/ 460150 w 1609462"/>
                <a:gd name="connsiteY112" fmla="*/ 734017 h 1121663"/>
                <a:gd name="connsiteX113" fmla="*/ 485346 w 1609462"/>
                <a:gd name="connsiteY113" fmla="*/ 722393 h 1121663"/>
                <a:gd name="connsiteX114" fmla="*/ 595293 w 1609462"/>
                <a:gd name="connsiteY114" fmla="*/ 703796 h 1121663"/>
                <a:gd name="connsiteX115" fmla="*/ 634232 w 1609462"/>
                <a:gd name="connsiteY115" fmla="*/ 715419 h 1121663"/>
                <a:gd name="connsiteX116" fmla="*/ 641104 w 1609462"/>
                <a:gd name="connsiteY116" fmla="*/ 722393 h 1121663"/>
                <a:gd name="connsiteX117" fmla="*/ 641104 w 1609462"/>
                <a:gd name="connsiteY117" fmla="*/ 1033896 h 1121663"/>
                <a:gd name="connsiteX118" fmla="*/ 657138 w 1609462"/>
                <a:gd name="connsiteY118" fmla="*/ 1033896 h 1121663"/>
                <a:gd name="connsiteX119" fmla="*/ 657138 w 1609462"/>
                <a:gd name="connsiteY119" fmla="*/ 908365 h 1121663"/>
                <a:gd name="connsiteX120" fmla="*/ 670881 w 1609462"/>
                <a:gd name="connsiteY120" fmla="*/ 908365 h 1121663"/>
                <a:gd name="connsiteX121" fmla="*/ 670881 w 1609462"/>
                <a:gd name="connsiteY121" fmla="*/ 896742 h 1121663"/>
                <a:gd name="connsiteX122" fmla="*/ 684624 w 1609462"/>
                <a:gd name="connsiteY122" fmla="*/ 889768 h 1121663"/>
                <a:gd name="connsiteX123" fmla="*/ 696077 w 1609462"/>
                <a:gd name="connsiteY123" fmla="*/ 889768 h 1121663"/>
                <a:gd name="connsiteX124" fmla="*/ 696077 w 1609462"/>
                <a:gd name="connsiteY124" fmla="*/ 878145 h 1121663"/>
                <a:gd name="connsiteX125" fmla="*/ 705239 w 1609462"/>
                <a:gd name="connsiteY125" fmla="*/ 871171 h 1121663"/>
                <a:gd name="connsiteX126" fmla="*/ 728146 w 1609462"/>
                <a:gd name="connsiteY126" fmla="*/ 871171 h 1121663"/>
                <a:gd name="connsiteX127" fmla="*/ 728146 w 1609462"/>
                <a:gd name="connsiteY127" fmla="*/ 908365 h 1121663"/>
                <a:gd name="connsiteX128" fmla="*/ 776247 w 1609462"/>
                <a:gd name="connsiteY128" fmla="*/ 908365 h 1121663"/>
                <a:gd name="connsiteX129" fmla="*/ 776247 w 1609462"/>
                <a:gd name="connsiteY129" fmla="*/ 1038546 h 1121663"/>
                <a:gd name="connsiteX130" fmla="*/ 794571 w 1609462"/>
                <a:gd name="connsiteY130" fmla="*/ 1038546 h 1121663"/>
                <a:gd name="connsiteX131" fmla="*/ 812895 w 1609462"/>
                <a:gd name="connsiteY131" fmla="*/ 1031572 h 1121663"/>
                <a:gd name="connsiteX132" fmla="*/ 812895 w 1609462"/>
                <a:gd name="connsiteY132" fmla="*/ 1022273 h 1121663"/>
                <a:gd name="connsiteX133" fmla="*/ 806024 w 1609462"/>
                <a:gd name="connsiteY133" fmla="*/ 1019948 h 1121663"/>
                <a:gd name="connsiteX134" fmla="*/ 806024 w 1609462"/>
                <a:gd name="connsiteY134" fmla="*/ 1012974 h 1121663"/>
                <a:gd name="connsiteX135" fmla="*/ 812895 w 1609462"/>
                <a:gd name="connsiteY135" fmla="*/ 1008325 h 1121663"/>
                <a:gd name="connsiteX136" fmla="*/ 812895 w 1609462"/>
                <a:gd name="connsiteY136" fmla="*/ 957183 h 1121663"/>
                <a:gd name="connsiteX137" fmla="*/ 806024 w 1609462"/>
                <a:gd name="connsiteY137" fmla="*/ 954858 h 1121663"/>
                <a:gd name="connsiteX138" fmla="*/ 806024 w 1609462"/>
                <a:gd name="connsiteY138" fmla="*/ 947884 h 1121663"/>
                <a:gd name="connsiteX139" fmla="*/ 812895 w 1609462"/>
                <a:gd name="connsiteY139" fmla="*/ 943235 h 1121663"/>
                <a:gd name="connsiteX140" fmla="*/ 817477 w 1609462"/>
                <a:gd name="connsiteY140" fmla="*/ 938586 h 1121663"/>
                <a:gd name="connsiteX141" fmla="*/ 817477 w 1609462"/>
                <a:gd name="connsiteY141" fmla="*/ 929287 h 1121663"/>
                <a:gd name="connsiteX142" fmla="*/ 812895 w 1609462"/>
                <a:gd name="connsiteY142" fmla="*/ 929287 h 1121663"/>
                <a:gd name="connsiteX143" fmla="*/ 812895 w 1609462"/>
                <a:gd name="connsiteY143" fmla="*/ 922313 h 1121663"/>
                <a:gd name="connsiteX144" fmla="*/ 819767 w 1609462"/>
                <a:gd name="connsiteY144" fmla="*/ 917664 h 1121663"/>
                <a:gd name="connsiteX145" fmla="*/ 856416 w 1609462"/>
                <a:gd name="connsiteY145" fmla="*/ 852574 h 1121663"/>
                <a:gd name="connsiteX146" fmla="*/ 851835 w 1609462"/>
                <a:gd name="connsiteY146" fmla="*/ 850249 h 1121663"/>
                <a:gd name="connsiteX147" fmla="*/ 851835 w 1609462"/>
                <a:gd name="connsiteY147" fmla="*/ 843275 h 1121663"/>
                <a:gd name="connsiteX148" fmla="*/ 858706 w 1609462"/>
                <a:gd name="connsiteY148" fmla="*/ 840950 h 1121663"/>
                <a:gd name="connsiteX149" fmla="*/ 858706 w 1609462"/>
                <a:gd name="connsiteY149" fmla="*/ 831652 h 1121663"/>
                <a:gd name="connsiteX150" fmla="*/ 863288 w 1609462"/>
                <a:gd name="connsiteY150" fmla="*/ 831652 h 1121663"/>
                <a:gd name="connsiteX151" fmla="*/ 863288 w 1609462"/>
                <a:gd name="connsiteY151" fmla="*/ 810730 h 1121663"/>
                <a:gd name="connsiteX152" fmla="*/ 858706 w 1609462"/>
                <a:gd name="connsiteY152" fmla="*/ 810730 h 1121663"/>
                <a:gd name="connsiteX153" fmla="*/ 858706 w 1609462"/>
                <a:gd name="connsiteY153" fmla="*/ 806081 h 1121663"/>
                <a:gd name="connsiteX154" fmla="*/ 863288 w 1609462"/>
                <a:gd name="connsiteY154" fmla="*/ 803756 h 1121663"/>
                <a:gd name="connsiteX155" fmla="*/ 874740 w 1609462"/>
                <a:gd name="connsiteY155" fmla="*/ 787483 h 1121663"/>
                <a:gd name="connsiteX156" fmla="*/ 877030 w 1609462"/>
                <a:gd name="connsiteY156" fmla="*/ 778185 h 1121663"/>
                <a:gd name="connsiteX157" fmla="*/ 877030 w 1609462"/>
                <a:gd name="connsiteY157" fmla="*/ 752614 h 1121663"/>
                <a:gd name="connsiteX158" fmla="*/ 877317 w 1609462"/>
                <a:gd name="connsiteY158" fmla="*/ 751742 h 1121663"/>
                <a:gd name="connsiteX159" fmla="*/ 879321 w 1609462"/>
                <a:gd name="connsiteY159" fmla="*/ 745640 h 1121663"/>
                <a:gd name="connsiteX160" fmla="*/ 879607 w 1609462"/>
                <a:gd name="connsiteY160" fmla="*/ 746512 h 1121663"/>
                <a:gd name="connsiteX161" fmla="*/ 881612 w 1609462"/>
                <a:gd name="connsiteY161" fmla="*/ 752614 h 1121663"/>
                <a:gd name="connsiteX162" fmla="*/ 883902 w 1609462"/>
                <a:gd name="connsiteY162" fmla="*/ 778185 h 1121663"/>
                <a:gd name="connsiteX163" fmla="*/ 883902 w 1609462"/>
                <a:gd name="connsiteY163" fmla="*/ 785159 h 1121663"/>
                <a:gd name="connsiteX164" fmla="*/ 895356 w 1609462"/>
                <a:gd name="connsiteY164" fmla="*/ 803756 h 1121663"/>
                <a:gd name="connsiteX165" fmla="*/ 899937 w 1609462"/>
                <a:gd name="connsiteY165" fmla="*/ 806081 h 1121663"/>
                <a:gd name="connsiteX166" fmla="*/ 899937 w 1609462"/>
                <a:gd name="connsiteY166" fmla="*/ 810730 h 1121663"/>
                <a:gd name="connsiteX167" fmla="*/ 897647 w 1609462"/>
                <a:gd name="connsiteY167" fmla="*/ 831652 h 1121663"/>
                <a:gd name="connsiteX168" fmla="*/ 902227 w 1609462"/>
                <a:gd name="connsiteY168" fmla="*/ 840950 h 1121663"/>
                <a:gd name="connsiteX169" fmla="*/ 906809 w 1609462"/>
                <a:gd name="connsiteY169" fmla="*/ 843275 h 1121663"/>
                <a:gd name="connsiteX170" fmla="*/ 906809 w 1609462"/>
                <a:gd name="connsiteY170" fmla="*/ 850249 h 1121663"/>
                <a:gd name="connsiteX171" fmla="*/ 902227 w 1609462"/>
                <a:gd name="connsiteY171" fmla="*/ 852574 h 1121663"/>
                <a:gd name="connsiteX172" fmla="*/ 929142 w 1609462"/>
                <a:gd name="connsiteY172" fmla="*/ 879889 h 1121663"/>
                <a:gd name="connsiteX173" fmla="*/ 938277 w 1609462"/>
                <a:gd name="connsiteY173" fmla="*/ 915339 h 1121663"/>
                <a:gd name="connsiteX174" fmla="*/ 970944 w 1609462"/>
                <a:gd name="connsiteY174" fmla="*/ 915339 h 1121663"/>
                <a:gd name="connsiteX175" fmla="*/ 970944 w 1609462"/>
                <a:gd name="connsiteY175" fmla="*/ 886329 h 1121663"/>
                <a:gd name="connsiteX176" fmla="*/ 965411 w 1609462"/>
                <a:gd name="connsiteY176" fmla="*/ 886329 h 1121663"/>
                <a:gd name="connsiteX177" fmla="*/ 965411 w 1609462"/>
                <a:gd name="connsiteY177" fmla="*/ 724196 h 1121663"/>
                <a:gd name="connsiteX178" fmla="*/ 986238 w 1609462"/>
                <a:gd name="connsiteY178" fmla="*/ 724196 h 1121663"/>
                <a:gd name="connsiteX179" fmla="*/ 986759 w 1609462"/>
                <a:gd name="connsiteY179" fmla="*/ 723115 h 1121663"/>
                <a:gd name="connsiteX180" fmla="*/ 990403 w 1609462"/>
                <a:gd name="connsiteY180" fmla="*/ 715549 h 1121663"/>
                <a:gd name="connsiteX181" fmla="*/ 992226 w 1609462"/>
                <a:gd name="connsiteY181" fmla="*/ 715819 h 1121663"/>
                <a:gd name="connsiteX182" fmla="*/ 1004982 w 1609462"/>
                <a:gd name="connsiteY182" fmla="*/ 717710 h 1121663"/>
                <a:gd name="connsiteX183" fmla="*/ 1005502 w 1609462"/>
                <a:gd name="connsiteY183" fmla="*/ 719062 h 1121663"/>
                <a:gd name="connsiteX184" fmla="*/ 1009146 w 1609462"/>
                <a:gd name="connsiteY184" fmla="*/ 728519 h 1121663"/>
                <a:gd name="connsiteX185" fmla="*/ 1036221 w 1609462"/>
                <a:gd name="connsiteY185" fmla="*/ 730681 h 1121663"/>
                <a:gd name="connsiteX186" fmla="*/ 1036221 w 1609462"/>
                <a:gd name="connsiteY186" fmla="*/ 607460 h 1121663"/>
                <a:gd name="connsiteX187" fmla="*/ 1038304 w 1609462"/>
                <a:gd name="connsiteY187" fmla="*/ 607460 h 1121663"/>
                <a:gd name="connsiteX188" fmla="*/ 1052883 w 1609462"/>
                <a:gd name="connsiteY188" fmla="*/ 607460 h 1121663"/>
                <a:gd name="connsiteX189" fmla="*/ 1052883 w 1609462"/>
                <a:gd name="connsiteY189" fmla="*/ 471268 h 1121663"/>
                <a:gd name="connsiteX190" fmla="*/ 1054704 w 1609462"/>
                <a:gd name="connsiteY190" fmla="*/ 471268 h 1121663"/>
                <a:gd name="connsiteX191" fmla="*/ 1067461 w 1609462"/>
                <a:gd name="connsiteY191" fmla="*/ 471268 h 1121663"/>
                <a:gd name="connsiteX192" fmla="*/ 1067461 w 1609462"/>
                <a:gd name="connsiteY192" fmla="*/ 356694 h 1121663"/>
                <a:gd name="connsiteX193" fmla="*/ 1071626 w 1609462"/>
                <a:gd name="connsiteY193" fmla="*/ 328590 h 1121663"/>
                <a:gd name="connsiteX194" fmla="*/ 1073709 w 1609462"/>
                <a:gd name="connsiteY194" fmla="*/ 328590 h 1121663"/>
                <a:gd name="connsiteX195" fmla="*/ 1088288 w 1609462"/>
                <a:gd name="connsiteY195" fmla="*/ 328590 h 1121663"/>
                <a:gd name="connsiteX196" fmla="*/ 1125775 w 1609462"/>
                <a:gd name="connsiteY196" fmla="*/ 246444 h 1121663"/>
                <a:gd name="connsiteX197" fmla="*/ 1129941 w 1609462"/>
                <a:gd name="connsiteY197" fmla="*/ 0 h 1121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609462" h="1121663">
                  <a:moveTo>
                    <a:pt x="1129941" y="0"/>
                  </a:moveTo>
                  <a:cubicBezTo>
                    <a:pt x="1129941" y="18"/>
                    <a:pt x="1129957" y="2040"/>
                    <a:pt x="1132023" y="246444"/>
                  </a:cubicBezTo>
                  <a:cubicBezTo>
                    <a:pt x="1132035" y="246468"/>
                    <a:pt x="1132698" y="247808"/>
                    <a:pt x="1171593" y="326429"/>
                  </a:cubicBezTo>
                  <a:cubicBezTo>
                    <a:pt x="1171601" y="326429"/>
                    <a:pt x="1171715" y="326429"/>
                    <a:pt x="1173676" y="326429"/>
                  </a:cubicBezTo>
                  <a:lnTo>
                    <a:pt x="1188254" y="326429"/>
                  </a:lnTo>
                  <a:cubicBezTo>
                    <a:pt x="1188254" y="326443"/>
                    <a:pt x="1188254" y="327005"/>
                    <a:pt x="1188254" y="350208"/>
                  </a:cubicBezTo>
                  <a:cubicBezTo>
                    <a:pt x="1188256" y="350214"/>
                    <a:pt x="1188295" y="350272"/>
                    <a:pt x="1188776" y="351019"/>
                  </a:cubicBezTo>
                  <a:lnTo>
                    <a:pt x="1192420" y="356694"/>
                  </a:lnTo>
                  <a:cubicBezTo>
                    <a:pt x="1192420" y="356714"/>
                    <a:pt x="1192420" y="358229"/>
                    <a:pt x="1192420" y="471268"/>
                  </a:cubicBezTo>
                  <a:cubicBezTo>
                    <a:pt x="1192428" y="471268"/>
                    <a:pt x="1192572" y="471268"/>
                    <a:pt x="1194762" y="471268"/>
                  </a:cubicBezTo>
                  <a:lnTo>
                    <a:pt x="1211164" y="471268"/>
                  </a:lnTo>
                  <a:cubicBezTo>
                    <a:pt x="1211164" y="471288"/>
                    <a:pt x="1211164" y="472923"/>
                    <a:pt x="1211164" y="611783"/>
                  </a:cubicBezTo>
                  <a:cubicBezTo>
                    <a:pt x="1211174" y="611782"/>
                    <a:pt x="1211289" y="611761"/>
                    <a:pt x="1212726" y="611513"/>
                  </a:cubicBezTo>
                  <a:lnTo>
                    <a:pt x="1223660" y="609622"/>
                  </a:lnTo>
                  <a:cubicBezTo>
                    <a:pt x="1223660" y="609644"/>
                    <a:pt x="1223629" y="610978"/>
                    <a:pt x="1221577" y="698254"/>
                  </a:cubicBezTo>
                  <a:cubicBezTo>
                    <a:pt x="1221587" y="698256"/>
                    <a:pt x="1221701" y="698276"/>
                    <a:pt x="1223139" y="698525"/>
                  </a:cubicBezTo>
                  <a:lnTo>
                    <a:pt x="1234073" y="700416"/>
                  </a:lnTo>
                  <a:cubicBezTo>
                    <a:pt x="1234075" y="700423"/>
                    <a:pt x="1234095" y="700487"/>
                    <a:pt x="1234332" y="701227"/>
                  </a:cubicBezTo>
                  <a:lnTo>
                    <a:pt x="1236155" y="706902"/>
                  </a:lnTo>
                  <a:cubicBezTo>
                    <a:pt x="1236157" y="706893"/>
                    <a:pt x="1236204" y="706750"/>
                    <a:pt x="1236936" y="704470"/>
                  </a:cubicBezTo>
                  <a:lnTo>
                    <a:pt x="1242403" y="687446"/>
                  </a:lnTo>
                  <a:cubicBezTo>
                    <a:pt x="1242411" y="687446"/>
                    <a:pt x="1242513" y="687446"/>
                    <a:pt x="1244225" y="687446"/>
                  </a:cubicBezTo>
                  <a:lnTo>
                    <a:pt x="1256982" y="687446"/>
                  </a:lnTo>
                  <a:cubicBezTo>
                    <a:pt x="1256982" y="687463"/>
                    <a:pt x="1256982" y="688156"/>
                    <a:pt x="1256982" y="719872"/>
                  </a:cubicBezTo>
                  <a:cubicBezTo>
                    <a:pt x="1256988" y="719877"/>
                    <a:pt x="1257067" y="719917"/>
                    <a:pt x="1258023" y="720413"/>
                  </a:cubicBezTo>
                  <a:lnTo>
                    <a:pt x="1265313" y="724196"/>
                  </a:lnTo>
                  <a:cubicBezTo>
                    <a:pt x="1265313" y="724205"/>
                    <a:pt x="1265313" y="724306"/>
                    <a:pt x="1265313" y="725547"/>
                  </a:cubicBezTo>
                  <a:lnTo>
                    <a:pt x="1265313" y="735005"/>
                  </a:lnTo>
                  <a:cubicBezTo>
                    <a:pt x="1265333" y="735005"/>
                    <a:pt x="1266266" y="735005"/>
                    <a:pt x="1311131" y="735005"/>
                  </a:cubicBezTo>
                  <a:cubicBezTo>
                    <a:pt x="1311131" y="735013"/>
                    <a:pt x="1311131" y="735096"/>
                    <a:pt x="1311131" y="736086"/>
                  </a:cubicBezTo>
                  <a:lnTo>
                    <a:pt x="1311131" y="743652"/>
                  </a:lnTo>
                  <a:cubicBezTo>
                    <a:pt x="1311140" y="743652"/>
                    <a:pt x="1311264" y="743652"/>
                    <a:pt x="1313213" y="743652"/>
                  </a:cubicBezTo>
                  <a:lnTo>
                    <a:pt x="1327791" y="743652"/>
                  </a:lnTo>
                  <a:cubicBezTo>
                    <a:pt x="1327791" y="743634"/>
                    <a:pt x="1327791" y="742905"/>
                    <a:pt x="1327791" y="713387"/>
                  </a:cubicBezTo>
                  <a:cubicBezTo>
                    <a:pt x="1327813" y="713387"/>
                    <a:pt x="1328769" y="713387"/>
                    <a:pt x="1373609" y="713387"/>
                  </a:cubicBezTo>
                  <a:cubicBezTo>
                    <a:pt x="1373609" y="713379"/>
                    <a:pt x="1373609" y="713282"/>
                    <a:pt x="1373609" y="712036"/>
                  </a:cubicBezTo>
                  <a:lnTo>
                    <a:pt x="1373609" y="702578"/>
                  </a:lnTo>
                  <a:cubicBezTo>
                    <a:pt x="1373616" y="702578"/>
                    <a:pt x="1373692" y="702578"/>
                    <a:pt x="1374651" y="702578"/>
                  </a:cubicBezTo>
                  <a:lnTo>
                    <a:pt x="1381940" y="702578"/>
                  </a:lnTo>
                  <a:cubicBezTo>
                    <a:pt x="1381940" y="702571"/>
                    <a:pt x="1381940" y="702458"/>
                    <a:pt x="1381940" y="700687"/>
                  </a:cubicBezTo>
                  <a:lnTo>
                    <a:pt x="1381940" y="687446"/>
                  </a:lnTo>
                  <a:cubicBezTo>
                    <a:pt x="1381950" y="687446"/>
                    <a:pt x="1382024" y="687446"/>
                    <a:pt x="1382721" y="687446"/>
                  </a:cubicBezTo>
                  <a:lnTo>
                    <a:pt x="1388188" y="687446"/>
                  </a:lnTo>
                  <a:cubicBezTo>
                    <a:pt x="1388188" y="687439"/>
                    <a:pt x="1388188" y="687354"/>
                    <a:pt x="1388188" y="686365"/>
                  </a:cubicBezTo>
                  <a:lnTo>
                    <a:pt x="1388188" y="678798"/>
                  </a:lnTo>
                  <a:cubicBezTo>
                    <a:pt x="1388196" y="678798"/>
                    <a:pt x="1388323" y="678798"/>
                    <a:pt x="1390271" y="678798"/>
                  </a:cubicBezTo>
                  <a:lnTo>
                    <a:pt x="1404849" y="678798"/>
                  </a:lnTo>
                  <a:cubicBezTo>
                    <a:pt x="1404849" y="678805"/>
                    <a:pt x="1404849" y="678882"/>
                    <a:pt x="1404849" y="679879"/>
                  </a:cubicBezTo>
                  <a:lnTo>
                    <a:pt x="1404849" y="687446"/>
                  </a:lnTo>
                  <a:cubicBezTo>
                    <a:pt x="1404861" y="687446"/>
                    <a:pt x="1405376" y="687446"/>
                    <a:pt x="1427758" y="687446"/>
                  </a:cubicBezTo>
                  <a:cubicBezTo>
                    <a:pt x="1427758" y="687438"/>
                    <a:pt x="1427758" y="687324"/>
                    <a:pt x="1427758" y="685554"/>
                  </a:cubicBezTo>
                  <a:lnTo>
                    <a:pt x="1427758" y="672313"/>
                  </a:lnTo>
                  <a:cubicBezTo>
                    <a:pt x="1427764" y="672313"/>
                    <a:pt x="1427864" y="672313"/>
                    <a:pt x="1429581" y="672313"/>
                  </a:cubicBezTo>
                  <a:lnTo>
                    <a:pt x="1442337" y="672313"/>
                  </a:lnTo>
                  <a:cubicBezTo>
                    <a:pt x="1442337" y="672325"/>
                    <a:pt x="1442337" y="672839"/>
                    <a:pt x="1442337" y="696093"/>
                  </a:cubicBezTo>
                  <a:cubicBezTo>
                    <a:pt x="1442344" y="696093"/>
                    <a:pt x="1442426" y="696093"/>
                    <a:pt x="1443379" y="696093"/>
                  </a:cubicBezTo>
                  <a:lnTo>
                    <a:pt x="1450668" y="696093"/>
                  </a:lnTo>
                  <a:cubicBezTo>
                    <a:pt x="1450668" y="696087"/>
                    <a:pt x="1450668" y="696006"/>
                    <a:pt x="1450668" y="695012"/>
                  </a:cubicBezTo>
                  <a:lnTo>
                    <a:pt x="1450668" y="687446"/>
                  </a:lnTo>
                  <a:cubicBezTo>
                    <a:pt x="1450677" y="687446"/>
                    <a:pt x="1450798" y="687446"/>
                    <a:pt x="1452489" y="687446"/>
                  </a:cubicBezTo>
                  <a:lnTo>
                    <a:pt x="1465246" y="687446"/>
                  </a:lnTo>
                  <a:cubicBezTo>
                    <a:pt x="1465246" y="687459"/>
                    <a:pt x="1465246" y="688018"/>
                    <a:pt x="1465246" y="713387"/>
                  </a:cubicBezTo>
                  <a:cubicBezTo>
                    <a:pt x="1465254" y="713387"/>
                    <a:pt x="1465376" y="713387"/>
                    <a:pt x="1467329" y="713387"/>
                  </a:cubicBezTo>
                  <a:lnTo>
                    <a:pt x="1481907" y="713387"/>
                  </a:lnTo>
                  <a:cubicBezTo>
                    <a:pt x="1481907" y="713398"/>
                    <a:pt x="1481907" y="713513"/>
                    <a:pt x="1481907" y="715008"/>
                  </a:cubicBezTo>
                  <a:lnTo>
                    <a:pt x="1481907" y="726358"/>
                  </a:lnTo>
                  <a:cubicBezTo>
                    <a:pt x="1481915" y="726358"/>
                    <a:pt x="1481988" y="726358"/>
                    <a:pt x="1482688" y="726358"/>
                  </a:cubicBezTo>
                  <a:lnTo>
                    <a:pt x="1488156" y="726358"/>
                  </a:lnTo>
                  <a:cubicBezTo>
                    <a:pt x="1488156" y="726350"/>
                    <a:pt x="1488156" y="726274"/>
                    <a:pt x="1488156" y="725547"/>
                  </a:cubicBezTo>
                  <a:lnTo>
                    <a:pt x="1488156" y="719872"/>
                  </a:lnTo>
                  <a:cubicBezTo>
                    <a:pt x="1488173" y="719872"/>
                    <a:pt x="1488912" y="719872"/>
                    <a:pt x="1519395" y="719872"/>
                  </a:cubicBezTo>
                  <a:cubicBezTo>
                    <a:pt x="1519395" y="719886"/>
                    <a:pt x="1519395" y="720449"/>
                    <a:pt x="1519395" y="743652"/>
                  </a:cubicBezTo>
                  <a:cubicBezTo>
                    <a:pt x="1519402" y="743652"/>
                    <a:pt x="1519483" y="743652"/>
                    <a:pt x="1520436" y="743652"/>
                  </a:cubicBezTo>
                  <a:lnTo>
                    <a:pt x="1527726" y="743652"/>
                  </a:lnTo>
                  <a:cubicBezTo>
                    <a:pt x="1527726" y="743659"/>
                    <a:pt x="1527726" y="743732"/>
                    <a:pt x="1527726" y="744733"/>
                  </a:cubicBezTo>
                  <a:lnTo>
                    <a:pt x="1527726" y="752299"/>
                  </a:lnTo>
                  <a:cubicBezTo>
                    <a:pt x="1527735" y="752299"/>
                    <a:pt x="1527810" y="752299"/>
                    <a:pt x="1528507" y="752299"/>
                  </a:cubicBezTo>
                  <a:lnTo>
                    <a:pt x="1533974" y="752299"/>
                  </a:lnTo>
                  <a:cubicBezTo>
                    <a:pt x="1533974" y="752292"/>
                    <a:pt x="1533974" y="752172"/>
                    <a:pt x="1533974" y="750137"/>
                  </a:cubicBezTo>
                  <a:lnTo>
                    <a:pt x="1533974" y="735005"/>
                  </a:lnTo>
                  <a:cubicBezTo>
                    <a:pt x="1533981" y="735005"/>
                    <a:pt x="1534061" y="735005"/>
                    <a:pt x="1535015" y="735005"/>
                  </a:cubicBezTo>
                  <a:lnTo>
                    <a:pt x="1542304" y="735005"/>
                  </a:lnTo>
                  <a:cubicBezTo>
                    <a:pt x="1542304" y="735013"/>
                    <a:pt x="1542304" y="735096"/>
                    <a:pt x="1542304" y="736086"/>
                  </a:cubicBezTo>
                  <a:lnTo>
                    <a:pt x="1542304" y="743652"/>
                  </a:lnTo>
                  <a:lnTo>
                    <a:pt x="1547771" y="741659"/>
                  </a:lnTo>
                  <a:cubicBezTo>
                    <a:pt x="1548552" y="741287"/>
                    <a:pt x="1548552" y="741085"/>
                    <a:pt x="1548552" y="740679"/>
                  </a:cubicBezTo>
                  <a:lnTo>
                    <a:pt x="1548552" y="735005"/>
                  </a:lnTo>
                  <a:cubicBezTo>
                    <a:pt x="1548570" y="735005"/>
                    <a:pt x="1549393" y="735005"/>
                    <a:pt x="1588123" y="735005"/>
                  </a:cubicBezTo>
                  <a:cubicBezTo>
                    <a:pt x="1588123" y="735019"/>
                    <a:pt x="1588123" y="735566"/>
                    <a:pt x="1588123" y="758784"/>
                  </a:cubicBezTo>
                  <a:cubicBezTo>
                    <a:pt x="1588131" y="758784"/>
                    <a:pt x="1588252" y="758784"/>
                    <a:pt x="1590205" y="758784"/>
                  </a:cubicBezTo>
                  <a:lnTo>
                    <a:pt x="1604783" y="758784"/>
                  </a:lnTo>
                  <a:cubicBezTo>
                    <a:pt x="1604783" y="758792"/>
                    <a:pt x="1604783" y="758874"/>
                    <a:pt x="1604783" y="759865"/>
                  </a:cubicBezTo>
                  <a:lnTo>
                    <a:pt x="1604783" y="767431"/>
                  </a:lnTo>
                  <a:cubicBezTo>
                    <a:pt x="1604793" y="767431"/>
                    <a:pt x="1604919" y="767431"/>
                    <a:pt x="1606606" y="767431"/>
                  </a:cubicBezTo>
                  <a:lnTo>
                    <a:pt x="1609462" y="767431"/>
                  </a:lnTo>
                  <a:lnTo>
                    <a:pt x="1609462" y="1121663"/>
                  </a:lnTo>
                  <a:lnTo>
                    <a:pt x="0" y="1121663"/>
                  </a:lnTo>
                  <a:lnTo>
                    <a:pt x="43213" y="1048827"/>
                  </a:lnTo>
                  <a:cubicBezTo>
                    <a:pt x="56785" y="1047723"/>
                    <a:pt x="70386" y="1046621"/>
                    <a:pt x="84500" y="1045519"/>
                  </a:cubicBezTo>
                  <a:cubicBezTo>
                    <a:pt x="84500" y="1033896"/>
                    <a:pt x="84500" y="1024598"/>
                    <a:pt x="84500" y="1012974"/>
                  </a:cubicBezTo>
                  <a:cubicBezTo>
                    <a:pt x="100534" y="1012974"/>
                    <a:pt x="116567" y="1012974"/>
                    <a:pt x="130311" y="1012974"/>
                  </a:cubicBezTo>
                  <a:cubicBezTo>
                    <a:pt x="130311" y="1006000"/>
                    <a:pt x="130311" y="1001351"/>
                    <a:pt x="130311" y="994377"/>
                  </a:cubicBezTo>
                  <a:cubicBezTo>
                    <a:pt x="162379" y="994377"/>
                    <a:pt x="194447" y="994377"/>
                    <a:pt x="226515" y="994377"/>
                  </a:cubicBezTo>
                  <a:cubicBezTo>
                    <a:pt x="226515" y="999026"/>
                    <a:pt x="226515" y="1001351"/>
                    <a:pt x="226515" y="1006000"/>
                  </a:cubicBezTo>
                  <a:cubicBezTo>
                    <a:pt x="247130" y="1006000"/>
                    <a:pt x="267744" y="1006000"/>
                    <a:pt x="288359" y="1006000"/>
                  </a:cubicBezTo>
                  <a:cubicBezTo>
                    <a:pt x="288359" y="1008325"/>
                    <a:pt x="288359" y="1010650"/>
                    <a:pt x="288359" y="1012974"/>
                  </a:cubicBezTo>
                  <a:cubicBezTo>
                    <a:pt x="292940" y="1012974"/>
                    <a:pt x="299812" y="1012974"/>
                    <a:pt x="306683" y="1012974"/>
                  </a:cubicBezTo>
                  <a:cubicBezTo>
                    <a:pt x="306683" y="1015299"/>
                    <a:pt x="306683" y="1017624"/>
                    <a:pt x="306683" y="1019948"/>
                  </a:cubicBezTo>
                  <a:cubicBezTo>
                    <a:pt x="311265" y="1019948"/>
                    <a:pt x="318136" y="1019948"/>
                    <a:pt x="322717" y="1019948"/>
                  </a:cubicBezTo>
                  <a:cubicBezTo>
                    <a:pt x="322717" y="985079"/>
                    <a:pt x="322717" y="950209"/>
                    <a:pt x="322717" y="915339"/>
                  </a:cubicBezTo>
                  <a:cubicBezTo>
                    <a:pt x="338751" y="910690"/>
                    <a:pt x="354786" y="906041"/>
                    <a:pt x="370819" y="901391"/>
                  </a:cubicBezTo>
                  <a:cubicBezTo>
                    <a:pt x="400597" y="901391"/>
                    <a:pt x="430373" y="901391"/>
                    <a:pt x="460150" y="901391"/>
                  </a:cubicBezTo>
                  <a:cubicBezTo>
                    <a:pt x="460150" y="845600"/>
                    <a:pt x="460150" y="789808"/>
                    <a:pt x="460150" y="734017"/>
                  </a:cubicBezTo>
                  <a:cubicBezTo>
                    <a:pt x="467022" y="729367"/>
                    <a:pt x="476184" y="727043"/>
                    <a:pt x="485346" y="722393"/>
                  </a:cubicBezTo>
                  <a:cubicBezTo>
                    <a:pt x="521995" y="717744"/>
                    <a:pt x="558644" y="710770"/>
                    <a:pt x="595293" y="703796"/>
                  </a:cubicBezTo>
                  <a:cubicBezTo>
                    <a:pt x="609037" y="708445"/>
                    <a:pt x="620489" y="713095"/>
                    <a:pt x="634232" y="715419"/>
                  </a:cubicBezTo>
                  <a:cubicBezTo>
                    <a:pt x="636523" y="717744"/>
                    <a:pt x="638814" y="720069"/>
                    <a:pt x="641104" y="722393"/>
                  </a:cubicBezTo>
                  <a:cubicBezTo>
                    <a:pt x="641104" y="827002"/>
                    <a:pt x="641104" y="931612"/>
                    <a:pt x="641104" y="1033896"/>
                  </a:cubicBezTo>
                  <a:cubicBezTo>
                    <a:pt x="645685" y="1033896"/>
                    <a:pt x="650266" y="1033896"/>
                    <a:pt x="657138" y="1033896"/>
                  </a:cubicBezTo>
                  <a:cubicBezTo>
                    <a:pt x="657138" y="992053"/>
                    <a:pt x="657138" y="950209"/>
                    <a:pt x="657138" y="908365"/>
                  </a:cubicBezTo>
                  <a:cubicBezTo>
                    <a:pt x="661719" y="908365"/>
                    <a:pt x="666300" y="908365"/>
                    <a:pt x="670881" y="908365"/>
                  </a:cubicBezTo>
                  <a:cubicBezTo>
                    <a:pt x="670881" y="903716"/>
                    <a:pt x="670881" y="901391"/>
                    <a:pt x="670881" y="896742"/>
                  </a:cubicBezTo>
                  <a:cubicBezTo>
                    <a:pt x="675462" y="894417"/>
                    <a:pt x="680043" y="892093"/>
                    <a:pt x="684624" y="889768"/>
                  </a:cubicBezTo>
                  <a:lnTo>
                    <a:pt x="696077" y="889768"/>
                  </a:lnTo>
                  <a:cubicBezTo>
                    <a:pt x="696077" y="885119"/>
                    <a:pt x="696077" y="882794"/>
                    <a:pt x="696077" y="878145"/>
                  </a:cubicBezTo>
                  <a:cubicBezTo>
                    <a:pt x="698368" y="875820"/>
                    <a:pt x="702949" y="873495"/>
                    <a:pt x="705239" y="871171"/>
                  </a:cubicBezTo>
                  <a:cubicBezTo>
                    <a:pt x="712111" y="871171"/>
                    <a:pt x="721274" y="871171"/>
                    <a:pt x="728146" y="871171"/>
                  </a:cubicBezTo>
                  <a:cubicBezTo>
                    <a:pt x="728146" y="882794"/>
                    <a:pt x="728146" y="896742"/>
                    <a:pt x="728146" y="908365"/>
                  </a:cubicBezTo>
                  <a:cubicBezTo>
                    <a:pt x="744180" y="908365"/>
                    <a:pt x="760213" y="908365"/>
                    <a:pt x="776247" y="908365"/>
                  </a:cubicBezTo>
                  <a:cubicBezTo>
                    <a:pt x="776247" y="952534"/>
                    <a:pt x="776247" y="994377"/>
                    <a:pt x="776247" y="1038546"/>
                  </a:cubicBezTo>
                  <a:cubicBezTo>
                    <a:pt x="783118" y="1038546"/>
                    <a:pt x="789990" y="1038546"/>
                    <a:pt x="794571" y="1038546"/>
                  </a:cubicBezTo>
                  <a:cubicBezTo>
                    <a:pt x="801443" y="1036221"/>
                    <a:pt x="806024" y="1033896"/>
                    <a:pt x="812895" y="1031572"/>
                  </a:cubicBezTo>
                  <a:cubicBezTo>
                    <a:pt x="812895" y="1026922"/>
                    <a:pt x="812895" y="1024598"/>
                    <a:pt x="812895" y="1022273"/>
                  </a:cubicBezTo>
                  <a:cubicBezTo>
                    <a:pt x="810605" y="1022273"/>
                    <a:pt x="808315" y="1019948"/>
                    <a:pt x="806024" y="1019948"/>
                  </a:cubicBezTo>
                  <a:cubicBezTo>
                    <a:pt x="806024" y="1017624"/>
                    <a:pt x="806024" y="1015299"/>
                    <a:pt x="806024" y="1012974"/>
                  </a:cubicBezTo>
                  <a:cubicBezTo>
                    <a:pt x="808315" y="1010650"/>
                    <a:pt x="810605" y="1010650"/>
                    <a:pt x="812895" y="1008325"/>
                  </a:cubicBezTo>
                  <a:cubicBezTo>
                    <a:pt x="812895" y="992053"/>
                    <a:pt x="812895" y="973455"/>
                    <a:pt x="812895" y="957183"/>
                  </a:cubicBezTo>
                  <a:cubicBezTo>
                    <a:pt x="810605" y="957183"/>
                    <a:pt x="808315" y="954858"/>
                    <a:pt x="806024" y="954858"/>
                  </a:cubicBezTo>
                  <a:cubicBezTo>
                    <a:pt x="806024" y="952534"/>
                    <a:pt x="806024" y="950209"/>
                    <a:pt x="806024" y="947884"/>
                  </a:cubicBezTo>
                  <a:cubicBezTo>
                    <a:pt x="808315" y="945560"/>
                    <a:pt x="810605" y="945560"/>
                    <a:pt x="812895" y="943235"/>
                  </a:cubicBezTo>
                  <a:lnTo>
                    <a:pt x="817477" y="938586"/>
                  </a:lnTo>
                  <a:lnTo>
                    <a:pt x="817477" y="929287"/>
                  </a:lnTo>
                  <a:cubicBezTo>
                    <a:pt x="815186" y="929287"/>
                    <a:pt x="815186" y="929287"/>
                    <a:pt x="812895" y="929287"/>
                  </a:cubicBezTo>
                  <a:cubicBezTo>
                    <a:pt x="812895" y="926962"/>
                    <a:pt x="812895" y="924638"/>
                    <a:pt x="812895" y="922313"/>
                  </a:cubicBezTo>
                  <a:cubicBezTo>
                    <a:pt x="815186" y="922313"/>
                    <a:pt x="817477" y="919988"/>
                    <a:pt x="819767" y="917664"/>
                  </a:cubicBezTo>
                  <a:cubicBezTo>
                    <a:pt x="822057" y="889768"/>
                    <a:pt x="828929" y="866522"/>
                    <a:pt x="856416" y="852574"/>
                  </a:cubicBezTo>
                  <a:cubicBezTo>
                    <a:pt x="854125" y="852574"/>
                    <a:pt x="854125" y="850249"/>
                    <a:pt x="851835" y="850249"/>
                  </a:cubicBezTo>
                  <a:cubicBezTo>
                    <a:pt x="851835" y="847924"/>
                    <a:pt x="851835" y="845600"/>
                    <a:pt x="851835" y="843275"/>
                  </a:cubicBezTo>
                  <a:cubicBezTo>
                    <a:pt x="854125" y="843275"/>
                    <a:pt x="856416" y="840950"/>
                    <a:pt x="858706" y="840950"/>
                  </a:cubicBezTo>
                  <a:cubicBezTo>
                    <a:pt x="858706" y="836301"/>
                    <a:pt x="858706" y="833976"/>
                    <a:pt x="858706" y="831652"/>
                  </a:cubicBezTo>
                  <a:cubicBezTo>
                    <a:pt x="860997" y="831652"/>
                    <a:pt x="860997" y="831652"/>
                    <a:pt x="863288" y="831652"/>
                  </a:cubicBezTo>
                  <a:cubicBezTo>
                    <a:pt x="863288" y="824678"/>
                    <a:pt x="863288" y="817704"/>
                    <a:pt x="863288" y="810730"/>
                  </a:cubicBezTo>
                  <a:cubicBezTo>
                    <a:pt x="860997" y="810730"/>
                    <a:pt x="860997" y="810730"/>
                    <a:pt x="858706" y="810730"/>
                  </a:cubicBezTo>
                  <a:cubicBezTo>
                    <a:pt x="858706" y="808405"/>
                    <a:pt x="858706" y="808405"/>
                    <a:pt x="858706" y="806081"/>
                  </a:cubicBezTo>
                  <a:lnTo>
                    <a:pt x="863288" y="803756"/>
                  </a:lnTo>
                  <a:cubicBezTo>
                    <a:pt x="867868" y="799107"/>
                    <a:pt x="870159" y="794457"/>
                    <a:pt x="874740" y="787483"/>
                  </a:cubicBezTo>
                  <a:cubicBezTo>
                    <a:pt x="877030" y="782834"/>
                    <a:pt x="877030" y="780510"/>
                    <a:pt x="877030" y="778185"/>
                  </a:cubicBezTo>
                  <a:cubicBezTo>
                    <a:pt x="872450" y="771211"/>
                    <a:pt x="872450" y="759588"/>
                    <a:pt x="877030" y="752614"/>
                  </a:cubicBezTo>
                  <a:cubicBezTo>
                    <a:pt x="877032" y="752611"/>
                    <a:pt x="877047" y="752565"/>
                    <a:pt x="877317" y="751742"/>
                  </a:cubicBezTo>
                  <a:lnTo>
                    <a:pt x="879321" y="745640"/>
                  </a:lnTo>
                  <a:cubicBezTo>
                    <a:pt x="879322" y="745643"/>
                    <a:pt x="879338" y="745689"/>
                    <a:pt x="879607" y="746512"/>
                  </a:cubicBezTo>
                  <a:lnTo>
                    <a:pt x="881612" y="752614"/>
                  </a:lnTo>
                  <a:cubicBezTo>
                    <a:pt x="886192" y="759588"/>
                    <a:pt x="888483" y="771211"/>
                    <a:pt x="883902" y="778185"/>
                  </a:cubicBezTo>
                  <a:cubicBezTo>
                    <a:pt x="883902" y="780510"/>
                    <a:pt x="883902" y="782834"/>
                    <a:pt x="883902" y="785159"/>
                  </a:cubicBezTo>
                  <a:cubicBezTo>
                    <a:pt x="888483" y="792133"/>
                    <a:pt x="893064" y="799107"/>
                    <a:pt x="895356" y="803756"/>
                  </a:cubicBezTo>
                  <a:cubicBezTo>
                    <a:pt x="897647" y="803756"/>
                    <a:pt x="897647" y="806081"/>
                    <a:pt x="899937" y="806081"/>
                  </a:cubicBezTo>
                  <a:cubicBezTo>
                    <a:pt x="899937" y="808405"/>
                    <a:pt x="899937" y="808405"/>
                    <a:pt x="899937" y="810730"/>
                  </a:cubicBezTo>
                  <a:cubicBezTo>
                    <a:pt x="897647" y="817704"/>
                    <a:pt x="897647" y="824678"/>
                    <a:pt x="897647" y="831652"/>
                  </a:cubicBezTo>
                  <a:cubicBezTo>
                    <a:pt x="902227" y="833976"/>
                    <a:pt x="902227" y="836301"/>
                    <a:pt x="902227" y="840950"/>
                  </a:cubicBezTo>
                  <a:lnTo>
                    <a:pt x="906809" y="843275"/>
                  </a:lnTo>
                  <a:cubicBezTo>
                    <a:pt x="906809" y="845600"/>
                    <a:pt x="906809" y="847924"/>
                    <a:pt x="906809" y="850249"/>
                  </a:cubicBezTo>
                  <a:cubicBezTo>
                    <a:pt x="904518" y="852574"/>
                    <a:pt x="904518" y="852574"/>
                    <a:pt x="902227" y="852574"/>
                  </a:cubicBezTo>
                  <a:cubicBezTo>
                    <a:pt x="915970" y="859548"/>
                    <a:pt x="923988" y="868847"/>
                    <a:pt x="929142" y="879889"/>
                  </a:cubicBezTo>
                  <a:lnTo>
                    <a:pt x="938277" y="915339"/>
                  </a:lnTo>
                  <a:lnTo>
                    <a:pt x="970944" y="915339"/>
                  </a:lnTo>
                  <a:lnTo>
                    <a:pt x="970944" y="886329"/>
                  </a:lnTo>
                  <a:lnTo>
                    <a:pt x="965411" y="886329"/>
                  </a:lnTo>
                  <a:cubicBezTo>
                    <a:pt x="965411" y="886306"/>
                    <a:pt x="965411" y="884414"/>
                    <a:pt x="965411" y="724196"/>
                  </a:cubicBezTo>
                  <a:cubicBezTo>
                    <a:pt x="965423" y="724196"/>
                    <a:pt x="965907" y="724196"/>
                    <a:pt x="986238" y="724196"/>
                  </a:cubicBezTo>
                  <a:cubicBezTo>
                    <a:pt x="986242" y="724190"/>
                    <a:pt x="986280" y="724108"/>
                    <a:pt x="986759" y="723115"/>
                  </a:cubicBezTo>
                  <a:lnTo>
                    <a:pt x="990403" y="715549"/>
                  </a:lnTo>
                  <a:cubicBezTo>
                    <a:pt x="990412" y="715550"/>
                    <a:pt x="990528" y="715568"/>
                    <a:pt x="992226" y="715819"/>
                  </a:cubicBezTo>
                  <a:lnTo>
                    <a:pt x="1004982" y="717710"/>
                  </a:lnTo>
                  <a:cubicBezTo>
                    <a:pt x="1004985" y="717720"/>
                    <a:pt x="1005024" y="717821"/>
                    <a:pt x="1005502" y="719062"/>
                  </a:cubicBezTo>
                  <a:lnTo>
                    <a:pt x="1009146" y="728519"/>
                  </a:lnTo>
                  <a:cubicBezTo>
                    <a:pt x="1009161" y="728520"/>
                    <a:pt x="1009773" y="728570"/>
                    <a:pt x="1036221" y="730681"/>
                  </a:cubicBezTo>
                  <a:cubicBezTo>
                    <a:pt x="1036221" y="730661"/>
                    <a:pt x="1036221" y="729131"/>
                    <a:pt x="1036221" y="607460"/>
                  </a:cubicBezTo>
                  <a:cubicBezTo>
                    <a:pt x="1036230" y="607460"/>
                    <a:pt x="1036353" y="607460"/>
                    <a:pt x="1038304" y="607460"/>
                  </a:cubicBezTo>
                  <a:lnTo>
                    <a:pt x="1052883" y="607460"/>
                  </a:lnTo>
                  <a:cubicBezTo>
                    <a:pt x="1052883" y="607438"/>
                    <a:pt x="1052883" y="605724"/>
                    <a:pt x="1052883" y="471268"/>
                  </a:cubicBezTo>
                  <a:cubicBezTo>
                    <a:pt x="1052891" y="471268"/>
                    <a:pt x="1053002" y="471268"/>
                    <a:pt x="1054704" y="471268"/>
                  </a:cubicBezTo>
                  <a:lnTo>
                    <a:pt x="1067461" y="471268"/>
                  </a:lnTo>
                  <a:cubicBezTo>
                    <a:pt x="1067461" y="471251"/>
                    <a:pt x="1067461" y="469845"/>
                    <a:pt x="1067461" y="356694"/>
                  </a:cubicBezTo>
                  <a:cubicBezTo>
                    <a:pt x="1071626" y="354532"/>
                    <a:pt x="1071626" y="354532"/>
                    <a:pt x="1071626" y="328590"/>
                  </a:cubicBezTo>
                  <a:cubicBezTo>
                    <a:pt x="1071633" y="328590"/>
                    <a:pt x="1071756" y="328590"/>
                    <a:pt x="1073709" y="328590"/>
                  </a:cubicBezTo>
                  <a:lnTo>
                    <a:pt x="1088288" y="328590"/>
                  </a:lnTo>
                  <a:cubicBezTo>
                    <a:pt x="1088299" y="328567"/>
                    <a:pt x="1088922" y="327200"/>
                    <a:pt x="1125775" y="246444"/>
                  </a:cubicBezTo>
                  <a:cubicBezTo>
                    <a:pt x="1125775" y="246430"/>
                    <a:pt x="1125810" y="244478"/>
                    <a:pt x="11299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56C3629E-53E0-4CBE-82F7-78A22148577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716044" y="5840773"/>
              <a:ext cx="4475956" cy="1039515"/>
            </a:xfrm>
            <a:custGeom>
              <a:avLst/>
              <a:gdLst>
                <a:gd name="connsiteX0" fmla="*/ 1569801 w 4475956"/>
                <a:gd name="connsiteY0" fmla="*/ 0 h 1039515"/>
                <a:gd name="connsiteX1" fmla="*/ 1573966 w 4475956"/>
                <a:gd name="connsiteY1" fmla="*/ 17294 h 1039515"/>
                <a:gd name="connsiteX2" fmla="*/ 1576049 w 4475956"/>
                <a:gd name="connsiteY2" fmla="*/ 75662 h 1039515"/>
                <a:gd name="connsiteX3" fmla="*/ 1578131 w 4475956"/>
                <a:gd name="connsiteY3" fmla="*/ 138354 h 1039515"/>
                <a:gd name="connsiteX4" fmla="*/ 1584379 w 4475956"/>
                <a:gd name="connsiteY4" fmla="*/ 144840 h 1039515"/>
                <a:gd name="connsiteX5" fmla="*/ 1582297 w 4475956"/>
                <a:gd name="connsiteY5" fmla="*/ 151324 h 1039515"/>
                <a:gd name="connsiteX6" fmla="*/ 1582297 w 4475956"/>
                <a:gd name="connsiteY6" fmla="*/ 229148 h 1039515"/>
                <a:gd name="connsiteX7" fmla="*/ 1584379 w 4475956"/>
                <a:gd name="connsiteY7" fmla="*/ 233472 h 1039515"/>
                <a:gd name="connsiteX8" fmla="*/ 1584379 w 4475956"/>
                <a:gd name="connsiteY8" fmla="*/ 255090 h 1039515"/>
                <a:gd name="connsiteX9" fmla="*/ 1598957 w 4475956"/>
                <a:gd name="connsiteY9" fmla="*/ 255090 h 1039515"/>
                <a:gd name="connsiteX10" fmla="*/ 1598957 w 4475956"/>
                <a:gd name="connsiteY10" fmla="*/ 272384 h 1039515"/>
                <a:gd name="connsiteX11" fmla="*/ 1607289 w 4475956"/>
                <a:gd name="connsiteY11" fmla="*/ 296163 h 1039515"/>
                <a:gd name="connsiteX12" fmla="*/ 1601041 w 4475956"/>
                <a:gd name="connsiteY12" fmla="*/ 300487 h 1039515"/>
                <a:gd name="connsiteX13" fmla="*/ 1588544 w 4475956"/>
                <a:gd name="connsiteY13" fmla="*/ 322105 h 1039515"/>
                <a:gd name="connsiteX14" fmla="*/ 1596875 w 4475956"/>
                <a:gd name="connsiteY14" fmla="*/ 575033 h 1039515"/>
                <a:gd name="connsiteX15" fmla="*/ 1663520 w 4475956"/>
                <a:gd name="connsiteY15" fmla="*/ 575033 h 1039515"/>
                <a:gd name="connsiteX16" fmla="*/ 1663520 w 4475956"/>
                <a:gd name="connsiteY16" fmla="*/ 650695 h 1039515"/>
                <a:gd name="connsiteX17" fmla="*/ 1671851 w 4475956"/>
                <a:gd name="connsiteY17" fmla="*/ 650695 h 1039515"/>
                <a:gd name="connsiteX18" fmla="*/ 1673933 w 4475956"/>
                <a:gd name="connsiteY18" fmla="*/ 644210 h 1039515"/>
                <a:gd name="connsiteX19" fmla="*/ 1680181 w 4475956"/>
                <a:gd name="connsiteY19" fmla="*/ 644210 h 1039515"/>
                <a:gd name="connsiteX20" fmla="*/ 1682265 w 4475956"/>
                <a:gd name="connsiteY20" fmla="*/ 652857 h 1039515"/>
                <a:gd name="connsiteX21" fmla="*/ 1694761 w 4475956"/>
                <a:gd name="connsiteY21" fmla="*/ 652857 h 1039515"/>
                <a:gd name="connsiteX22" fmla="*/ 1694761 w 4475956"/>
                <a:gd name="connsiteY22" fmla="*/ 646371 h 1039515"/>
                <a:gd name="connsiteX23" fmla="*/ 1717668 w 4475956"/>
                <a:gd name="connsiteY23" fmla="*/ 646371 h 1039515"/>
                <a:gd name="connsiteX24" fmla="*/ 1717668 w 4475956"/>
                <a:gd name="connsiteY24" fmla="*/ 652857 h 1039515"/>
                <a:gd name="connsiteX25" fmla="*/ 1738495 w 4475956"/>
                <a:gd name="connsiteY25" fmla="*/ 652857 h 1039515"/>
                <a:gd name="connsiteX26" fmla="*/ 1738495 w 4475956"/>
                <a:gd name="connsiteY26" fmla="*/ 698254 h 1039515"/>
                <a:gd name="connsiteX27" fmla="*/ 1753074 w 4475956"/>
                <a:gd name="connsiteY27" fmla="*/ 698254 h 1039515"/>
                <a:gd name="connsiteX28" fmla="*/ 1753074 w 4475956"/>
                <a:gd name="connsiteY28" fmla="*/ 685283 h 1039515"/>
                <a:gd name="connsiteX29" fmla="*/ 1769735 w 4475956"/>
                <a:gd name="connsiteY29" fmla="*/ 685283 h 1039515"/>
                <a:gd name="connsiteX30" fmla="*/ 1769735 w 4475956"/>
                <a:gd name="connsiteY30" fmla="*/ 505856 h 1039515"/>
                <a:gd name="connsiteX31" fmla="*/ 1775983 w 4475956"/>
                <a:gd name="connsiteY31" fmla="*/ 499370 h 1039515"/>
                <a:gd name="connsiteX32" fmla="*/ 1850959 w 4475956"/>
                <a:gd name="connsiteY32" fmla="*/ 499370 h 1039515"/>
                <a:gd name="connsiteX33" fmla="*/ 1850959 w 4475956"/>
                <a:gd name="connsiteY33" fmla="*/ 508018 h 1039515"/>
                <a:gd name="connsiteX34" fmla="*/ 1861371 w 4475956"/>
                <a:gd name="connsiteY34" fmla="*/ 508018 h 1039515"/>
                <a:gd name="connsiteX35" fmla="*/ 1861371 w 4475956"/>
                <a:gd name="connsiteY35" fmla="*/ 622592 h 1039515"/>
                <a:gd name="connsiteX36" fmla="*/ 1884280 w 4475956"/>
                <a:gd name="connsiteY36" fmla="*/ 622592 h 1039515"/>
                <a:gd name="connsiteX37" fmla="*/ 1884280 w 4475956"/>
                <a:gd name="connsiteY37" fmla="*/ 555577 h 1039515"/>
                <a:gd name="connsiteX38" fmla="*/ 1911356 w 4475956"/>
                <a:gd name="connsiteY38" fmla="*/ 555577 h 1039515"/>
                <a:gd name="connsiteX39" fmla="*/ 1915519 w 4475956"/>
                <a:gd name="connsiteY39" fmla="*/ 551253 h 1039515"/>
                <a:gd name="connsiteX40" fmla="*/ 1923851 w 4475956"/>
                <a:gd name="connsiteY40" fmla="*/ 551253 h 1039515"/>
                <a:gd name="connsiteX41" fmla="*/ 1928015 w 4475956"/>
                <a:gd name="connsiteY41" fmla="*/ 555577 h 1039515"/>
                <a:gd name="connsiteX42" fmla="*/ 1950925 w 4475956"/>
                <a:gd name="connsiteY42" fmla="*/ 555577 h 1039515"/>
                <a:gd name="connsiteX43" fmla="*/ 1950925 w 4475956"/>
                <a:gd name="connsiteY43" fmla="*/ 438841 h 1039515"/>
                <a:gd name="connsiteX44" fmla="*/ 2009239 w 4475956"/>
                <a:gd name="connsiteY44" fmla="*/ 428032 h 1039515"/>
                <a:gd name="connsiteX45" fmla="*/ 2009239 w 4475956"/>
                <a:gd name="connsiteY45" fmla="*/ 429113 h 1039515"/>
                <a:gd name="connsiteX46" fmla="*/ 2009239 w 4475956"/>
                <a:gd name="connsiteY46" fmla="*/ 436679 h 1039515"/>
                <a:gd name="connsiteX47" fmla="*/ 2036313 w 4475956"/>
                <a:gd name="connsiteY47" fmla="*/ 436679 h 1039515"/>
                <a:gd name="connsiteX48" fmla="*/ 2036313 w 4475956"/>
                <a:gd name="connsiteY48" fmla="*/ 691769 h 1039515"/>
                <a:gd name="connsiteX49" fmla="*/ 2059223 w 4475956"/>
                <a:gd name="connsiteY49" fmla="*/ 691769 h 1039515"/>
                <a:gd name="connsiteX50" fmla="*/ 2059223 w 4475956"/>
                <a:gd name="connsiteY50" fmla="*/ 687445 h 1039515"/>
                <a:gd name="connsiteX51" fmla="*/ 2071719 w 4475956"/>
                <a:gd name="connsiteY51" fmla="*/ 687445 h 1039515"/>
                <a:gd name="connsiteX52" fmla="*/ 2071719 w 4475956"/>
                <a:gd name="connsiteY52" fmla="*/ 691769 h 1039515"/>
                <a:gd name="connsiteX53" fmla="*/ 2096710 w 4475956"/>
                <a:gd name="connsiteY53" fmla="*/ 691769 h 1039515"/>
                <a:gd name="connsiteX54" fmla="*/ 2096710 w 4475956"/>
                <a:gd name="connsiteY54" fmla="*/ 678798 h 1039515"/>
                <a:gd name="connsiteX55" fmla="*/ 2125867 w 4475956"/>
                <a:gd name="connsiteY55" fmla="*/ 678798 h 1039515"/>
                <a:gd name="connsiteX56" fmla="*/ 2138363 w 4475956"/>
                <a:gd name="connsiteY56" fmla="*/ 674474 h 1039515"/>
                <a:gd name="connsiteX57" fmla="*/ 2159190 w 4475956"/>
                <a:gd name="connsiteY57" fmla="*/ 678798 h 1039515"/>
                <a:gd name="connsiteX58" fmla="*/ 2159190 w 4475956"/>
                <a:gd name="connsiteY58" fmla="*/ 661504 h 1039515"/>
                <a:gd name="connsiteX59" fmla="*/ 2167521 w 4475956"/>
                <a:gd name="connsiteY59" fmla="*/ 661504 h 1039515"/>
                <a:gd name="connsiteX60" fmla="*/ 2167521 w 4475956"/>
                <a:gd name="connsiteY60" fmla="*/ 648533 h 1039515"/>
                <a:gd name="connsiteX61" fmla="*/ 2225834 w 4475956"/>
                <a:gd name="connsiteY61" fmla="*/ 648533 h 1039515"/>
                <a:gd name="connsiteX62" fmla="*/ 2225834 w 4475956"/>
                <a:gd name="connsiteY62" fmla="*/ 618268 h 1039515"/>
                <a:gd name="connsiteX63" fmla="*/ 2244577 w 4475956"/>
                <a:gd name="connsiteY63" fmla="*/ 618268 h 1039515"/>
                <a:gd name="connsiteX64" fmla="*/ 2244577 w 4475956"/>
                <a:gd name="connsiteY64" fmla="*/ 611783 h 1039515"/>
                <a:gd name="connsiteX65" fmla="*/ 2257073 w 4475956"/>
                <a:gd name="connsiteY65" fmla="*/ 611783 h 1039515"/>
                <a:gd name="connsiteX66" fmla="*/ 2257073 w 4475956"/>
                <a:gd name="connsiteY66" fmla="*/ 618268 h 1039515"/>
                <a:gd name="connsiteX67" fmla="*/ 2273734 w 4475956"/>
                <a:gd name="connsiteY67" fmla="*/ 618268 h 1039515"/>
                <a:gd name="connsiteX68" fmla="*/ 2273734 w 4475956"/>
                <a:gd name="connsiteY68" fmla="*/ 667989 h 1039515"/>
                <a:gd name="connsiteX69" fmla="*/ 2307057 w 4475956"/>
                <a:gd name="connsiteY69" fmla="*/ 667989 h 1039515"/>
                <a:gd name="connsiteX70" fmla="*/ 2307057 w 4475956"/>
                <a:gd name="connsiteY70" fmla="*/ 642048 h 1039515"/>
                <a:gd name="connsiteX71" fmla="*/ 2346627 w 4475956"/>
                <a:gd name="connsiteY71" fmla="*/ 642048 h 1039515"/>
                <a:gd name="connsiteX72" fmla="*/ 2346627 w 4475956"/>
                <a:gd name="connsiteY72" fmla="*/ 611783 h 1039515"/>
                <a:gd name="connsiteX73" fmla="*/ 2396611 w 4475956"/>
                <a:gd name="connsiteY73" fmla="*/ 611783 h 1039515"/>
                <a:gd name="connsiteX74" fmla="*/ 2396611 w 4475956"/>
                <a:gd name="connsiteY74" fmla="*/ 722939 h 1039515"/>
                <a:gd name="connsiteX75" fmla="*/ 2396611 w 4475956"/>
                <a:gd name="connsiteY75" fmla="*/ 736718 h 1039515"/>
                <a:gd name="connsiteX76" fmla="*/ 2464305 w 4475956"/>
                <a:gd name="connsiteY76" fmla="*/ 736718 h 1039515"/>
                <a:gd name="connsiteX77" fmla="*/ 2464305 w 4475956"/>
                <a:gd name="connsiteY77" fmla="*/ 842490 h 1039515"/>
                <a:gd name="connsiteX78" fmla="*/ 2464305 w 4475956"/>
                <a:gd name="connsiteY78" fmla="*/ 865737 h 1039515"/>
                <a:gd name="connsiteX79" fmla="*/ 2479678 w 4475956"/>
                <a:gd name="connsiteY79" fmla="*/ 865737 h 1039515"/>
                <a:gd name="connsiteX80" fmla="*/ 2479678 w 4475956"/>
                <a:gd name="connsiteY80" fmla="*/ 864575 h 1039515"/>
                <a:gd name="connsiteX81" fmla="*/ 2479678 w 4475956"/>
                <a:gd name="connsiteY81" fmla="*/ 856439 h 1039515"/>
                <a:gd name="connsiteX82" fmla="*/ 2525489 w 4475956"/>
                <a:gd name="connsiteY82" fmla="*/ 856439 h 1039515"/>
                <a:gd name="connsiteX83" fmla="*/ 2525489 w 4475956"/>
                <a:gd name="connsiteY83" fmla="*/ 877360 h 1039515"/>
                <a:gd name="connsiteX84" fmla="*/ 2527778 w 4475956"/>
                <a:gd name="connsiteY84" fmla="*/ 878523 h 1039515"/>
                <a:gd name="connsiteX85" fmla="*/ 2543813 w 4475956"/>
                <a:gd name="connsiteY85" fmla="*/ 886659 h 1039515"/>
                <a:gd name="connsiteX86" fmla="*/ 2543813 w 4475956"/>
                <a:gd name="connsiteY86" fmla="*/ 916879 h 1039515"/>
                <a:gd name="connsiteX87" fmla="*/ 2545245 w 4475956"/>
                <a:gd name="connsiteY87" fmla="*/ 917461 h 1039515"/>
                <a:gd name="connsiteX88" fmla="*/ 2555266 w 4475956"/>
                <a:gd name="connsiteY88" fmla="*/ 921529 h 1039515"/>
                <a:gd name="connsiteX89" fmla="*/ 2555266 w 4475956"/>
                <a:gd name="connsiteY89" fmla="*/ 920367 h 1039515"/>
                <a:gd name="connsiteX90" fmla="*/ 2555266 w 4475956"/>
                <a:gd name="connsiteY90" fmla="*/ 912230 h 1039515"/>
                <a:gd name="connsiteX91" fmla="*/ 2556411 w 4475956"/>
                <a:gd name="connsiteY91" fmla="*/ 912230 h 1039515"/>
                <a:gd name="connsiteX92" fmla="*/ 2564428 w 4475956"/>
                <a:gd name="connsiteY92" fmla="*/ 912230 h 1039515"/>
                <a:gd name="connsiteX93" fmla="*/ 2564428 w 4475956"/>
                <a:gd name="connsiteY93" fmla="*/ 911358 h 1039515"/>
                <a:gd name="connsiteX94" fmla="*/ 2564428 w 4475956"/>
                <a:gd name="connsiteY94" fmla="*/ 905256 h 1039515"/>
                <a:gd name="connsiteX95" fmla="*/ 2563283 w 4475956"/>
                <a:gd name="connsiteY95" fmla="*/ 905256 h 1039515"/>
                <a:gd name="connsiteX96" fmla="*/ 2555266 w 4475956"/>
                <a:gd name="connsiteY96" fmla="*/ 905256 h 1039515"/>
                <a:gd name="connsiteX97" fmla="*/ 2555266 w 4475956"/>
                <a:gd name="connsiteY97" fmla="*/ 904094 h 1039515"/>
                <a:gd name="connsiteX98" fmla="*/ 2555266 w 4475956"/>
                <a:gd name="connsiteY98" fmla="*/ 895958 h 1039515"/>
                <a:gd name="connsiteX99" fmla="*/ 2556411 w 4475956"/>
                <a:gd name="connsiteY99" fmla="*/ 895958 h 1039515"/>
                <a:gd name="connsiteX100" fmla="*/ 2564428 w 4475956"/>
                <a:gd name="connsiteY100" fmla="*/ 895958 h 1039515"/>
                <a:gd name="connsiteX101" fmla="*/ 2564428 w 4475956"/>
                <a:gd name="connsiteY101" fmla="*/ 894795 h 1039515"/>
                <a:gd name="connsiteX102" fmla="*/ 2564428 w 4475956"/>
                <a:gd name="connsiteY102" fmla="*/ 886659 h 1039515"/>
                <a:gd name="connsiteX103" fmla="*/ 2563283 w 4475956"/>
                <a:gd name="connsiteY103" fmla="*/ 886659 h 1039515"/>
                <a:gd name="connsiteX104" fmla="*/ 2555266 w 4475956"/>
                <a:gd name="connsiteY104" fmla="*/ 886659 h 1039515"/>
                <a:gd name="connsiteX105" fmla="*/ 2555266 w 4475956"/>
                <a:gd name="connsiteY105" fmla="*/ 885497 h 1039515"/>
                <a:gd name="connsiteX106" fmla="*/ 2555266 w 4475956"/>
                <a:gd name="connsiteY106" fmla="*/ 877360 h 1039515"/>
                <a:gd name="connsiteX107" fmla="*/ 2556411 w 4475956"/>
                <a:gd name="connsiteY107" fmla="*/ 877360 h 1039515"/>
                <a:gd name="connsiteX108" fmla="*/ 2564428 w 4475956"/>
                <a:gd name="connsiteY108" fmla="*/ 877360 h 1039515"/>
                <a:gd name="connsiteX109" fmla="*/ 2564428 w 4475956"/>
                <a:gd name="connsiteY109" fmla="*/ 876489 h 1039515"/>
                <a:gd name="connsiteX110" fmla="*/ 2564428 w 4475956"/>
                <a:gd name="connsiteY110" fmla="*/ 870387 h 1039515"/>
                <a:gd name="connsiteX111" fmla="*/ 2563283 w 4475956"/>
                <a:gd name="connsiteY111" fmla="*/ 870387 h 1039515"/>
                <a:gd name="connsiteX112" fmla="*/ 2555266 w 4475956"/>
                <a:gd name="connsiteY112" fmla="*/ 870387 h 1039515"/>
                <a:gd name="connsiteX113" fmla="*/ 2555266 w 4475956"/>
                <a:gd name="connsiteY113" fmla="*/ 869224 h 1039515"/>
                <a:gd name="connsiteX114" fmla="*/ 2555266 w 4475956"/>
                <a:gd name="connsiteY114" fmla="*/ 861088 h 1039515"/>
                <a:gd name="connsiteX115" fmla="*/ 2556411 w 4475956"/>
                <a:gd name="connsiteY115" fmla="*/ 861088 h 1039515"/>
                <a:gd name="connsiteX116" fmla="*/ 2564428 w 4475956"/>
                <a:gd name="connsiteY116" fmla="*/ 861088 h 1039515"/>
                <a:gd name="connsiteX117" fmla="*/ 2564428 w 4475956"/>
                <a:gd name="connsiteY117" fmla="*/ 859926 h 1039515"/>
                <a:gd name="connsiteX118" fmla="*/ 2564428 w 4475956"/>
                <a:gd name="connsiteY118" fmla="*/ 851789 h 1039515"/>
                <a:gd name="connsiteX119" fmla="*/ 2563283 w 4475956"/>
                <a:gd name="connsiteY119" fmla="*/ 851789 h 1039515"/>
                <a:gd name="connsiteX120" fmla="*/ 2555266 w 4475956"/>
                <a:gd name="connsiteY120" fmla="*/ 851789 h 1039515"/>
                <a:gd name="connsiteX121" fmla="*/ 2555266 w 4475956"/>
                <a:gd name="connsiteY121" fmla="*/ 850918 h 1039515"/>
                <a:gd name="connsiteX122" fmla="*/ 2555266 w 4475956"/>
                <a:gd name="connsiteY122" fmla="*/ 844815 h 1039515"/>
                <a:gd name="connsiteX123" fmla="*/ 2556411 w 4475956"/>
                <a:gd name="connsiteY123" fmla="*/ 844815 h 1039515"/>
                <a:gd name="connsiteX124" fmla="*/ 2564428 w 4475956"/>
                <a:gd name="connsiteY124" fmla="*/ 844815 h 1039515"/>
                <a:gd name="connsiteX125" fmla="*/ 2564428 w 4475956"/>
                <a:gd name="connsiteY125" fmla="*/ 843653 h 1039515"/>
                <a:gd name="connsiteX126" fmla="*/ 2564428 w 4475956"/>
                <a:gd name="connsiteY126" fmla="*/ 835517 h 1039515"/>
                <a:gd name="connsiteX127" fmla="*/ 2563283 w 4475956"/>
                <a:gd name="connsiteY127" fmla="*/ 835517 h 1039515"/>
                <a:gd name="connsiteX128" fmla="*/ 2555266 w 4475956"/>
                <a:gd name="connsiteY128" fmla="*/ 835517 h 1039515"/>
                <a:gd name="connsiteX129" fmla="*/ 2555266 w 4475956"/>
                <a:gd name="connsiteY129" fmla="*/ 834355 h 1039515"/>
                <a:gd name="connsiteX130" fmla="*/ 2555266 w 4475956"/>
                <a:gd name="connsiteY130" fmla="*/ 826218 h 1039515"/>
                <a:gd name="connsiteX131" fmla="*/ 2556411 w 4475956"/>
                <a:gd name="connsiteY131" fmla="*/ 826218 h 1039515"/>
                <a:gd name="connsiteX132" fmla="*/ 2564428 w 4475956"/>
                <a:gd name="connsiteY132" fmla="*/ 826218 h 1039515"/>
                <a:gd name="connsiteX133" fmla="*/ 2564428 w 4475956"/>
                <a:gd name="connsiteY133" fmla="*/ 825056 h 1039515"/>
                <a:gd name="connsiteX134" fmla="*/ 2564428 w 4475956"/>
                <a:gd name="connsiteY134" fmla="*/ 816920 h 1039515"/>
                <a:gd name="connsiteX135" fmla="*/ 2563283 w 4475956"/>
                <a:gd name="connsiteY135" fmla="*/ 816920 h 1039515"/>
                <a:gd name="connsiteX136" fmla="*/ 2555266 w 4475956"/>
                <a:gd name="connsiteY136" fmla="*/ 816920 h 1039515"/>
                <a:gd name="connsiteX137" fmla="*/ 2555266 w 4475956"/>
                <a:gd name="connsiteY137" fmla="*/ 816048 h 1039515"/>
                <a:gd name="connsiteX138" fmla="*/ 2555266 w 4475956"/>
                <a:gd name="connsiteY138" fmla="*/ 809946 h 1039515"/>
                <a:gd name="connsiteX139" fmla="*/ 2556411 w 4475956"/>
                <a:gd name="connsiteY139" fmla="*/ 809946 h 1039515"/>
                <a:gd name="connsiteX140" fmla="*/ 2564428 w 4475956"/>
                <a:gd name="connsiteY140" fmla="*/ 809946 h 1039515"/>
                <a:gd name="connsiteX141" fmla="*/ 2564428 w 4475956"/>
                <a:gd name="connsiteY141" fmla="*/ 808783 h 1039515"/>
                <a:gd name="connsiteX142" fmla="*/ 2564428 w 4475956"/>
                <a:gd name="connsiteY142" fmla="*/ 800647 h 1039515"/>
                <a:gd name="connsiteX143" fmla="*/ 2563283 w 4475956"/>
                <a:gd name="connsiteY143" fmla="*/ 800647 h 1039515"/>
                <a:gd name="connsiteX144" fmla="*/ 2555266 w 4475956"/>
                <a:gd name="connsiteY144" fmla="*/ 800647 h 1039515"/>
                <a:gd name="connsiteX145" fmla="*/ 2555266 w 4475956"/>
                <a:gd name="connsiteY145" fmla="*/ 799485 h 1039515"/>
                <a:gd name="connsiteX146" fmla="*/ 2555266 w 4475956"/>
                <a:gd name="connsiteY146" fmla="*/ 791348 h 1039515"/>
                <a:gd name="connsiteX147" fmla="*/ 2556411 w 4475956"/>
                <a:gd name="connsiteY147" fmla="*/ 791348 h 1039515"/>
                <a:gd name="connsiteX148" fmla="*/ 2564428 w 4475956"/>
                <a:gd name="connsiteY148" fmla="*/ 791348 h 1039515"/>
                <a:gd name="connsiteX149" fmla="*/ 2564428 w 4475956"/>
                <a:gd name="connsiteY149" fmla="*/ 790477 h 1039515"/>
                <a:gd name="connsiteX150" fmla="*/ 2564428 w 4475956"/>
                <a:gd name="connsiteY150" fmla="*/ 784375 h 1039515"/>
                <a:gd name="connsiteX151" fmla="*/ 2563283 w 4475956"/>
                <a:gd name="connsiteY151" fmla="*/ 784375 h 1039515"/>
                <a:gd name="connsiteX152" fmla="*/ 2555266 w 4475956"/>
                <a:gd name="connsiteY152" fmla="*/ 784375 h 1039515"/>
                <a:gd name="connsiteX153" fmla="*/ 2555266 w 4475956"/>
                <a:gd name="connsiteY153" fmla="*/ 783212 h 1039515"/>
                <a:gd name="connsiteX154" fmla="*/ 2555266 w 4475956"/>
                <a:gd name="connsiteY154" fmla="*/ 775076 h 1039515"/>
                <a:gd name="connsiteX155" fmla="*/ 2556411 w 4475956"/>
                <a:gd name="connsiteY155" fmla="*/ 775076 h 1039515"/>
                <a:gd name="connsiteX156" fmla="*/ 2564428 w 4475956"/>
                <a:gd name="connsiteY156" fmla="*/ 775076 h 1039515"/>
                <a:gd name="connsiteX157" fmla="*/ 2564428 w 4475956"/>
                <a:gd name="connsiteY157" fmla="*/ 773914 h 1039515"/>
                <a:gd name="connsiteX158" fmla="*/ 2564428 w 4475956"/>
                <a:gd name="connsiteY158" fmla="*/ 765777 h 1039515"/>
                <a:gd name="connsiteX159" fmla="*/ 2563283 w 4475956"/>
                <a:gd name="connsiteY159" fmla="*/ 765777 h 1039515"/>
                <a:gd name="connsiteX160" fmla="*/ 2555266 w 4475956"/>
                <a:gd name="connsiteY160" fmla="*/ 765777 h 1039515"/>
                <a:gd name="connsiteX161" fmla="*/ 2555266 w 4475956"/>
                <a:gd name="connsiteY161" fmla="*/ 764615 h 1039515"/>
                <a:gd name="connsiteX162" fmla="*/ 2555266 w 4475956"/>
                <a:gd name="connsiteY162" fmla="*/ 756479 h 1039515"/>
                <a:gd name="connsiteX163" fmla="*/ 2556411 w 4475956"/>
                <a:gd name="connsiteY163" fmla="*/ 756479 h 1039515"/>
                <a:gd name="connsiteX164" fmla="*/ 2564428 w 4475956"/>
                <a:gd name="connsiteY164" fmla="*/ 756479 h 1039515"/>
                <a:gd name="connsiteX165" fmla="*/ 2564428 w 4475956"/>
                <a:gd name="connsiteY165" fmla="*/ 755607 h 1039515"/>
                <a:gd name="connsiteX166" fmla="*/ 2564428 w 4475956"/>
                <a:gd name="connsiteY166" fmla="*/ 749505 h 1039515"/>
                <a:gd name="connsiteX167" fmla="*/ 2563283 w 4475956"/>
                <a:gd name="connsiteY167" fmla="*/ 749505 h 1039515"/>
                <a:gd name="connsiteX168" fmla="*/ 2555266 w 4475956"/>
                <a:gd name="connsiteY168" fmla="*/ 749505 h 1039515"/>
                <a:gd name="connsiteX169" fmla="*/ 2555266 w 4475956"/>
                <a:gd name="connsiteY169" fmla="*/ 748343 h 1039515"/>
                <a:gd name="connsiteX170" fmla="*/ 2555266 w 4475956"/>
                <a:gd name="connsiteY170" fmla="*/ 740206 h 1039515"/>
                <a:gd name="connsiteX171" fmla="*/ 2556411 w 4475956"/>
                <a:gd name="connsiteY171" fmla="*/ 740206 h 1039515"/>
                <a:gd name="connsiteX172" fmla="*/ 2564428 w 4475956"/>
                <a:gd name="connsiteY172" fmla="*/ 740206 h 1039515"/>
                <a:gd name="connsiteX173" fmla="*/ 2564428 w 4475956"/>
                <a:gd name="connsiteY173" fmla="*/ 739044 h 1039515"/>
                <a:gd name="connsiteX174" fmla="*/ 2564428 w 4475956"/>
                <a:gd name="connsiteY174" fmla="*/ 730908 h 1039515"/>
                <a:gd name="connsiteX175" fmla="*/ 2563283 w 4475956"/>
                <a:gd name="connsiteY175" fmla="*/ 730908 h 1039515"/>
                <a:gd name="connsiteX176" fmla="*/ 2555266 w 4475956"/>
                <a:gd name="connsiteY176" fmla="*/ 730908 h 1039515"/>
                <a:gd name="connsiteX177" fmla="*/ 2555266 w 4475956"/>
                <a:gd name="connsiteY177" fmla="*/ 729745 h 1039515"/>
                <a:gd name="connsiteX178" fmla="*/ 2555266 w 4475956"/>
                <a:gd name="connsiteY178" fmla="*/ 721609 h 1039515"/>
                <a:gd name="connsiteX179" fmla="*/ 2556411 w 4475956"/>
                <a:gd name="connsiteY179" fmla="*/ 721609 h 1039515"/>
                <a:gd name="connsiteX180" fmla="*/ 2564428 w 4475956"/>
                <a:gd name="connsiteY180" fmla="*/ 721609 h 1039515"/>
                <a:gd name="connsiteX181" fmla="*/ 2564428 w 4475956"/>
                <a:gd name="connsiteY181" fmla="*/ 720737 h 1039515"/>
                <a:gd name="connsiteX182" fmla="*/ 2564428 w 4475956"/>
                <a:gd name="connsiteY182" fmla="*/ 714635 h 1039515"/>
                <a:gd name="connsiteX183" fmla="*/ 2563283 w 4475956"/>
                <a:gd name="connsiteY183" fmla="*/ 714635 h 1039515"/>
                <a:gd name="connsiteX184" fmla="*/ 2555266 w 4475956"/>
                <a:gd name="connsiteY184" fmla="*/ 714635 h 1039515"/>
                <a:gd name="connsiteX185" fmla="*/ 2555266 w 4475956"/>
                <a:gd name="connsiteY185" fmla="*/ 713473 h 1039515"/>
                <a:gd name="connsiteX186" fmla="*/ 2555266 w 4475956"/>
                <a:gd name="connsiteY186" fmla="*/ 705336 h 1039515"/>
                <a:gd name="connsiteX187" fmla="*/ 2556411 w 4475956"/>
                <a:gd name="connsiteY187" fmla="*/ 705336 h 1039515"/>
                <a:gd name="connsiteX188" fmla="*/ 2564428 w 4475956"/>
                <a:gd name="connsiteY188" fmla="*/ 705336 h 1039515"/>
                <a:gd name="connsiteX189" fmla="*/ 2563283 w 4475956"/>
                <a:gd name="connsiteY189" fmla="*/ 703593 h 1039515"/>
                <a:gd name="connsiteX190" fmla="*/ 2555266 w 4475956"/>
                <a:gd name="connsiteY190" fmla="*/ 691389 h 1039515"/>
                <a:gd name="connsiteX191" fmla="*/ 2555266 w 4475956"/>
                <a:gd name="connsiteY191" fmla="*/ 654194 h 1039515"/>
                <a:gd name="connsiteX192" fmla="*/ 2708733 w 4475956"/>
                <a:gd name="connsiteY192" fmla="*/ 654194 h 1039515"/>
                <a:gd name="connsiteX193" fmla="*/ 2722475 w 4475956"/>
                <a:gd name="connsiteY193" fmla="*/ 675116 h 1039515"/>
                <a:gd name="connsiteX194" fmla="*/ 2722475 w 4475956"/>
                <a:gd name="connsiteY194" fmla="*/ 721609 h 1039515"/>
                <a:gd name="connsiteX195" fmla="*/ 2721330 w 4475956"/>
                <a:gd name="connsiteY195" fmla="*/ 721609 h 1039515"/>
                <a:gd name="connsiteX196" fmla="*/ 2713313 w 4475956"/>
                <a:gd name="connsiteY196" fmla="*/ 721609 h 1039515"/>
                <a:gd name="connsiteX197" fmla="*/ 2713313 w 4475956"/>
                <a:gd name="connsiteY197" fmla="*/ 722771 h 1039515"/>
                <a:gd name="connsiteX198" fmla="*/ 2713313 w 4475956"/>
                <a:gd name="connsiteY198" fmla="*/ 730908 h 1039515"/>
                <a:gd name="connsiteX199" fmla="*/ 2714459 w 4475956"/>
                <a:gd name="connsiteY199" fmla="*/ 730908 h 1039515"/>
                <a:gd name="connsiteX200" fmla="*/ 2722475 w 4475956"/>
                <a:gd name="connsiteY200" fmla="*/ 730908 h 1039515"/>
                <a:gd name="connsiteX201" fmla="*/ 2722475 w 4475956"/>
                <a:gd name="connsiteY201" fmla="*/ 732070 h 1039515"/>
                <a:gd name="connsiteX202" fmla="*/ 2722475 w 4475956"/>
                <a:gd name="connsiteY202" fmla="*/ 740206 h 1039515"/>
                <a:gd name="connsiteX203" fmla="*/ 2721330 w 4475956"/>
                <a:gd name="connsiteY203" fmla="*/ 740206 h 1039515"/>
                <a:gd name="connsiteX204" fmla="*/ 2713313 w 4475956"/>
                <a:gd name="connsiteY204" fmla="*/ 740206 h 1039515"/>
                <a:gd name="connsiteX205" fmla="*/ 2713313 w 4475956"/>
                <a:gd name="connsiteY205" fmla="*/ 741368 h 1039515"/>
                <a:gd name="connsiteX206" fmla="*/ 2713313 w 4475956"/>
                <a:gd name="connsiteY206" fmla="*/ 749505 h 1039515"/>
                <a:gd name="connsiteX207" fmla="*/ 2714459 w 4475956"/>
                <a:gd name="connsiteY207" fmla="*/ 749505 h 1039515"/>
                <a:gd name="connsiteX208" fmla="*/ 2722475 w 4475956"/>
                <a:gd name="connsiteY208" fmla="*/ 749505 h 1039515"/>
                <a:gd name="connsiteX209" fmla="*/ 2722475 w 4475956"/>
                <a:gd name="connsiteY209" fmla="*/ 750377 h 1039515"/>
                <a:gd name="connsiteX210" fmla="*/ 2722475 w 4475956"/>
                <a:gd name="connsiteY210" fmla="*/ 756479 h 1039515"/>
                <a:gd name="connsiteX211" fmla="*/ 2721330 w 4475956"/>
                <a:gd name="connsiteY211" fmla="*/ 756479 h 1039515"/>
                <a:gd name="connsiteX212" fmla="*/ 2713313 w 4475956"/>
                <a:gd name="connsiteY212" fmla="*/ 756479 h 1039515"/>
                <a:gd name="connsiteX213" fmla="*/ 2713313 w 4475956"/>
                <a:gd name="connsiteY213" fmla="*/ 757641 h 1039515"/>
                <a:gd name="connsiteX214" fmla="*/ 2713313 w 4475956"/>
                <a:gd name="connsiteY214" fmla="*/ 765777 h 1039515"/>
                <a:gd name="connsiteX215" fmla="*/ 2714459 w 4475956"/>
                <a:gd name="connsiteY215" fmla="*/ 765777 h 1039515"/>
                <a:gd name="connsiteX216" fmla="*/ 2722475 w 4475956"/>
                <a:gd name="connsiteY216" fmla="*/ 765777 h 1039515"/>
                <a:gd name="connsiteX217" fmla="*/ 2722475 w 4475956"/>
                <a:gd name="connsiteY217" fmla="*/ 766940 h 1039515"/>
                <a:gd name="connsiteX218" fmla="*/ 2722475 w 4475956"/>
                <a:gd name="connsiteY218" fmla="*/ 775076 h 1039515"/>
                <a:gd name="connsiteX219" fmla="*/ 2721330 w 4475956"/>
                <a:gd name="connsiteY219" fmla="*/ 775076 h 1039515"/>
                <a:gd name="connsiteX220" fmla="*/ 2713313 w 4475956"/>
                <a:gd name="connsiteY220" fmla="*/ 775076 h 1039515"/>
                <a:gd name="connsiteX221" fmla="*/ 2713313 w 4475956"/>
                <a:gd name="connsiteY221" fmla="*/ 776238 h 1039515"/>
                <a:gd name="connsiteX222" fmla="*/ 2713313 w 4475956"/>
                <a:gd name="connsiteY222" fmla="*/ 784375 h 1039515"/>
                <a:gd name="connsiteX223" fmla="*/ 2714459 w 4475956"/>
                <a:gd name="connsiteY223" fmla="*/ 784375 h 1039515"/>
                <a:gd name="connsiteX224" fmla="*/ 2722475 w 4475956"/>
                <a:gd name="connsiteY224" fmla="*/ 784375 h 1039515"/>
                <a:gd name="connsiteX225" fmla="*/ 2722475 w 4475956"/>
                <a:gd name="connsiteY225" fmla="*/ 785246 h 1039515"/>
                <a:gd name="connsiteX226" fmla="*/ 2722475 w 4475956"/>
                <a:gd name="connsiteY226" fmla="*/ 791348 h 1039515"/>
                <a:gd name="connsiteX227" fmla="*/ 2721330 w 4475956"/>
                <a:gd name="connsiteY227" fmla="*/ 791348 h 1039515"/>
                <a:gd name="connsiteX228" fmla="*/ 2713313 w 4475956"/>
                <a:gd name="connsiteY228" fmla="*/ 791348 h 1039515"/>
                <a:gd name="connsiteX229" fmla="*/ 2713313 w 4475956"/>
                <a:gd name="connsiteY229" fmla="*/ 792511 h 1039515"/>
                <a:gd name="connsiteX230" fmla="*/ 2713313 w 4475956"/>
                <a:gd name="connsiteY230" fmla="*/ 800647 h 1039515"/>
                <a:gd name="connsiteX231" fmla="*/ 2714459 w 4475956"/>
                <a:gd name="connsiteY231" fmla="*/ 800647 h 1039515"/>
                <a:gd name="connsiteX232" fmla="*/ 2722475 w 4475956"/>
                <a:gd name="connsiteY232" fmla="*/ 800647 h 1039515"/>
                <a:gd name="connsiteX233" fmla="*/ 2722475 w 4475956"/>
                <a:gd name="connsiteY233" fmla="*/ 801809 h 1039515"/>
                <a:gd name="connsiteX234" fmla="*/ 2722475 w 4475956"/>
                <a:gd name="connsiteY234" fmla="*/ 809946 h 1039515"/>
                <a:gd name="connsiteX235" fmla="*/ 2721330 w 4475956"/>
                <a:gd name="connsiteY235" fmla="*/ 809946 h 1039515"/>
                <a:gd name="connsiteX236" fmla="*/ 2713313 w 4475956"/>
                <a:gd name="connsiteY236" fmla="*/ 809946 h 1039515"/>
                <a:gd name="connsiteX237" fmla="*/ 2713313 w 4475956"/>
                <a:gd name="connsiteY237" fmla="*/ 810817 h 1039515"/>
                <a:gd name="connsiteX238" fmla="*/ 2713313 w 4475956"/>
                <a:gd name="connsiteY238" fmla="*/ 816920 h 1039515"/>
                <a:gd name="connsiteX239" fmla="*/ 2714459 w 4475956"/>
                <a:gd name="connsiteY239" fmla="*/ 816920 h 1039515"/>
                <a:gd name="connsiteX240" fmla="*/ 2722475 w 4475956"/>
                <a:gd name="connsiteY240" fmla="*/ 816920 h 1039515"/>
                <a:gd name="connsiteX241" fmla="*/ 2722475 w 4475956"/>
                <a:gd name="connsiteY241" fmla="*/ 818082 h 1039515"/>
                <a:gd name="connsiteX242" fmla="*/ 2722475 w 4475956"/>
                <a:gd name="connsiteY242" fmla="*/ 826218 h 1039515"/>
                <a:gd name="connsiteX243" fmla="*/ 2721330 w 4475956"/>
                <a:gd name="connsiteY243" fmla="*/ 826218 h 1039515"/>
                <a:gd name="connsiteX244" fmla="*/ 2713313 w 4475956"/>
                <a:gd name="connsiteY244" fmla="*/ 826218 h 1039515"/>
                <a:gd name="connsiteX245" fmla="*/ 2713313 w 4475956"/>
                <a:gd name="connsiteY245" fmla="*/ 827380 h 1039515"/>
                <a:gd name="connsiteX246" fmla="*/ 2713313 w 4475956"/>
                <a:gd name="connsiteY246" fmla="*/ 835517 h 1039515"/>
                <a:gd name="connsiteX247" fmla="*/ 2714459 w 4475956"/>
                <a:gd name="connsiteY247" fmla="*/ 835517 h 1039515"/>
                <a:gd name="connsiteX248" fmla="*/ 2722475 w 4475956"/>
                <a:gd name="connsiteY248" fmla="*/ 835517 h 1039515"/>
                <a:gd name="connsiteX249" fmla="*/ 2722475 w 4475956"/>
                <a:gd name="connsiteY249" fmla="*/ 836679 h 1039515"/>
                <a:gd name="connsiteX250" fmla="*/ 2722475 w 4475956"/>
                <a:gd name="connsiteY250" fmla="*/ 844815 h 1039515"/>
                <a:gd name="connsiteX251" fmla="*/ 2721330 w 4475956"/>
                <a:gd name="connsiteY251" fmla="*/ 844815 h 1039515"/>
                <a:gd name="connsiteX252" fmla="*/ 2713313 w 4475956"/>
                <a:gd name="connsiteY252" fmla="*/ 844815 h 1039515"/>
                <a:gd name="connsiteX253" fmla="*/ 2713313 w 4475956"/>
                <a:gd name="connsiteY253" fmla="*/ 845687 h 1039515"/>
                <a:gd name="connsiteX254" fmla="*/ 2713313 w 4475956"/>
                <a:gd name="connsiteY254" fmla="*/ 851789 h 1039515"/>
                <a:gd name="connsiteX255" fmla="*/ 2714459 w 4475956"/>
                <a:gd name="connsiteY255" fmla="*/ 851789 h 1039515"/>
                <a:gd name="connsiteX256" fmla="*/ 2722475 w 4475956"/>
                <a:gd name="connsiteY256" fmla="*/ 851789 h 1039515"/>
                <a:gd name="connsiteX257" fmla="*/ 2722475 w 4475956"/>
                <a:gd name="connsiteY257" fmla="*/ 852952 h 1039515"/>
                <a:gd name="connsiteX258" fmla="*/ 2722475 w 4475956"/>
                <a:gd name="connsiteY258" fmla="*/ 861088 h 1039515"/>
                <a:gd name="connsiteX259" fmla="*/ 2721330 w 4475956"/>
                <a:gd name="connsiteY259" fmla="*/ 861088 h 1039515"/>
                <a:gd name="connsiteX260" fmla="*/ 2713313 w 4475956"/>
                <a:gd name="connsiteY260" fmla="*/ 861088 h 1039515"/>
                <a:gd name="connsiteX261" fmla="*/ 2713313 w 4475956"/>
                <a:gd name="connsiteY261" fmla="*/ 862250 h 1039515"/>
                <a:gd name="connsiteX262" fmla="*/ 2713313 w 4475956"/>
                <a:gd name="connsiteY262" fmla="*/ 870387 h 1039515"/>
                <a:gd name="connsiteX263" fmla="*/ 2714459 w 4475956"/>
                <a:gd name="connsiteY263" fmla="*/ 870387 h 1039515"/>
                <a:gd name="connsiteX264" fmla="*/ 2722475 w 4475956"/>
                <a:gd name="connsiteY264" fmla="*/ 870387 h 1039515"/>
                <a:gd name="connsiteX265" fmla="*/ 2722475 w 4475956"/>
                <a:gd name="connsiteY265" fmla="*/ 871258 h 1039515"/>
                <a:gd name="connsiteX266" fmla="*/ 2722475 w 4475956"/>
                <a:gd name="connsiteY266" fmla="*/ 877360 h 1039515"/>
                <a:gd name="connsiteX267" fmla="*/ 2721330 w 4475956"/>
                <a:gd name="connsiteY267" fmla="*/ 877360 h 1039515"/>
                <a:gd name="connsiteX268" fmla="*/ 2713313 w 4475956"/>
                <a:gd name="connsiteY268" fmla="*/ 877360 h 1039515"/>
                <a:gd name="connsiteX269" fmla="*/ 2713313 w 4475956"/>
                <a:gd name="connsiteY269" fmla="*/ 878523 h 1039515"/>
                <a:gd name="connsiteX270" fmla="*/ 2713313 w 4475956"/>
                <a:gd name="connsiteY270" fmla="*/ 886659 h 1039515"/>
                <a:gd name="connsiteX271" fmla="*/ 2714459 w 4475956"/>
                <a:gd name="connsiteY271" fmla="*/ 886659 h 1039515"/>
                <a:gd name="connsiteX272" fmla="*/ 2722475 w 4475956"/>
                <a:gd name="connsiteY272" fmla="*/ 886659 h 1039515"/>
                <a:gd name="connsiteX273" fmla="*/ 2722475 w 4475956"/>
                <a:gd name="connsiteY273" fmla="*/ 887821 h 1039515"/>
                <a:gd name="connsiteX274" fmla="*/ 2722475 w 4475956"/>
                <a:gd name="connsiteY274" fmla="*/ 895958 h 1039515"/>
                <a:gd name="connsiteX275" fmla="*/ 2721330 w 4475956"/>
                <a:gd name="connsiteY275" fmla="*/ 895958 h 1039515"/>
                <a:gd name="connsiteX276" fmla="*/ 2713313 w 4475956"/>
                <a:gd name="connsiteY276" fmla="*/ 895958 h 1039515"/>
                <a:gd name="connsiteX277" fmla="*/ 2713313 w 4475956"/>
                <a:gd name="connsiteY277" fmla="*/ 897120 h 1039515"/>
                <a:gd name="connsiteX278" fmla="*/ 2713313 w 4475956"/>
                <a:gd name="connsiteY278" fmla="*/ 905256 h 1039515"/>
                <a:gd name="connsiteX279" fmla="*/ 2714459 w 4475956"/>
                <a:gd name="connsiteY279" fmla="*/ 905256 h 1039515"/>
                <a:gd name="connsiteX280" fmla="*/ 2722475 w 4475956"/>
                <a:gd name="connsiteY280" fmla="*/ 905256 h 1039515"/>
                <a:gd name="connsiteX281" fmla="*/ 2722475 w 4475956"/>
                <a:gd name="connsiteY281" fmla="*/ 906128 h 1039515"/>
                <a:gd name="connsiteX282" fmla="*/ 2722475 w 4475956"/>
                <a:gd name="connsiteY282" fmla="*/ 912230 h 1039515"/>
                <a:gd name="connsiteX283" fmla="*/ 2721330 w 4475956"/>
                <a:gd name="connsiteY283" fmla="*/ 912230 h 1039515"/>
                <a:gd name="connsiteX284" fmla="*/ 2713313 w 4475956"/>
                <a:gd name="connsiteY284" fmla="*/ 912230 h 1039515"/>
                <a:gd name="connsiteX285" fmla="*/ 2713313 w 4475956"/>
                <a:gd name="connsiteY285" fmla="*/ 913392 h 1039515"/>
                <a:gd name="connsiteX286" fmla="*/ 2713313 w 4475956"/>
                <a:gd name="connsiteY286" fmla="*/ 921529 h 1039515"/>
                <a:gd name="connsiteX287" fmla="*/ 2738509 w 4475956"/>
                <a:gd name="connsiteY287" fmla="*/ 942451 h 1039515"/>
                <a:gd name="connsiteX288" fmla="*/ 2737365 w 4475956"/>
                <a:gd name="connsiteY288" fmla="*/ 947100 h 1039515"/>
                <a:gd name="connsiteX289" fmla="*/ 2729347 w 4475956"/>
                <a:gd name="connsiteY289" fmla="*/ 947100 h 1039515"/>
                <a:gd name="connsiteX290" fmla="*/ 2729347 w 4475956"/>
                <a:gd name="connsiteY290" fmla="*/ 972671 h 1039515"/>
                <a:gd name="connsiteX291" fmla="*/ 2730493 w 4475956"/>
                <a:gd name="connsiteY291" fmla="*/ 972671 h 1039515"/>
                <a:gd name="connsiteX292" fmla="*/ 2738509 w 4475956"/>
                <a:gd name="connsiteY292" fmla="*/ 972671 h 1039515"/>
                <a:gd name="connsiteX293" fmla="*/ 2738509 w 4475956"/>
                <a:gd name="connsiteY293" fmla="*/ 971218 h 1039515"/>
                <a:gd name="connsiteX294" fmla="*/ 2738509 w 4475956"/>
                <a:gd name="connsiteY294" fmla="*/ 961048 h 1039515"/>
                <a:gd name="connsiteX295" fmla="*/ 2739655 w 4475956"/>
                <a:gd name="connsiteY295" fmla="*/ 960467 h 1039515"/>
                <a:gd name="connsiteX296" fmla="*/ 2747671 w 4475956"/>
                <a:gd name="connsiteY296" fmla="*/ 956399 h 1039515"/>
                <a:gd name="connsiteX297" fmla="*/ 2749675 w 4475956"/>
                <a:gd name="connsiteY297" fmla="*/ 956399 h 1039515"/>
                <a:gd name="connsiteX298" fmla="*/ 2763706 w 4475956"/>
                <a:gd name="connsiteY298" fmla="*/ 956399 h 1039515"/>
                <a:gd name="connsiteX299" fmla="*/ 2763706 w 4475956"/>
                <a:gd name="connsiteY299" fmla="*/ 957561 h 1039515"/>
                <a:gd name="connsiteX300" fmla="*/ 2763706 w 4475956"/>
                <a:gd name="connsiteY300" fmla="*/ 965697 h 1039515"/>
                <a:gd name="connsiteX301" fmla="*/ 2765424 w 4475956"/>
                <a:gd name="connsiteY301" fmla="*/ 965697 h 1039515"/>
                <a:gd name="connsiteX302" fmla="*/ 2777450 w 4475956"/>
                <a:gd name="connsiteY302" fmla="*/ 965697 h 1039515"/>
                <a:gd name="connsiteX303" fmla="*/ 2778594 w 4475956"/>
                <a:gd name="connsiteY303" fmla="*/ 970346 h 1039515"/>
                <a:gd name="connsiteX304" fmla="*/ 2786612 w 4475956"/>
                <a:gd name="connsiteY304" fmla="*/ 970346 h 1039515"/>
                <a:gd name="connsiteX305" fmla="*/ 2811807 w 4475956"/>
                <a:gd name="connsiteY305" fmla="*/ 1002891 h 1039515"/>
                <a:gd name="connsiteX306" fmla="*/ 2811807 w 4475956"/>
                <a:gd name="connsiteY306" fmla="*/ 1037761 h 1039515"/>
                <a:gd name="connsiteX307" fmla="*/ 2812951 w 4475956"/>
                <a:gd name="connsiteY307" fmla="*/ 1037761 h 1039515"/>
                <a:gd name="connsiteX308" fmla="*/ 2820970 w 4475956"/>
                <a:gd name="connsiteY308" fmla="*/ 1037761 h 1039515"/>
                <a:gd name="connsiteX309" fmla="*/ 2820970 w 4475956"/>
                <a:gd name="connsiteY309" fmla="*/ 1035727 h 1039515"/>
                <a:gd name="connsiteX310" fmla="*/ 2820970 w 4475956"/>
                <a:gd name="connsiteY310" fmla="*/ 1021489 h 1039515"/>
                <a:gd name="connsiteX311" fmla="*/ 2821829 w 4475956"/>
                <a:gd name="connsiteY311" fmla="*/ 1021489 h 1039515"/>
                <a:gd name="connsiteX312" fmla="*/ 2827841 w 4475956"/>
                <a:gd name="connsiteY312" fmla="*/ 1021489 h 1039515"/>
                <a:gd name="connsiteX313" fmla="*/ 2827841 w 4475956"/>
                <a:gd name="connsiteY313" fmla="*/ 1022651 h 1039515"/>
                <a:gd name="connsiteX314" fmla="*/ 2827841 w 4475956"/>
                <a:gd name="connsiteY314" fmla="*/ 1030787 h 1039515"/>
                <a:gd name="connsiteX315" fmla="*/ 2837003 w 4475956"/>
                <a:gd name="connsiteY315" fmla="*/ 981970 h 1039515"/>
                <a:gd name="connsiteX316" fmla="*/ 2875943 w 4475956"/>
                <a:gd name="connsiteY316" fmla="*/ 981970 h 1039515"/>
                <a:gd name="connsiteX317" fmla="*/ 2875943 w 4475956"/>
                <a:gd name="connsiteY317" fmla="*/ 907581 h 1039515"/>
                <a:gd name="connsiteX318" fmla="*/ 2912591 w 4475956"/>
                <a:gd name="connsiteY318" fmla="*/ 907581 h 1039515"/>
                <a:gd name="connsiteX319" fmla="*/ 2912591 w 4475956"/>
                <a:gd name="connsiteY319" fmla="*/ 906709 h 1039515"/>
                <a:gd name="connsiteX320" fmla="*/ 2912591 w 4475956"/>
                <a:gd name="connsiteY320" fmla="*/ 900607 h 1039515"/>
                <a:gd name="connsiteX321" fmla="*/ 2935497 w 4475956"/>
                <a:gd name="connsiteY321" fmla="*/ 900607 h 1039515"/>
                <a:gd name="connsiteX322" fmla="*/ 2935497 w 4475956"/>
                <a:gd name="connsiteY322" fmla="*/ 861088 h 1039515"/>
                <a:gd name="connsiteX323" fmla="*/ 2930915 w 4475956"/>
                <a:gd name="connsiteY323" fmla="*/ 859344 h 1039515"/>
                <a:gd name="connsiteX324" fmla="*/ 2930915 w 4475956"/>
                <a:gd name="connsiteY324" fmla="*/ 847140 h 1039515"/>
                <a:gd name="connsiteX325" fmla="*/ 2935497 w 4475956"/>
                <a:gd name="connsiteY325" fmla="*/ 849465 h 1039515"/>
                <a:gd name="connsiteX326" fmla="*/ 2940079 w 4475956"/>
                <a:gd name="connsiteY326" fmla="*/ 826218 h 1039515"/>
                <a:gd name="connsiteX327" fmla="*/ 2944659 w 4475956"/>
                <a:gd name="connsiteY327" fmla="*/ 849465 h 1039515"/>
                <a:gd name="connsiteX328" fmla="*/ 2947237 w 4475956"/>
                <a:gd name="connsiteY328" fmla="*/ 846268 h 1039515"/>
                <a:gd name="connsiteX329" fmla="*/ 2949241 w 4475956"/>
                <a:gd name="connsiteY329" fmla="*/ 840166 h 1039515"/>
                <a:gd name="connsiteX330" fmla="*/ 2949813 w 4475956"/>
                <a:gd name="connsiteY330" fmla="*/ 839004 h 1039515"/>
                <a:gd name="connsiteX331" fmla="*/ 2953821 w 4475956"/>
                <a:gd name="connsiteY331" fmla="*/ 830867 h 1039515"/>
                <a:gd name="connsiteX332" fmla="*/ 2954395 w 4475956"/>
                <a:gd name="connsiteY332" fmla="*/ 829705 h 1039515"/>
                <a:gd name="connsiteX333" fmla="*/ 2958403 w 4475956"/>
                <a:gd name="connsiteY333" fmla="*/ 821569 h 1039515"/>
                <a:gd name="connsiteX334" fmla="*/ 2959834 w 4475956"/>
                <a:gd name="connsiteY334" fmla="*/ 820697 h 1039515"/>
                <a:gd name="connsiteX335" fmla="*/ 2969855 w 4475956"/>
                <a:gd name="connsiteY335" fmla="*/ 814595 h 1039515"/>
                <a:gd name="connsiteX336" fmla="*/ 2971573 w 4475956"/>
                <a:gd name="connsiteY336" fmla="*/ 813433 h 1039515"/>
                <a:gd name="connsiteX337" fmla="*/ 2983599 w 4475956"/>
                <a:gd name="connsiteY337" fmla="*/ 805296 h 1039515"/>
                <a:gd name="connsiteX338" fmla="*/ 2984458 w 4475956"/>
                <a:gd name="connsiteY338" fmla="*/ 804134 h 1039515"/>
                <a:gd name="connsiteX339" fmla="*/ 2990471 w 4475956"/>
                <a:gd name="connsiteY339" fmla="*/ 795998 h 1039515"/>
                <a:gd name="connsiteX340" fmla="*/ 2991043 w 4475956"/>
                <a:gd name="connsiteY340" fmla="*/ 793964 h 1039515"/>
                <a:gd name="connsiteX341" fmla="*/ 2995052 w 4475956"/>
                <a:gd name="connsiteY341" fmla="*/ 779725 h 1039515"/>
                <a:gd name="connsiteX342" fmla="*/ 2995625 w 4475956"/>
                <a:gd name="connsiteY342" fmla="*/ 781759 h 1039515"/>
                <a:gd name="connsiteX343" fmla="*/ 2999633 w 4475956"/>
                <a:gd name="connsiteY343" fmla="*/ 795998 h 1039515"/>
                <a:gd name="connsiteX344" fmla="*/ 3000205 w 4475956"/>
                <a:gd name="connsiteY344" fmla="*/ 796869 h 1039515"/>
                <a:gd name="connsiteX345" fmla="*/ 3004214 w 4475956"/>
                <a:gd name="connsiteY345" fmla="*/ 802972 h 1039515"/>
                <a:gd name="connsiteX346" fmla="*/ 3005646 w 4475956"/>
                <a:gd name="connsiteY346" fmla="*/ 804134 h 1039515"/>
                <a:gd name="connsiteX347" fmla="*/ 3015667 w 4475956"/>
                <a:gd name="connsiteY347" fmla="*/ 812270 h 1039515"/>
                <a:gd name="connsiteX348" fmla="*/ 3016813 w 4475956"/>
                <a:gd name="connsiteY348" fmla="*/ 813433 h 1039515"/>
                <a:gd name="connsiteX349" fmla="*/ 3024828 w 4475956"/>
                <a:gd name="connsiteY349" fmla="*/ 821569 h 1039515"/>
                <a:gd name="connsiteX350" fmla="*/ 3025975 w 4475956"/>
                <a:gd name="connsiteY350" fmla="*/ 822731 h 1039515"/>
                <a:gd name="connsiteX351" fmla="*/ 3033991 w 4475956"/>
                <a:gd name="connsiteY351" fmla="*/ 830867 h 1039515"/>
                <a:gd name="connsiteX352" fmla="*/ 3034278 w 4475956"/>
                <a:gd name="connsiteY352" fmla="*/ 832030 h 1039515"/>
                <a:gd name="connsiteX353" fmla="*/ 3036281 w 4475956"/>
                <a:gd name="connsiteY353" fmla="*/ 840166 h 1039515"/>
                <a:gd name="connsiteX354" fmla="*/ 3036567 w 4475956"/>
                <a:gd name="connsiteY354" fmla="*/ 841328 h 1039515"/>
                <a:gd name="connsiteX355" fmla="*/ 3038572 w 4475956"/>
                <a:gd name="connsiteY355" fmla="*/ 849465 h 1039515"/>
                <a:gd name="connsiteX356" fmla="*/ 3045443 w 4475956"/>
                <a:gd name="connsiteY356" fmla="*/ 826218 h 1039515"/>
                <a:gd name="connsiteX357" fmla="*/ 3050025 w 4475956"/>
                <a:gd name="connsiteY357" fmla="*/ 849465 h 1039515"/>
                <a:gd name="connsiteX358" fmla="*/ 3054605 w 4475956"/>
                <a:gd name="connsiteY358" fmla="*/ 851208 h 1039515"/>
                <a:gd name="connsiteX359" fmla="*/ 3054605 w 4475956"/>
                <a:gd name="connsiteY359" fmla="*/ 863413 h 1039515"/>
                <a:gd name="connsiteX360" fmla="*/ 3050025 w 4475956"/>
                <a:gd name="connsiteY360" fmla="*/ 895958 h 1039515"/>
                <a:gd name="connsiteX361" fmla="*/ 3051171 w 4475956"/>
                <a:gd name="connsiteY361" fmla="*/ 895958 h 1039515"/>
                <a:gd name="connsiteX362" fmla="*/ 3059187 w 4475956"/>
                <a:gd name="connsiteY362" fmla="*/ 895958 h 1039515"/>
                <a:gd name="connsiteX363" fmla="*/ 3060047 w 4475956"/>
                <a:gd name="connsiteY363" fmla="*/ 900607 h 1039515"/>
                <a:gd name="connsiteX364" fmla="*/ 3066059 w 4475956"/>
                <a:gd name="connsiteY364" fmla="*/ 900607 h 1039515"/>
                <a:gd name="connsiteX365" fmla="*/ 3066059 w 4475956"/>
                <a:gd name="connsiteY365" fmla="*/ 899445 h 1039515"/>
                <a:gd name="connsiteX366" fmla="*/ 3066059 w 4475956"/>
                <a:gd name="connsiteY366" fmla="*/ 891308 h 1039515"/>
                <a:gd name="connsiteX367" fmla="*/ 3068349 w 4475956"/>
                <a:gd name="connsiteY367" fmla="*/ 891308 h 1039515"/>
                <a:gd name="connsiteX368" fmla="*/ 3084383 w 4475956"/>
                <a:gd name="connsiteY368" fmla="*/ 891308 h 1039515"/>
                <a:gd name="connsiteX369" fmla="*/ 3084383 w 4475956"/>
                <a:gd name="connsiteY369" fmla="*/ 889274 h 1039515"/>
                <a:gd name="connsiteX370" fmla="*/ 3084383 w 4475956"/>
                <a:gd name="connsiteY370" fmla="*/ 875036 h 1039515"/>
                <a:gd name="connsiteX371" fmla="*/ 3123323 w 4475956"/>
                <a:gd name="connsiteY371" fmla="*/ 875036 h 1039515"/>
                <a:gd name="connsiteX372" fmla="*/ 3123323 w 4475956"/>
                <a:gd name="connsiteY372" fmla="*/ 876489 h 1039515"/>
                <a:gd name="connsiteX373" fmla="*/ 3123323 w 4475956"/>
                <a:gd name="connsiteY373" fmla="*/ 886659 h 1039515"/>
                <a:gd name="connsiteX374" fmla="*/ 3143937 w 4475956"/>
                <a:gd name="connsiteY374" fmla="*/ 886659 h 1039515"/>
                <a:gd name="connsiteX375" fmla="*/ 3143937 w 4475956"/>
                <a:gd name="connsiteY375" fmla="*/ 888984 h 1039515"/>
                <a:gd name="connsiteX376" fmla="*/ 3143937 w 4475956"/>
                <a:gd name="connsiteY376" fmla="*/ 905256 h 1039515"/>
                <a:gd name="connsiteX377" fmla="*/ 3139357 w 4475956"/>
                <a:gd name="connsiteY377" fmla="*/ 906128 h 1039515"/>
                <a:gd name="connsiteX378" fmla="*/ 3139357 w 4475956"/>
                <a:gd name="connsiteY378" fmla="*/ 912230 h 1039515"/>
                <a:gd name="connsiteX379" fmla="*/ 3143937 w 4475956"/>
                <a:gd name="connsiteY379" fmla="*/ 913974 h 1039515"/>
                <a:gd name="connsiteX380" fmla="*/ 3143937 w 4475956"/>
                <a:gd name="connsiteY380" fmla="*/ 926178 h 1039515"/>
                <a:gd name="connsiteX381" fmla="*/ 3139357 w 4475956"/>
                <a:gd name="connsiteY381" fmla="*/ 930827 h 1039515"/>
                <a:gd name="connsiteX382" fmla="*/ 3139357 w 4475956"/>
                <a:gd name="connsiteY382" fmla="*/ 986619 h 1039515"/>
                <a:gd name="connsiteX383" fmla="*/ 3141360 w 4475956"/>
                <a:gd name="connsiteY383" fmla="*/ 986619 h 1039515"/>
                <a:gd name="connsiteX384" fmla="*/ 3155391 w 4475956"/>
                <a:gd name="connsiteY384" fmla="*/ 986619 h 1039515"/>
                <a:gd name="connsiteX385" fmla="*/ 3157107 w 4475956"/>
                <a:gd name="connsiteY385" fmla="*/ 991268 h 1039515"/>
                <a:gd name="connsiteX386" fmla="*/ 3169135 w 4475956"/>
                <a:gd name="connsiteY386" fmla="*/ 991268 h 1039515"/>
                <a:gd name="connsiteX387" fmla="*/ 3169135 w 4475956"/>
                <a:gd name="connsiteY387" fmla="*/ 993302 h 1039515"/>
                <a:gd name="connsiteX388" fmla="*/ 3169135 w 4475956"/>
                <a:gd name="connsiteY388" fmla="*/ 1007541 h 1039515"/>
                <a:gd name="connsiteX389" fmla="*/ 3170853 w 4475956"/>
                <a:gd name="connsiteY389" fmla="*/ 1007541 h 1039515"/>
                <a:gd name="connsiteX390" fmla="*/ 3182877 w 4475956"/>
                <a:gd name="connsiteY390" fmla="*/ 1007541 h 1039515"/>
                <a:gd name="connsiteX391" fmla="*/ 3182877 w 4475956"/>
                <a:gd name="connsiteY391" fmla="*/ 1005507 h 1039515"/>
                <a:gd name="connsiteX392" fmla="*/ 3182877 w 4475956"/>
                <a:gd name="connsiteY392" fmla="*/ 991268 h 1039515"/>
                <a:gd name="connsiteX393" fmla="*/ 3184880 w 4475956"/>
                <a:gd name="connsiteY393" fmla="*/ 990106 h 1039515"/>
                <a:gd name="connsiteX394" fmla="*/ 3198911 w 4475956"/>
                <a:gd name="connsiteY394" fmla="*/ 981970 h 1039515"/>
                <a:gd name="connsiteX395" fmla="*/ 3198911 w 4475956"/>
                <a:gd name="connsiteY395" fmla="*/ 961048 h 1039515"/>
                <a:gd name="connsiteX396" fmla="*/ 3194330 w 4475956"/>
                <a:gd name="connsiteY396" fmla="*/ 937801 h 1039515"/>
                <a:gd name="connsiteX397" fmla="*/ 3195474 w 4475956"/>
                <a:gd name="connsiteY397" fmla="*/ 937801 h 1039515"/>
                <a:gd name="connsiteX398" fmla="*/ 3203492 w 4475956"/>
                <a:gd name="connsiteY398" fmla="*/ 937801 h 1039515"/>
                <a:gd name="connsiteX399" fmla="*/ 3224107 w 4475956"/>
                <a:gd name="connsiteY399" fmla="*/ 935477 h 1039515"/>
                <a:gd name="connsiteX400" fmla="*/ 3224107 w 4475956"/>
                <a:gd name="connsiteY400" fmla="*/ 934314 h 1039515"/>
                <a:gd name="connsiteX401" fmla="*/ 3224107 w 4475956"/>
                <a:gd name="connsiteY401" fmla="*/ 926178 h 1039515"/>
                <a:gd name="connsiteX402" fmla="*/ 3225825 w 4475956"/>
                <a:gd name="connsiteY402" fmla="*/ 926178 h 1039515"/>
                <a:gd name="connsiteX403" fmla="*/ 3237850 w 4475956"/>
                <a:gd name="connsiteY403" fmla="*/ 926178 h 1039515"/>
                <a:gd name="connsiteX404" fmla="*/ 3237850 w 4475956"/>
                <a:gd name="connsiteY404" fmla="*/ 809946 h 1039515"/>
                <a:gd name="connsiteX405" fmla="*/ 3238995 w 4475956"/>
                <a:gd name="connsiteY405" fmla="*/ 809946 h 1039515"/>
                <a:gd name="connsiteX406" fmla="*/ 3247012 w 4475956"/>
                <a:gd name="connsiteY406" fmla="*/ 809946 h 1039515"/>
                <a:gd name="connsiteX407" fmla="*/ 3247012 w 4475956"/>
                <a:gd name="connsiteY407" fmla="*/ 807621 h 1039515"/>
                <a:gd name="connsiteX408" fmla="*/ 3247012 w 4475956"/>
                <a:gd name="connsiteY408" fmla="*/ 791348 h 1039515"/>
                <a:gd name="connsiteX409" fmla="*/ 3249303 w 4475956"/>
                <a:gd name="connsiteY409" fmla="*/ 744855 h 1039515"/>
                <a:gd name="connsiteX410" fmla="*/ 3250449 w 4475956"/>
                <a:gd name="connsiteY410" fmla="*/ 744855 h 1039515"/>
                <a:gd name="connsiteX411" fmla="*/ 3258465 w 4475956"/>
                <a:gd name="connsiteY411" fmla="*/ 744855 h 1039515"/>
                <a:gd name="connsiteX412" fmla="*/ 3258465 w 4475956"/>
                <a:gd name="connsiteY412" fmla="*/ 746018 h 1039515"/>
                <a:gd name="connsiteX413" fmla="*/ 3258465 w 4475956"/>
                <a:gd name="connsiteY413" fmla="*/ 754154 h 1039515"/>
                <a:gd name="connsiteX414" fmla="*/ 3263045 w 4475956"/>
                <a:gd name="connsiteY414" fmla="*/ 751829 h 1039515"/>
                <a:gd name="connsiteX415" fmla="*/ 3263045 w 4475956"/>
                <a:gd name="connsiteY415" fmla="*/ 735557 h 1039515"/>
                <a:gd name="connsiteX416" fmla="*/ 3264477 w 4475956"/>
                <a:gd name="connsiteY416" fmla="*/ 734976 h 1039515"/>
                <a:gd name="connsiteX417" fmla="*/ 3274499 w 4475956"/>
                <a:gd name="connsiteY417" fmla="*/ 730908 h 1039515"/>
                <a:gd name="connsiteX418" fmla="*/ 3275644 w 4475956"/>
                <a:gd name="connsiteY418" fmla="*/ 731489 h 1039515"/>
                <a:gd name="connsiteX419" fmla="*/ 3283661 w 4475956"/>
                <a:gd name="connsiteY419" fmla="*/ 735557 h 1039515"/>
                <a:gd name="connsiteX420" fmla="*/ 3285379 w 4475956"/>
                <a:gd name="connsiteY420" fmla="*/ 735557 h 1039515"/>
                <a:gd name="connsiteX421" fmla="*/ 3297405 w 4475956"/>
                <a:gd name="connsiteY421" fmla="*/ 735557 h 1039515"/>
                <a:gd name="connsiteX422" fmla="*/ 3297405 w 4475956"/>
                <a:gd name="connsiteY422" fmla="*/ 705336 h 1039515"/>
                <a:gd name="connsiteX423" fmla="*/ 3298550 w 4475956"/>
                <a:gd name="connsiteY423" fmla="*/ 705336 h 1039515"/>
                <a:gd name="connsiteX424" fmla="*/ 3306565 w 4475956"/>
                <a:gd name="connsiteY424" fmla="*/ 705336 h 1039515"/>
                <a:gd name="connsiteX425" fmla="*/ 3307997 w 4475956"/>
                <a:gd name="connsiteY425" fmla="*/ 709986 h 1039515"/>
                <a:gd name="connsiteX426" fmla="*/ 3318019 w 4475956"/>
                <a:gd name="connsiteY426" fmla="*/ 709986 h 1039515"/>
                <a:gd name="connsiteX427" fmla="*/ 3319165 w 4475956"/>
                <a:gd name="connsiteY427" fmla="*/ 705336 h 1039515"/>
                <a:gd name="connsiteX428" fmla="*/ 3327182 w 4475956"/>
                <a:gd name="connsiteY428" fmla="*/ 705336 h 1039515"/>
                <a:gd name="connsiteX429" fmla="*/ 3327182 w 4475956"/>
                <a:gd name="connsiteY429" fmla="*/ 740206 h 1039515"/>
                <a:gd name="connsiteX430" fmla="*/ 3328613 w 4475956"/>
                <a:gd name="connsiteY430" fmla="*/ 741368 h 1039515"/>
                <a:gd name="connsiteX431" fmla="*/ 3338635 w 4475956"/>
                <a:gd name="connsiteY431" fmla="*/ 749505 h 1039515"/>
                <a:gd name="connsiteX432" fmla="*/ 3361539 w 4475956"/>
                <a:gd name="connsiteY432" fmla="*/ 756479 h 1039515"/>
                <a:gd name="connsiteX433" fmla="*/ 3361539 w 4475956"/>
                <a:gd name="connsiteY433" fmla="*/ 755026 h 1039515"/>
                <a:gd name="connsiteX434" fmla="*/ 3361539 w 4475956"/>
                <a:gd name="connsiteY434" fmla="*/ 744855 h 1039515"/>
                <a:gd name="connsiteX435" fmla="*/ 3391317 w 4475956"/>
                <a:gd name="connsiteY435" fmla="*/ 735557 h 1039515"/>
                <a:gd name="connsiteX436" fmla="*/ 3391317 w 4475956"/>
                <a:gd name="connsiteY436" fmla="*/ 734395 h 1039515"/>
                <a:gd name="connsiteX437" fmla="*/ 3391317 w 4475956"/>
                <a:gd name="connsiteY437" fmla="*/ 726258 h 1039515"/>
                <a:gd name="connsiteX438" fmla="*/ 3392176 w 4475956"/>
                <a:gd name="connsiteY438" fmla="*/ 726258 h 1039515"/>
                <a:gd name="connsiteX439" fmla="*/ 3398189 w 4475956"/>
                <a:gd name="connsiteY439" fmla="*/ 726258 h 1039515"/>
                <a:gd name="connsiteX440" fmla="*/ 3398189 w 4475956"/>
                <a:gd name="connsiteY440" fmla="*/ 725387 h 1039515"/>
                <a:gd name="connsiteX441" fmla="*/ 3398189 w 4475956"/>
                <a:gd name="connsiteY441" fmla="*/ 719284 h 1039515"/>
                <a:gd name="connsiteX442" fmla="*/ 3400479 w 4475956"/>
                <a:gd name="connsiteY442" fmla="*/ 719284 h 1039515"/>
                <a:gd name="connsiteX443" fmla="*/ 3416513 w 4475956"/>
                <a:gd name="connsiteY443" fmla="*/ 719284 h 1039515"/>
                <a:gd name="connsiteX444" fmla="*/ 3416513 w 4475956"/>
                <a:gd name="connsiteY444" fmla="*/ 720156 h 1039515"/>
                <a:gd name="connsiteX445" fmla="*/ 3416513 w 4475956"/>
                <a:gd name="connsiteY445" fmla="*/ 726258 h 1039515"/>
                <a:gd name="connsiteX446" fmla="*/ 3418231 w 4475956"/>
                <a:gd name="connsiteY446" fmla="*/ 726258 h 1039515"/>
                <a:gd name="connsiteX447" fmla="*/ 3430257 w 4475956"/>
                <a:gd name="connsiteY447" fmla="*/ 726258 h 1039515"/>
                <a:gd name="connsiteX448" fmla="*/ 3430257 w 4475956"/>
                <a:gd name="connsiteY448" fmla="*/ 728002 h 1039515"/>
                <a:gd name="connsiteX449" fmla="*/ 3430257 w 4475956"/>
                <a:gd name="connsiteY449" fmla="*/ 740206 h 1039515"/>
                <a:gd name="connsiteX450" fmla="*/ 3455452 w 4475956"/>
                <a:gd name="connsiteY450" fmla="*/ 740206 h 1039515"/>
                <a:gd name="connsiteX451" fmla="*/ 3455452 w 4475956"/>
                <a:gd name="connsiteY451" fmla="*/ 739044 h 1039515"/>
                <a:gd name="connsiteX452" fmla="*/ 3455452 w 4475956"/>
                <a:gd name="connsiteY452" fmla="*/ 730908 h 1039515"/>
                <a:gd name="connsiteX453" fmla="*/ 3456884 w 4475956"/>
                <a:gd name="connsiteY453" fmla="*/ 730908 h 1039515"/>
                <a:gd name="connsiteX454" fmla="*/ 3466905 w 4475956"/>
                <a:gd name="connsiteY454" fmla="*/ 730908 h 1039515"/>
                <a:gd name="connsiteX455" fmla="*/ 3466905 w 4475956"/>
                <a:gd name="connsiteY455" fmla="*/ 729745 h 1039515"/>
                <a:gd name="connsiteX456" fmla="*/ 3466905 w 4475956"/>
                <a:gd name="connsiteY456" fmla="*/ 721609 h 1039515"/>
                <a:gd name="connsiteX457" fmla="*/ 3468623 w 4475956"/>
                <a:gd name="connsiteY457" fmla="*/ 721609 h 1039515"/>
                <a:gd name="connsiteX458" fmla="*/ 3480647 w 4475956"/>
                <a:gd name="connsiteY458" fmla="*/ 721609 h 1039515"/>
                <a:gd name="connsiteX459" fmla="*/ 3480647 w 4475956"/>
                <a:gd name="connsiteY459" fmla="*/ 722771 h 1039515"/>
                <a:gd name="connsiteX460" fmla="*/ 3480647 w 4475956"/>
                <a:gd name="connsiteY460" fmla="*/ 730908 h 1039515"/>
                <a:gd name="connsiteX461" fmla="*/ 3485229 w 4475956"/>
                <a:gd name="connsiteY461" fmla="*/ 675116 h 1039515"/>
                <a:gd name="connsiteX462" fmla="*/ 3588304 w 4475956"/>
                <a:gd name="connsiteY462" fmla="*/ 675116 h 1039515"/>
                <a:gd name="connsiteX463" fmla="*/ 3588304 w 4475956"/>
                <a:gd name="connsiteY463" fmla="*/ 749505 h 1039515"/>
                <a:gd name="connsiteX464" fmla="*/ 3590595 w 4475956"/>
                <a:gd name="connsiteY464" fmla="*/ 749505 h 1039515"/>
                <a:gd name="connsiteX465" fmla="*/ 3606629 w 4475956"/>
                <a:gd name="connsiteY465" fmla="*/ 749505 h 1039515"/>
                <a:gd name="connsiteX466" fmla="*/ 3606629 w 4475956"/>
                <a:gd name="connsiteY466" fmla="*/ 665817 h 1039515"/>
                <a:gd name="connsiteX467" fmla="*/ 3629535 w 4475956"/>
                <a:gd name="connsiteY467" fmla="*/ 654194 h 1039515"/>
                <a:gd name="connsiteX468" fmla="*/ 3659311 w 4475956"/>
                <a:gd name="connsiteY468" fmla="*/ 654194 h 1039515"/>
                <a:gd name="connsiteX469" fmla="*/ 3661316 w 4475956"/>
                <a:gd name="connsiteY469" fmla="*/ 652451 h 1039515"/>
                <a:gd name="connsiteX470" fmla="*/ 3675345 w 4475956"/>
                <a:gd name="connsiteY470" fmla="*/ 640246 h 1039515"/>
                <a:gd name="connsiteX471" fmla="*/ 3714285 w 4475956"/>
                <a:gd name="connsiteY471" fmla="*/ 640246 h 1039515"/>
                <a:gd name="connsiteX472" fmla="*/ 3714285 w 4475956"/>
                <a:gd name="connsiteY472" fmla="*/ 641990 h 1039515"/>
                <a:gd name="connsiteX473" fmla="*/ 3714285 w 4475956"/>
                <a:gd name="connsiteY473" fmla="*/ 654194 h 1039515"/>
                <a:gd name="connsiteX474" fmla="*/ 3753224 w 4475956"/>
                <a:gd name="connsiteY474" fmla="*/ 654194 h 1039515"/>
                <a:gd name="connsiteX475" fmla="*/ 3753224 w 4475956"/>
                <a:gd name="connsiteY475" fmla="*/ 744855 h 1039515"/>
                <a:gd name="connsiteX476" fmla="*/ 3754656 w 4475956"/>
                <a:gd name="connsiteY476" fmla="*/ 744855 h 1039515"/>
                <a:gd name="connsiteX477" fmla="*/ 3764677 w 4475956"/>
                <a:gd name="connsiteY477" fmla="*/ 744855 h 1039515"/>
                <a:gd name="connsiteX478" fmla="*/ 3764677 w 4475956"/>
                <a:gd name="connsiteY478" fmla="*/ 877360 h 1039515"/>
                <a:gd name="connsiteX479" fmla="*/ 3766967 w 4475956"/>
                <a:gd name="connsiteY479" fmla="*/ 877360 h 1039515"/>
                <a:gd name="connsiteX480" fmla="*/ 3783001 w 4475956"/>
                <a:gd name="connsiteY480" fmla="*/ 877360 h 1039515"/>
                <a:gd name="connsiteX481" fmla="*/ 3783001 w 4475956"/>
                <a:gd name="connsiteY481" fmla="*/ 791348 h 1039515"/>
                <a:gd name="connsiteX482" fmla="*/ 3783861 w 4475956"/>
                <a:gd name="connsiteY482" fmla="*/ 790767 h 1039515"/>
                <a:gd name="connsiteX483" fmla="*/ 3789873 w 4475956"/>
                <a:gd name="connsiteY483" fmla="*/ 786699 h 1039515"/>
                <a:gd name="connsiteX484" fmla="*/ 3794455 w 4475956"/>
                <a:gd name="connsiteY484" fmla="*/ 787861 h 1039515"/>
                <a:gd name="connsiteX485" fmla="*/ 3794455 w 4475956"/>
                <a:gd name="connsiteY485" fmla="*/ 795998 h 1039515"/>
                <a:gd name="connsiteX486" fmla="*/ 3796744 w 4475956"/>
                <a:gd name="connsiteY486" fmla="*/ 794835 h 1039515"/>
                <a:gd name="connsiteX487" fmla="*/ 3812779 w 4475956"/>
                <a:gd name="connsiteY487" fmla="*/ 786699 h 1039515"/>
                <a:gd name="connsiteX488" fmla="*/ 3814783 w 4475956"/>
                <a:gd name="connsiteY488" fmla="*/ 786699 h 1039515"/>
                <a:gd name="connsiteX489" fmla="*/ 3828812 w 4475956"/>
                <a:gd name="connsiteY489" fmla="*/ 786699 h 1039515"/>
                <a:gd name="connsiteX490" fmla="*/ 3828812 w 4475956"/>
                <a:gd name="connsiteY490" fmla="*/ 944775 h 1039515"/>
                <a:gd name="connsiteX491" fmla="*/ 3860881 w 4475956"/>
                <a:gd name="connsiteY491" fmla="*/ 949425 h 1039515"/>
                <a:gd name="connsiteX492" fmla="*/ 3860881 w 4475956"/>
                <a:gd name="connsiteY492" fmla="*/ 942451 h 1039515"/>
                <a:gd name="connsiteX493" fmla="*/ 3895238 w 4475956"/>
                <a:gd name="connsiteY493" fmla="*/ 942451 h 1039515"/>
                <a:gd name="connsiteX494" fmla="*/ 3895238 w 4475956"/>
                <a:gd name="connsiteY494" fmla="*/ 912230 h 1039515"/>
                <a:gd name="connsiteX495" fmla="*/ 3904401 w 4475956"/>
                <a:gd name="connsiteY495" fmla="*/ 912230 h 1039515"/>
                <a:gd name="connsiteX496" fmla="*/ 3904401 w 4475956"/>
                <a:gd name="connsiteY496" fmla="*/ 872711 h 1039515"/>
                <a:gd name="connsiteX497" fmla="*/ 3911273 w 4475956"/>
                <a:gd name="connsiteY497" fmla="*/ 872711 h 1039515"/>
                <a:gd name="connsiteX498" fmla="*/ 3911273 w 4475956"/>
                <a:gd name="connsiteY498" fmla="*/ 833192 h 1039515"/>
                <a:gd name="connsiteX499" fmla="*/ 3927307 w 4475956"/>
                <a:gd name="connsiteY499" fmla="*/ 833192 h 1039515"/>
                <a:gd name="connsiteX500" fmla="*/ 3977697 w 4475956"/>
                <a:gd name="connsiteY500" fmla="*/ 812270 h 1039515"/>
                <a:gd name="connsiteX501" fmla="*/ 3979989 w 4475956"/>
                <a:gd name="connsiteY501" fmla="*/ 791348 h 1039515"/>
                <a:gd name="connsiteX502" fmla="*/ 3984570 w 4475956"/>
                <a:gd name="connsiteY502" fmla="*/ 812270 h 1039515"/>
                <a:gd name="connsiteX503" fmla="*/ 4037253 w 4475956"/>
                <a:gd name="connsiteY503" fmla="*/ 840166 h 1039515"/>
                <a:gd name="connsiteX504" fmla="*/ 4037253 w 4475956"/>
                <a:gd name="connsiteY504" fmla="*/ 835517 h 1039515"/>
                <a:gd name="connsiteX505" fmla="*/ 4050996 w 4475956"/>
                <a:gd name="connsiteY505" fmla="*/ 835517 h 1039515"/>
                <a:gd name="connsiteX506" fmla="*/ 4050996 w 4475956"/>
                <a:gd name="connsiteY506" fmla="*/ 872711 h 1039515"/>
                <a:gd name="connsiteX507" fmla="*/ 4057867 w 4475956"/>
                <a:gd name="connsiteY507" fmla="*/ 872711 h 1039515"/>
                <a:gd name="connsiteX508" fmla="*/ 4057867 w 4475956"/>
                <a:gd name="connsiteY508" fmla="*/ 916879 h 1039515"/>
                <a:gd name="connsiteX509" fmla="*/ 4064740 w 4475956"/>
                <a:gd name="connsiteY509" fmla="*/ 916879 h 1039515"/>
                <a:gd name="connsiteX510" fmla="*/ 4064740 w 4475956"/>
                <a:gd name="connsiteY510" fmla="*/ 937801 h 1039515"/>
                <a:gd name="connsiteX511" fmla="*/ 4078483 w 4475956"/>
                <a:gd name="connsiteY511" fmla="*/ 937801 h 1039515"/>
                <a:gd name="connsiteX512" fmla="*/ 4078483 w 4475956"/>
                <a:gd name="connsiteY512" fmla="*/ 970346 h 1039515"/>
                <a:gd name="connsiteX513" fmla="*/ 4165523 w 4475956"/>
                <a:gd name="connsiteY513" fmla="*/ 963372 h 1039515"/>
                <a:gd name="connsiteX514" fmla="*/ 4165523 w 4475956"/>
                <a:gd name="connsiteY514" fmla="*/ 930827 h 1039515"/>
                <a:gd name="connsiteX515" fmla="*/ 4211335 w 4475956"/>
                <a:gd name="connsiteY515" fmla="*/ 930827 h 1039515"/>
                <a:gd name="connsiteX516" fmla="*/ 4211335 w 4475956"/>
                <a:gd name="connsiteY516" fmla="*/ 912230 h 1039515"/>
                <a:gd name="connsiteX517" fmla="*/ 4307538 w 4475956"/>
                <a:gd name="connsiteY517" fmla="*/ 912230 h 1039515"/>
                <a:gd name="connsiteX518" fmla="*/ 4307538 w 4475956"/>
                <a:gd name="connsiteY518" fmla="*/ 923853 h 1039515"/>
                <a:gd name="connsiteX519" fmla="*/ 4369382 w 4475956"/>
                <a:gd name="connsiteY519" fmla="*/ 923853 h 1039515"/>
                <a:gd name="connsiteX520" fmla="*/ 4369382 w 4475956"/>
                <a:gd name="connsiteY520" fmla="*/ 930827 h 1039515"/>
                <a:gd name="connsiteX521" fmla="*/ 4387707 w 4475956"/>
                <a:gd name="connsiteY521" fmla="*/ 930827 h 1039515"/>
                <a:gd name="connsiteX522" fmla="*/ 4387707 w 4475956"/>
                <a:gd name="connsiteY522" fmla="*/ 937801 h 1039515"/>
                <a:gd name="connsiteX523" fmla="*/ 4403740 w 4475956"/>
                <a:gd name="connsiteY523" fmla="*/ 937801 h 1039515"/>
                <a:gd name="connsiteX524" fmla="*/ 4403740 w 4475956"/>
                <a:gd name="connsiteY524" fmla="*/ 917794 h 1039515"/>
                <a:gd name="connsiteX525" fmla="*/ 4475956 w 4475956"/>
                <a:gd name="connsiteY525" fmla="*/ 1039515 h 1039515"/>
                <a:gd name="connsiteX526" fmla="*/ 0 w 4475956"/>
                <a:gd name="connsiteY526" fmla="*/ 1039515 h 1039515"/>
                <a:gd name="connsiteX527" fmla="*/ 0 w 4475956"/>
                <a:gd name="connsiteY527" fmla="*/ 685283 h 1039515"/>
                <a:gd name="connsiteX528" fmla="*/ 9900 w 4475956"/>
                <a:gd name="connsiteY528" fmla="*/ 685283 h 1039515"/>
                <a:gd name="connsiteX529" fmla="*/ 9900 w 4475956"/>
                <a:gd name="connsiteY529" fmla="*/ 661504 h 1039515"/>
                <a:gd name="connsiteX530" fmla="*/ 10941 w 4475956"/>
                <a:gd name="connsiteY530" fmla="*/ 661504 h 1039515"/>
                <a:gd name="connsiteX531" fmla="*/ 18230 w 4475956"/>
                <a:gd name="connsiteY531" fmla="*/ 661504 h 1039515"/>
                <a:gd name="connsiteX532" fmla="*/ 18230 w 4475956"/>
                <a:gd name="connsiteY532" fmla="*/ 629077 h 1039515"/>
                <a:gd name="connsiteX533" fmla="*/ 19272 w 4475956"/>
                <a:gd name="connsiteY533" fmla="*/ 629077 h 1039515"/>
                <a:gd name="connsiteX534" fmla="*/ 26562 w 4475956"/>
                <a:gd name="connsiteY534" fmla="*/ 629077 h 1039515"/>
                <a:gd name="connsiteX535" fmla="*/ 26562 w 4475956"/>
                <a:gd name="connsiteY535" fmla="*/ 627186 h 1039515"/>
                <a:gd name="connsiteX536" fmla="*/ 26562 w 4475956"/>
                <a:gd name="connsiteY536" fmla="*/ 613945 h 1039515"/>
                <a:gd name="connsiteX537" fmla="*/ 25259 w 4475956"/>
                <a:gd name="connsiteY537" fmla="*/ 612323 h 1039515"/>
                <a:gd name="connsiteX538" fmla="*/ 30726 w 4475956"/>
                <a:gd name="connsiteY538" fmla="*/ 600974 h 1039515"/>
                <a:gd name="connsiteX539" fmla="*/ 39057 w 4475956"/>
                <a:gd name="connsiteY539" fmla="*/ 629077 h 1039515"/>
                <a:gd name="connsiteX540" fmla="*/ 39838 w 4475956"/>
                <a:gd name="connsiteY540" fmla="*/ 629077 h 1039515"/>
                <a:gd name="connsiteX541" fmla="*/ 45305 w 4475956"/>
                <a:gd name="connsiteY541" fmla="*/ 629077 h 1039515"/>
                <a:gd name="connsiteX542" fmla="*/ 45305 w 4475956"/>
                <a:gd name="connsiteY542" fmla="*/ 523150 h 1039515"/>
                <a:gd name="connsiteX543" fmla="*/ 46867 w 4475956"/>
                <a:gd name="connsiteY543" fmla="*/ 523150 h 1039515"/>
                <a:gd name="connsiteX544" fmla="*/ 57801 w 4475956"/>
                <a:gd name="connsiteY544" fmla="*/ 523150 h 1039515"/>
                <a:gd name="connsiteX545" fmla="*/ 57801 w 4475956"/>
                <a:gd name="connsiteY545" fmla="*/ 475591 h 1039515"/>
                <a:gd name="connsiteX546" fmla="*/ 84875 w 4475956"/>
                <a:gd name="connsiteY546" fmla="*/ 475591 h 1039515"/>
                <a:gd name="connsiteX547" fmla="*/ 84875 w 4475956"/>
                <a:gd name="connsiteY547" fmla="*/ 453973 h 1039515"/>
                <a:gd name="connsiteX548" fmla="*/ 120280 w 4475956"/>
                <a:gd name="connsiteY548" fmla="*/ 453973 h 1039515"/>
                <a:gd name="connsiteX549" fmla="*/ 120280 w 4475956"/>
                <a:gd name="connsiteY549" fmla="*/ 456405 h 1039515"/>
                <a:gd name="connsiteX550" fmla="*/ 120280 w 4475956"/>
                <a:gd name="connsiteY550" fmla="*/ 473429 h 1039515"/>
                <a:gd name="connsiteX551" fmla="*/ 122623 w 4475956"/>
                <a:gd name="connsiteY551" fmla="*/ 473429 h 1039515"/>
                <a:gd name="connsiteX552" fmla="*/ 139024 w 4475956"/>
                <a:gd name="connsiteY552" fmla="*/ 473429 h 1039515"/>
                <a:gd name="connsiteX553" fmla="*/ 139024 w 4475956"/>
                <a:gd name="connsiteY553" fmla="*/ 520988 h 1039515"/>
                <a:gd name="connsiteX554" fmla="*/ 140065 w 4475956"/>
                <a:gd name="connsiteY554" fmla="*/ 520988 h 1039515"/>
                <a:gd name="connsiteX555" fmla="*/ 147355 w 4475956"/>
                <a:gd name="connsiteY555" fmla="*/ 520988 h 1039515"/>
                <a:gd name="connsiteX556" fmla="*/ 161933 w 4475956"/>
                <a:gd name="connsiteY556" fmla="*/ 525312 h 1039515"/>
                <a:gd name="connsiteX557" fmla="*/ 161933 w 4475956"/>
                <a:gd name="connsiteY557" fmla="*/ 564224 h 1039515"/>
                <a:gd name="connsiteX558" fmla="*/ 162975 w 4475956"/>
                <a:gd name="connsiteY558" fmla="*/ 564224 h 1039515"/>
                <a:gd name="connsiteX559" fmla="*/ 170263 w 4475956"/>
                <a:gd name="connsiteY559" fmla="*/ 564224 h 1039515"/>
                <a:gd name="connsiteX560" fmla="*/ 170263 w 4475956"/>
                <a:gd name="connsiteY560" fmla="*/ 565845 h 1039515"/>
                <a:gd name="connsiteX561" fmla="*/ 170263 w 4475956"/>
                <a:gd name="connsiteY561" fmla="*/ 577194 h 1039515"/>
                <a:gd name="connsiteX562" fmla="*/ 172346 w 4475956"/>
                <a:gd name="connsiteY562" fmla="*/ 577194 h 1039515"/>
                <a:gd name="connsiteX563" fmla="*/ 186925 w 4475956"/>
                <a:gd name="connsiteY563" fmla="*/ 577194 h 1039515"/>
                <a:gd name="connsiteX564" fmla="*/ 193172 w 4475956"/>
                <a:gd name="connsiteY564" fmla="*/ 583680 h 1039515"/>
                <a:gd name="connsiteX565" fmla="*/ 193172 w 4475956"/>
                <a:gd name="connsiteY565" fmla="*/ 605298 h 1039515"/>
                <a:gd name="connsiteX566" fmla="*/ 195515 w 4475956"/>
                <a:gd name="connsiteY566" fmla="*/ 605298 h 1039515"/>
                <a:gd name="connsiteX567" fmla="*/ 211916 w 4475956"/>
                <a:gd name="connsiteY567" fmla="*/ 605298 h 1039515"/>
                <a:gd name="connsiteX568" fmla="*/ 211916 w 4475956"/>
                <a:gd name="connsiteY568" fmla="*/ 606378 h 1039515"/>
                <a:gd name="connsiteX569" fmla="*/ 211916 w 4475956"/>
                <a:gd name="connsiteY569" fmla="*/ 613945 h 1039515"/>
                <a:gd name="connsiteX570" fmla="*/ 213218 w 4475956"/>
                <a:gd name="connsiteY570" fmla="*/ 613945 h 1039515"/>
                <a:gd name="connsiteX571" fmla="*/ 222330 w 4475956"/>
                <a:gd name="connsiteY571" fmla="*/ 613945 h 1039515"/>
                <a:gd name="connsiteX572" fmla="*/ 222330 w 4475956"/>
                <a:gd name="connsiteY572" fmla="*/ 616106 h 1039515"/>
                <a:gd name="connsiteX573" fmla="*/ 222330 w 4475956"/>
                <a:gd name="connsiteY573" fmla="*/ 631239 h 1039515"/>
                <a:gd name="connsiteX574" fmla="*/ 226495 w 4475956"/>
                <a:gd name="connsiteY574" fmla="*/ 629347 h 1039515"/>
                <a:gd name="connsiteX575" fmla="*/ 226495 w 4475956"/>
                <a:gd name="connsiteY575" fmla="*/ 616106 h 1039515"/>
                <a:gd name="connsiteX576" fmla="*/ 227536 w 4475956"/>
                <a:gd name="connsiteY576" fmla="*/ 616106 h 1039515"/>
                <a:gd name="connsiteX577" fmla="*/ 234826 w 4475956"/>
                <a:gd name="connsiteY577" fmla="*/ 616106 h 1039515"/>
                <a:gd name="connsiteX578" fmla="*/ 234826 w 4475956"/>
                <a:gd name="connsiteY578" fmla="*/ 617728 h 1039515"/>
                <a:gd name="connsiteX579" fmla="*/ 234826 w 4475956"/>
                <a:gd name="connsiteY579" fmla="*/ 629077 h 1039515"/>
                <a:gd name="connsiteX580" fmla="*/ 235607 w 4475956"/>
                <a:gd name="connsiteY580" fmla="*/ 629077 h 1039515"/>
                <a:gd name="connsiteX581" fmla="*/ 241073 w 4475956"/>
                <a:gd name="connsiteY581" fmla="*/ 629077 h 1039515"/>
                <a:gd name="connsiteX582" fmla="*/ 291056 w 4475956"/>
                <a:gd name="connsiteY582" fmla="*/ 624754 h 1039515"/>
                <a:gd name="connsiteX583" fmla="*/ 291056 w 4475956"/>
                <a:gd name="connsiteY583" fmla="*/ 626105 h 1039515"/>
                <a:gd name="connsiteX584" fmla="*/ 291056 w 4475956"/>
                <a:gd name="connsiteY584" fmla="*/ 635562 h 1039515"/>
                <a:gd name="connsiteX585" fmla="*/ 291837 w 4475956"/>
                <a:gd name="connsiteY585" fmla="*/ 635562 h 1039515"/>
                <a:gd name="connsiteX586" fmla="*/ 297306 w 4475956"/>
                <a:gd name="connsiteY586" fmla="*/ 635562 h 1039515"/>
                <a:gd name="connsiteX587" fmla="*/ 297306 w 4475956"/>
                <a:gd name="connsiteY587" fmla="*/ 637724 h 1039515"/>
                <a:gd name="connsiteX588" fmla="*/ 297306 w 4475956"/>
                <a:gd name="connsiteY588" fmla="*/ 652857 h 1039515"/>
                <a:gd name="connsiteX589" fmla="*/ 299387 w 4475956"/>
                <a:gd name="connsiteY589" fmla="*/ 651506 h 1039515"/>
                <a:gd name="connsiteX590" fmla="*/ 313966 w 4475956"/>
                <a:gd name="connsiteY590" fmla="*/ 642048 h 1039515"/>
                <a:gd name="connsiteX591" fmla="*/ 320214 w 4475956"/>
                <a:gd name="connsiteY591" fmla="*/ 600974 h 1039515"/>
                <a:gd name="connsiteX592" fmla="*/ 320995 w 4475956"/>
                <a:gd name="connsiteY592" fmla="*/ 600704 h 1039515"/>
                <a:gd name="connsiteX593" fmla="*/ 326461 w 4475956"/>
                <a:gd name="connsiteY593" fmla="*/ 598812 h 1039515"/>
                <a:gd name="connsiteX594" fmla="*/ 328545 w 4475956"/>
                <a:gd name="connsiteY594" fmla="*/ 529635 h 1039515"/>
                <a:gd name="connsiteX595" fmla="*/ 330627 w 4475956"/>
                <a:gd name="connsiteY595" fmla="*/ 598812 h 1039515"/>
                <a:gd name="connsiteX596" fmla="*/ 331408 w 4475956"/>
                <a:gd name="connsiteY596" fmla="*/ 599082 h 1039515"/>
                <a:gd name="connsiteX597" fmla="*/ 336875 w 4475956"/>
                <a:gd name="connsiteY597" fmla="*/ 600974 h 1039515"/>
                <a:gd name="connsiteX598" fmla="*/ 336875 w 4475956"/>
                <a:gd name="connsiteY598" fmla="*/ 514503 h 1039515"/>
                <a:gd name="connsiteX599" fmla="*/ 341041 w 4475956"/>
                <a:gd name="connsiteY599" fmla="*/ 482076 h 1039515"/>
                <a:gd name="connsiteX600" fmla="*/ 380610 w 4475956"/>
                <a:gd name="connsiteY600" fmla="*/ 482076 h 1039515"/>
                <a:gd name="connsiteX601" fmla="*/ 380610 w 4475956"/>
                <a:gd name="connsiteY601" fmla="*/ 514503 h 1039515"/>
                <a:gd name="connsiteX602" fmla="*/ 381391 w 4475956"/>
                <a:gd name="connsiteY602" fmla="*/ 514503 h 1039515"/>
                <a:gd name="connsiteX603" fmla="*/ 386858 w 4475956"/>
                <a:gd name="connsiteY603" fmla="*/ 514503 h 1039515"/>
                <a:gd name="connsiteX604" fmla="*/ 386858 w 4475956"/>
                <a:gd name="connsiteY604" fmla="*/ 432355 h 1039515"/>
                <a:gd name="connsiteX605" fmla="*/ 388681 w 4475956"/>
                <a:gd name="connsiteY605" fmla="*/ 432355 h 1039515"/>
                <a:gd name="connsiteX606" fmla="*/ 401437 w 4475956"/>
                <a:gd name="connsiteY606" fmla="*/ 432355 h 1039515"/>
                <a:gd name="connsiteX607" fmla="*/ 401437 w 4475956"/>
                <a:gd name="connsiteY607" fmla="*/ 430464 h 1039515"/>
                <a:gd name="connsiteX608" fmla="*/ 401437 w 4475956"/>
                <a:gd name="connsiteY608" fmla="*/ 417223 h 1039515"/>
                <a:gd name="connsiteX609" fmla="*/ 424347 w 4475956"/>
                <a:gd name="connsiteY609" fmla="*/ 417223 h 1039515"/>
                <a:gd name="connsiteX610" fmla="*/ 424347 w 4475956"/>
                <a:gd name="connsiteY610" fmla="*/ 416142 h 1039515"/>
                <a:gd name="connsiteX611" fmla="*/ 424347 w 4475956"/>
                <a:gd name="connsiteY611" fmla="*/ 408576 h 1039515"/>
                <a:gd name="connsiteX612" fmla="*/ 426168 w 4475956"/>
                <a:gd name="connsiteY612" fmla="*/ 408576 h 1039515"/>
                <a:gd name="connsiteX613" fmla="*/ 438925 w 4475956"/>
                <a:gd name="connsiteY613" fmla="*/ 408576 h 1039515"/>
                <a:gd name="connsiteX614" fmla="*/ 438925 w 4475956"/>
                <a:gd name="connsiteY614" fmla="*/ 409657 h 1039515"/>
                <a:gd name="connsiteX615" fmla="*/ 438925 w 4475956"/>
                <a:gd name="connsiteY615" fmla="*/ 417223 h 1039515"/>
                <a:gd name="connsiteX616" fmla="*/ 439706 w 4475956"/>
                <a:gd name="connsiteY616" fmla="*/ 417223 h 1039515"/>
                <a:gd name="connsiteX617" fmla="*/ 445173 w 4475956"/>
                <a:gd name="connsiteY617" fmla="*/ 417223 h 1039515"/>
                <a:gd name="connsiteX618" fmla="*/ 455586 w 4475956"/>
                <a:gd name="connsiteY618" fmla="*/ 412899 h 1039515"/>
                <a:gd name="connsiteX619" fmla="*/ 459750 w 4475956"/>
                <a:gd name="connsiteY619" fmla="*/ 416142 h 1039515"/>
                <a:gd name="connsiteX620" fmla="*/ 459750 w 4475956"/>
                <a:gd name="connsiteY620" fmla="*/ 408576 h 1039515"/>
                <a:gd name="connsiteX621" fmla="*/ 462093 w 4475956"/>
                <a:gd name="connsiteY621" fmla="*/ 408576 h 1039515"/>
                <a:gd name="connsiteX622" fmla="*/ 478495 w 4475956"/>
                <a:gd name="connsiteY622" fmla="*/ 408576 h 1039515"/>
                <a:gd name="connsiteX623" fmla="*/ 478495 w 4475956"/>
                <a:gd name="connsiteY623" fmla="*/ 409657 h 1039515"/>
                <a:gd name="connsiteX624" fmla="*/ 478495 w 4475956"/>
                <a:gd name="connsiteY624" fmla="*/ 417223 h 1039515"/>
                <a:gd name="connsiteX625" fmla="*/ 509735 w 4475956"/>
                <a:gd name="connsiteY625" fmla="*/ 417223 h 1039515"/>
                <a:gd name="connsiteX626" fmla="*/ 509735 w 4475956"/>
                <a:gd name="connsiteY626" fmla="*/ 418844 h 1039515"/>
                <a:gd name="connsiteX627" fmla="*/ 509735 w 4475956"/>
                <a:gd name="connsiteY627" fmla="*/ 430194 h 1039515"/>
                <a:gd name="connsiteX628" fmla="*/ 536809 w 4475956"/>
                <a:gd name="connsiteY628" fmla="*/ 430194 h 1039515"/>
                <a:gd name="connsiteX629" fmla="*/ 536809 w 4475956"/>
                <a:gd name="connsiteY629" fmla="*/ 460458 h 1039515"/>
                <a:gd name="connsiteX630" fmla="*/ 537589 w 4475956"/>
                <a:gd name="connsiteY630" fmla="*/ 460458 h 1039515"/>
                <a:gd name="connsiteX631" fmla="*/ 543057 w 4475956"/>
                <a:gd name="connsiteY631" fmla="*/ 460458 h 1039515"/>
                <a:gd name="connsiteX632" fmla="*/ 543057 w 4475956"/>
                <a:gd name="connsiteY632" fmla="*/ 461539 h 1039515"/>
                <a:gd name="connsiteX633" fmla="*/ 543057 w 4475956"/>
                <a:gd name="connsiteY633" fmla="*/ 469106 h 1039515"/>
                <a:gd name="connsiteX634" fmla="*/ 547222 w 4475956"/>
                <a:gd name="connsiteY634" fmla="*/ 499370 h 1039515"/>
                <a:gd name="connsiteX635" fmla="*/ 548003 w 4475956"/>
                <a:gd name="connsiteY635" fmla="*/ 499370 h 1039515"/>
                <a:gd name="connsiteX636" fmla="*/ 553470 w 4475956"/>
                <a:gd name="connsiteY636" fmla="*/ 499370 h 1039515"/>
                <a:gd name="connsiteX637" fmla="*/ 553470 w 4475956"/>
                <a:gd name="connsiteY637" fmla="*/ 500181 h 1039515"/>
                <a:gd name="connsiteX638" fmla="*/ 553470 w 4475956"/>
                <a:gd name="connsiteY638" fmla="*/ 505856 h 1039515"/>
                <a:gd name="connsiteX639" fmla="*/ 554511 w 4475956"/>
                <a:gd name="connsiteY639" fmla="*/ 505856 h 1039515"/>
                <a:gd name="connsiteX640" fmla="*/ 561800 w 4475956"/>
                <a:gd name="connsiteY640" fmla="*/ 505856 h 1039515"/>
                <a:gd name="connsiteX641" fmla="*/ 561800 w 4475956"/>
                <a:gd name="connsiteY641" fmla="*/ 536121 h 1039515"/>
                <a:gd name="connsiteX642" fmla="*/ 563883 w 4475956"/>
                <a:gd name="connsiteY642" fmla="*/ 536121 h 1039515"/>
                <a:gd name="connsiteX643" fmla="*/ 578462 w 4475956"/>
                <a:gd name="connsiteY643" fmla="*/ 536121 h 1039515"/>
                <a:gd name="connsiteX644" fmla="*/ 578462 w 4475956"/>
                <a:gd name="connsiteY644" fmla="*/ 559900 h 1039515"/>
                <a:gd name="connsiteX645" fmla="*/ 580545 w 4475956"/>
                <a:gd name="connsiteY645" fmla="*/ 561521 h 1039515"/>
                <a:gd name="connsiteX646" fmla="*/ 580545 w 4475956"/>
                <a:gd name="connsiteY646" fmla="*/ 572871 h 1039515"/>
                <a:gd name="connsiteX647" fmla="*/ 581326 w 4475956"/>
                <a:gd name="connsiteY647" fmla="*/ 572871 h 1039515"/>
                <a:gd name="connsiteX648" fmla="*/ 586793 w 4475956"/>
                <a:gd name="connsiteY648" fmla="*/ 572871 h 1039515"/>
                <a:gd name="connsiteX649" fmla="*/ 586793 w 4475956"/>
                <a:gd name="connsiteY649" fmla="*/ 596650 h 1039515"/>
                <a:gd name="connsiteX650" fmla="*/ 588094 w 4475956"/>
                <a:gd name="connsiteY650" fmla="*/ 596650 h 1039515"/>
                <a:gd name="connsiteX651" fmla="*/ 597205 w 4475956"/>
                <a:gd name="connsiteY651" fmla="*/ 596650 h 1039515"/>
                <a:gd name="connsiteX652" fmla="*/ 599289 w 4475956"/>
                <a:gd name="connsiteY652" fmla="*/ 600704 h 1039515"/>
                <a:gd name="connsiteX653" fmla="*/ 599289 w 4475956"/>
                <a:gd name="connsiteY653" fmla="*/ 613945 h 1039515"/>
                <a:gd name="connsiteX654" fmla="*/ 600851 w 4475956"/>
                <a:gd name="connsiteY654" fmla="*/ 612053 h 1039515"/>
                <a:gd name="connsiteX655" fmla="*/ 611784 w 4475956"/>
                <a:gd name="connsiteY655" fmla="*/ 598812 h 1039515"/>
                <a:gd name="connsiteX656" fmla="*/ 640941 w 4475956"/>
                <a:gd name="connsiteY656" fmla="*/ 598812 h 1039515"/>
                <a:gd name="connsiteX657" fmla="*/ 640941 w 4475956"/>
                <a:gd name="connsiteY657" fmla="*/ 685283 h 1039515"/>
                <a:gd name="connsiteX658" fmla="*/ 641723 w 4475956"/>
                <a:gd name="connsiteY658" fmla="*/ 685283 h 1039515"/>
                <a:gd name="connsiteX659" fmla="*/ 647189 w 4475956"/>
                <a:gd name="connsiteY659" fmla="*/ 685283 h 1039515"/>
                <a:gd name="connsiteX660" fmla="*/ 647971 w 4475956"/>
                <a:gd name="connsiteY660" fmla="*/ 683932 h 1039515"/>
                <a:gd name="connsiteX661" fmla="*/ 653437 w 4475956"/>
                <a:gd name="connsiteY661" fmla="*/ 674474 h 1039515"/>
                <a:gd name="connsiteX662" fmla="*/ 653437 w 4475956"/>
                <a:gd name="connsiteY662" fmla="*/ 676366 h 1039515"/>
                <a:gd name="connsiteX663" fmla="*/ 653437 w 4475956"/>
                <a:gd name="connsiteY663" fmla="*/ 689607 h 1039515"/>
                <a:gd name="connsiteX664" fmla="*/ 657602 w 4475956"/>
                <a:gd name="connsiteY664" fmla="*/ 644210 h 1039515"/>
                <a:gd name="connsiteX665" fmla="*/ 658383 w 4475956"/>
                <a:gd name="connsiteY665" fmla="*/ 644210 h 1039515"/>
                <a:gd name="connsiteX666" fmla="*/ 663850 w 4475956"/>
                <a:gd name="connsiteY666" fmla="*/ 644210 h 1039515"/>
                <a:gd name="connsiteX667" fmla="*/ 663850 w 4475956"/>
                <a:gd name="connsiteY667" fmla="*/ 579356 h 1039515"/>
                <a:gd name="connsiteX668" fmla="*/ 664892 w 4475956"/>
                <a:gd name="connsiteY668" fmla="*/ 579356 h 1039515"/>
                <a:gd name="connsiteX669" fmla="*/ 672181 w 4475956"/>
                <a:gd name="connsiteY669" fmla="*/ 579356 h 1039515"/>
                <a:gd name="connsiteX670" fmla="*/ 684677 w 4475956"/>
                <a:gd name="connsiteY670" fmla="*/ 536121 h 1039515"/>
                <a:gd name="connsiteX671" fmla="*/ 685978 w 4475956"/>
                <a:gd name="connsiteY671" fmla="*/ 536121 h 1039515"/>
                <a:gd name="connsiteX672" fmla="*/ 695091 w 4475956"/>
                <a:gd name="connsiteY672" fmla="*/ 536121 h 1039515"/>
                <a:gd name="connsiteX673" fmla="*/ 705503 w 4475956"/>
                <a:gd name="connsiteY673" fmla="*/ 579356 h 1039515"/>
                <a:gd name="connsiteX674" fmla="*/ 706544 w 4475956"/>
                <a:gd name="connsiteY674" fmla="*/ 579356 h 1039515"/>
                <a:gd name="connsiteX675" fmla="*/ 713834 w 4475956"/>
                <a:gd name="connsiteY675" fmla="*/ 579356 h 1039515"/>
                <a:gd name="connsiteX676" fmla="*/ 713834 w 4475956"/>
                <a:gd name="connsiteY676" fmla="*/ 618268 h 1039515"/>
                <a:gd name="connsiteX677" fmla="*/ 715655 w 4475956"/>
                <a:gd name="connsiteY677" fmla="*/ 618268 h 1039515"/>
                <a:gd name="connsiteX678" fmla="*/ 728412 w 4475956"/>
                <a:gd name="connsiteY678" fmla="*/ 618268 h 1039515"/>
                <a:gd name="connsiteX679" fmla="*/ 728412 w 4475956"/>
                <a:gd name="connsiteY679" fmla="*/ 620430 h 1039515"/>
                <a:gd name="connsiteX680" fmla="*/ 728412 w 4475956"/>
                <a:gd name="connsiteY680" fmla="*/ 635562 h 1039515"/>
                <a:gd name="connsiteX681" fmla="*/ 732577 w 4475956"/>
                <a:gd name="connsiteY681" fmla="*/ 633401 h 1039515"/>
                <a:gd name="connsiteX682" fmla="*/ 732577 w 4475956"/>
                <a:gd name="connsiteY682" fmla="*/ 618268 h 1039515"/>
                <a:gd name="connsiteX683" fmla="*/ 734139 w 4475956"/>
                <a:gd name="connsiteY683" fmla="*/ 618268 h 1039515"/>
                <a:gd name="connsiteX684" fmla="*/ 745073 w 4475956"/>
                <a:gd name="connsiteY684" fmla="*/ 618268 h 1039515"/>
                <a:gd name="connsiteX685" fmla="*/ 745073 w 4475956"/>
                <a:gd name="connsiteY685" fmla="*/ 619889 h 1039515"/>
                <a:gd name="connsiteX686" fmla="*/ 745073 w 4475956"/>
                <a:gd name="connsiteY686" fmla="*/ 631239 h 1039515"/>
                <a:gd name="connsiteX687" fmla="*/ 776313 w 4475956"/>
                <a:gd name="connsiteY687" fmla="*/ 631239 h 1039515"/>
                <a:gd name="connsiteX688" fmla="*/ 776313 w 4475956"/>
                <a:gd name="connsiteY688" fmla="*/ 594489 h 1039515"/>
                <a:gd name="connsiteX689" fmla="*/ 777614 w 4475956"/>
                <a:gd name="connsiteY689" fmla="*/ 594489 h 1039515"/>
                <a:gd name="connsiteX690" fmla="*/ 786726 w 4475956"/>
                <a:gd name="connsiteY690" fmla="*/ 594489 h 1039515"/>
                <a:gd name="connsiteX691" fmla="*/ 786726 w 4475956"/>
                <a:gd name="connsiteY691" fmla="*/ 616106 h 1039515"/>
                <a:gd name="connsiteX692" fmla="*/ 788809 w 4475956"/>
                <a:gd name="connsiteY692" fmla="*/ 583680 h 1039515"/>
                <a:gd name="connsiteX693" fmla="*/ 811718 w 4475956"/>
                <a:gd name="connsiteY693" fmla="*/ 583680 h 1039515"/>
                <a:gd name="connsiteX694" fmla="*/ 811718 w 4475956"/>
                <a:gd name="connsiteY694" fmla="*/ 582058 h 1039515"/>
                <a:gd name="connsiteX695" fmla="*/ 811718 w 4475956"/>
                <a:gd name="connsiteY695" fmla="*/ 570709 h 1039515"/>
                <a:gd name="connsiteX696" fmla="*/ 812499 w 4475956"/>
                <a:gd name="connsiteY696" fmla="*/ 570709 h 1039515"/>
                <a:gd name="connsiteX697" fmla="*/ 817965 w 4475956"/>
                <a:gd name="connsiteY697" fmla="*/ 570709 h 1039515"/>
                <a:gd name="connsiteX698" fmla="*/ 817965 w 4475956"/>
                <a:gd name="connsiteY698" fmla="*/ 568818 h 1039515"/>
                <a:gd name="connsiteX699" fmla="*/ 817965 w 4475956"/>
                <a:gd name="connsiteY699" fmla="*/ 555577 h 1039515"/>
                <a:gd name="connsiteX700" fmla="*/ 822131 w 4475956"/>
                <a:gd name="connsiteY700" fmla="*/ 562062 h 1039515"/>
                <a:gd name="connsiteX701" fmla="*/ 824475 w 4475956"/>
                <a:gd name="connsiteY701" fmla="*/ 562062 h 1039515"/>
                <a:gd name="connsiteX702" fmla="*/ 840875 w 4475956"/>
                <a:gd name="connsiteY702" fmla="*/ 562062 h 1039515"/>
                <a:gd name="connsiteX703" fmla="*/ 840875 w 4475956"/>
                <a:gd name="connsiteY703" fmla="*/ 561251 h 1039515"/>
                <a:gd name="connsiteX704" fmla="*/ 840875 w 4475956"/>
                <a:gd name="connsiteY704" fmla="*/ 555577 h 1039515"/>
                <a:gd name="connsiteX705" fmla="*/ 841656 w 4475956"/>
                <a:gd name="connsiteY705" fmla="*/ 555577 h 1039515"/>
                <a:gd name="connsiteX706" fmla="*/ 847123 w 4475956"/>
                <a:gd name="connsiteY706" fmla="*/ 555577 h 1039515"/>
                <a:gd name="connsiteX707" fmla="*/ 847123 w 4475956"/>
                <a:gd name="connsiteY707" fmla="*/ 556928 h 1039515"/>
                <a:gd name="connsiteX708" fmla="*/ 847123 w 4475956"/>
                <a:gd name="connsiteY708" fmla="*/ 566386 h 1039515"/>
                <a:gd name="connsiteX709" fmla="*/ 886693 w 4475956"/>
                <a:gd name="connsiteY709" fmla="*/ 566386 h 1039515"/>
                <a:gd name="connsiteX710" fmla="*/ 886693 w 4475956"/>
                <a:gd name="connsiteY710" fmla="*/ 704739 h 1039515"/>
                <a:gd name="connsiteX711" fmla="*/ 888255 w 4475956"/>
                <a:gd name="connsiteY711" fmla="*/ 704739 h 1039515"/>
                <a:gd name="connsiteX712" fmla="*/ 899189 w 4475956"/>
                <a:gd name="connsiteY712" fmla="*/ 704739 h 1039515"/>
                <a:gd name="connsiteX713" fmla="*/ 899189 w 4475956"/>
                <a:gd name="connsiteY713" fmla="*/ 691769 h 1039515"/>
                <a:gd name="connsiteX714" fmla="*/ 903354 w 4475956"/>
                <a:gd name="connsiteY714" fmla="*/ 691769 h 1039515"/>
                <a:gd name="connsiteX715" fmla="*/ 903354 w 4475956"/>
                <a:gd name="connsiteY715" fmla="*/ 704739 h 1039515"/>
                <a:gd name="connsiteX716" fmla="*/ 934594 w 4475956"/>
                <a:gd name="connsiteY716" fmla="*/ 704739 h 1039515"/>
                <a:gd name="connsiteX717" fmla="*/ 934594 w 4475956"/>
                <a:gd name="connsiteY717" fmla="*/ 674474 h 1039515"/>
                <a:gd name="connsiteX718" fmla="*/ 947089 w 4475956"/>
                <a:gd name="connsiteY718" fmla="*/ 674474 h 1039515"/>
                <a:gd name="connsiteX719" fmla="*/ 959585 w 4475956"/>
                <a:gd name="connsiteY719" fmla="*/ 672313 h 1039515"/>
                <a:gd name="connsiteX720" fmla="*/ 963751 w 4475956"/>
                <a:gd name="connsiteY720" fmla="*/ 674474 h 1039515"/>
                <a:gd name="connsiteX721" fmla="*/ 974164 w 4475956"/>
                <a:gd name="connsiteY721" fmla="*/ 674474 h 1039515"/>
                <a:gd name="connsiteX722" fmla="*/ 974164 w 4475956"/>
                <a:gd name="connsiteY722" fmla="*/ 704739 h 1039515"/>
                <a:gd name="connsiteX723" fmla="*/ 982495 w 4475956"/>
                <a:gd name="connsiteY723" fmla="*/ 704739 h 1039515"/>
                <a:gd name="connsiteX724" fmla="*/ 982495 w 4475956"/>
                <a:gd name="connsiteY724" fmla="*/ 722034 h 1039515"/>
                <a:gd name="connsiteX725" fmla="*/ 992088 w 4475956"/>
                <a:gd name="connsiteY725" fmla="*/ 722939 h 1039515"/>
                <a:gd name="connsiteX726" fmla="*/ 1005404 w 4475956"/>
                <a:gd name="connsiteY726" fmla="*/ 722939 h 1039515"/>
                <a:gd name="connsiteX727" fmla="*/ 1005404 w 4475956"/>
                <a:gd name="connsiteY727" fmla="*/ 706901 h 1039515"/>
                <a:gd name="connsiteX728" fmla="*/ 1075236 w 4475956"/>
                <a:gd name="connsiteY728" fmla="*/ 706901 h 1039515"/>
                <a:gd name="connsiteX729" fmla="*/ 1075236 w 4475956"/>
                <a:gd name="connsiteY729" fmla="*/ 621648 h 1039515"/>
                <a:gd name="connsiteX730" fmla="*/ 1149232 w 4475956"/>
                <a:gd name="connsiteY730" fmla="*/ 621648 h 1039515"/>
                <a:gd name="connsiteX731" fmla="*/ 1149232 w 4475956"/>
                <a:gd name="connsiteY731" fmla="*/ 700416 h 1039515"/>
                <a:gd name="connsiteX732" fmla="*/ 1151189 w 4475956"/>
                <a:gd name="connsiteY732" fmla="*/ 700416 h 1039515"/>
                <a:gd name="connsiteX733" fmla="*/ 1152465 w 4475956"/>
                <a:gd name="connsiteY733" fmla="*/ 722939 h 1039515"/>
                <a:gd name="connsiteX734" fmla="*/ 1162408 w 4475956"/>
                <a:gd name="connsiteY734" fmla="*/ 722939 h 1039515"/>
                <a:gd name="connsiteX735" fmla="*/ 1163685 w 4475956"/>
                <a:gd name="connsiteY735" fmla="*/ 700416 h 1039515"/>
                <a:gd name="connsiteX736" fmla="*/ 1169932 w 4475956"/>
                <a:gd name="connsiteY736" fmla="*/ 700416 h 1039515"/>
                <a:gd name="connsiteX737" fmla="*/ 1171209 w 4475956"/>
                <a:gd name="connsiteY737" fmla="*/ 722939 h 1039515"/>
                <a:gd name="connsiteX738" fmla="*/ 1223228 w 4475956"/>
                <a:gd name="connsiteY738" fmla="*/ 722939 h 1039515"/>
                <a:gd name="connsiteX739" fmla="*/ 1223228 w 4475956"/>
                <a:gd name="connsiteY739" fmla="*/ 559911 h 1039515"/>
                <a:gd name="connsiteX740" fmla="*/ 1426003 w 4475956"/>
                <a:gd name="connsiteY740" fmla="*/ 559911 h 1039515"/>
                <a:gd name="connsiteX741" fmla="*/ 1426003 w 4475956"/>
                <a:gd name="connsiteY741" fmla="*/ 722939 h 1039515"/>
                <a:gd name="connsiteX742" fmla="*/ 1445216 w 4475956"/>
                <a:gd name="connsiteY742" fmla="*/ 722939 h 1039515"/>
                <a:gd name="connsiteX743" fmla="*/ 1445216 w 4475956"/>
                <a:gd name="connsiteY743" fmla="*/ 640246 h 1039515"/>
                <a:gd name="connsiteX744" fmla="*/ 1542962 w 4475956"/>
                <a:gd name="connsiteY744" fmla="*/ 640246 h 1039515"/>
                <a:gd name="connsiteX745" fmla="*/ 1555222 w 4475956"/>
                <a:gd name="connsiteY745" fmla="*/ 322105 h 1039515"/>
                <a:gd name="connsiteX746" fmla="*/ 1542727 w 4475956"/>
                <a:gd name="connsiteY746" fmla="*/ 300487 h 1039515"/>
                <a:gd name="connsiteX747" fmla="*/ 1536479 w 4475956"/>
                <a:gd name="connsiteY747" fmla="*/ 296163 h 1039515"/>
                <a:gd name="connsiteX748" fmla="*/ 1544809 w 4475956"/>
                <a:gd name="connsiteY748" fmla="*/ 272384 h 1039515"/>
                <a:gd name="connsiteX749" fmla="*/ 1544809 w 4475956"/>
                <a:gd name="connsiteY749" fmla="*/ 255090 h 1039515"/>
                <a:gd name="connsiteX750" fmla="*/ 1559387 w 4475956"/>
                <a:gd name="connsiteY750" fmla="*/ 255090 h 1039515"/>
                <a:gd name="connsiteX751" fmla="*/ 1559387 w 4475956"/>
                <a:gd name="connsiteY751" fmla="*/ 233472 h 1039515"/>
                <a:gd name="connsiteX752" fmla="*/ 1561470 w 4475956"/>
                <a:gd name="connsiteY752" fmla="*/ 229148 h 1039515"/>
                <a:gd name="connsiteX753" fmla="*/ 1561470 w 4475956"/>
                <a:gd name="connsiteY753" fmla="*/ 151324 h 1039515"/>
                <a:gd name="connsiteX754" fmla="*/ 1559387 w 4475956"/>
                <a:gd name="connsiteY754" fmla="*/ 144840 h 1039515"/>
                <a:gd name="connsiteX755" fmla="*/ 1565635 w 4475956"/>
                <a:gd name="connsiteY755" fmla="*/ 138354 h 1039515"/>
                <a:gd name="connsiteX756" fmla="*/ 1565635 w 4475956"/>
                <a:gd name="connsiteY756" fmla="*/ 79986 h 1039515"/>
                <a:gd name="connsiteX757" fmla="*/ 1567718 w 4475956"/>
                <a:gd name="connsiteY757" fmla="*/ 75662 h 1039515"/>
                <a:gd name="connsiteX758" fmla="*/ 1567718 w 4475956"/>
                <a:gd name="connsiteY758" fmla="*/ 19456 h 1039515"/>
                <a:gd name="connsiteX759" fmla="*/ 1569801 w 4475956"/>
                <a:gd name="connsiteY759" fmla="*/ 0 h 1039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</a:cxnLst>
              <a:rect l="l" t="t" r="r" b="b"/>
              <a:pathLst>
                <a:path w="4475956" h="1039515">
                  <a:moveTo>
                    <a:pt x="1569801" y="0"/>
                  </a:moveTo>
                  <a:cubicBezTo>
                    <a:pt x="1573966" y="6486"/>
                    <a:pt x="1573966" y="10810"/>
                    <a:pt x="1573966" y="17294"/>
                  </a:cubicBezTo>
                  <a:cubicBezTo>
                    <a:pt x="1576049" y="38912"/>
                    <a:pt x="1576049" y="58368"/>
                    <a:pt x="1576049" y="75662"/>
                  </a:cubicBezTo>
                  <a:cubicBezTo>
                    <a:pt x="1578131" y="99442"/>
                    <a:pt x="1578131" y="118898"/>
                    <a:pt x="1578131" y="138354"/>
                  </a:cubicBezTo>
                  <a:cubicBezTo>
                    <a:pt x="1580214" y="140516"/>
                    <a:pt x="1582297" y="142678"/>
                    <a:pt x="1584379" y="144840"/>
                  </a:cubicBezTo>
                  <a:cubicBezTo>
                    <a:pt x="1584379" y="147002"/>
                    <a:pt x="1582297" y="149162"/>
                    <a:pt x="1582297" y="151324"/>
                  </a:cubicBezTo>
                  <a:cubicBezTo>
                    <a:pt x="1582297" y="177266"/>
                    <a:pt x="1582297" y="203207"/>
                    <a:pt x="1582297" y="229148"/>
                  </a:cubicBezTo>
                  <a:cubicBezTo>
                    <a:pt x="1582297" y="231310"/>
                    <a:pt x="1584379" y="231310"/>
                    <a:pt x="1584379" y="233472"/>
                  </a:cubicBezTo>
                  <a:cubicBezTo>
                    <a:pt x="1584379" y="239957"/>
                    <a:pt x="1584379" y="246442"/>
                    <a:pt x="1584379" y="255090"/>
                  </a:cubicBezTo>
                  <a:cubicBezTo>
                    <a:pt x="1588544" y="255090"/>
                    <a:pt x="1594792" y="255090"/>
                    <a:pt x="1598957" y="255090"/>
                  </a:cubicBezTo>
                  <a:cubicBezTo>
                    <a:pt x="1598957" y="261575"/>
                    <a:pt x="1598957" y="268060"/>
                    <a:pt x="1598957" y="272384"/>
                  </a:cubicBezTo>
                  <a:cubicBezTo>
                    <a:pt x="1607289" y="281031"/>
                    <a:pt x="1607289" y="281031"/>
                    <a:pt x="1607289" y="296163"/>
                  </a:cubicBezTo>
                  <a:cubicBezTo>
                    <a:pt x="1605205" y="296163"/>
                    <a:pt x="1603123" y="298325"/>
                    <a:pt x="1601041" y="300487"/>
                  </a:cubicBezTo>
                  <a:cubicBezTo>
                    <a:pt x="1621866" y="311296"/>
                    <a:pt x="1596875" y="319943"/>
                    <a:pt x="1588544" y="322105"/>
                  </a:cubicBezTo>
                  <a:cubicBezTo>
                    <a:pt x="1590627" y="406414"/>
                    <a:pt x="1594792" y="490723"/>
                    <a:pt x="1596875" y="575033"/>
                  </a:cubicBezTo>
                  <a:cubicBezTo>
                    <a:pt x="1619785" y="575033"/>
                    <a:pt x="1642693" y="575033"/>
                    <a:pt x="1663520" y="575033"/>
                  </a:cubicBezTo>
                  <a:cubicBezTo>
                    <a:pt x="1663520" y="600974"/>
                    <a:pt x="1663520" y="626915"/>
                    <a:pt x="1663520" y="650695"/>
                  </a:cubicBezTo>
                  <a:cubicBezTo>
                    <a:pt x="1667685" y="650695"/>
                    <a:pt x="1669768" y="650695"/>
                    <a:pt x="1671851" y="650695"/>
                  </a:cubicBezTo>
                  <a:cubicBezTo>
                    <a:pt x="1671851" y="648533"/>
                    <a:pt x="1673933" y="646371"/>
                    <a:pt x="1673933" y="644210"/>
                  </a:cubicBezTo>
                  <a:cubicBezTo>
                    <a:pt x="1676016" y="644210"/>
                    <a:pt x="1678098" y="644210"/>
                    <a:pt x="1680181" y="644210"/>
                  </a:cubicBezTo>
                  <a:cubicBezTo>
                    <a:pt x="1680181" y="646371"/>
                    <a:pt x="1680181" y="648533"/>
                    <a:pt x="1682265" y="652857"/>
                  </a:cubicBezTo>
                  <a:cubicBezTo>
                    <a:pt x="1686429" y="652857"/>
                    <a:pt x="1690594" y="652857"/>
                    <a:pt x="1694761" y="652857"/>
                  </a:cubicBezTo>
                  <a:cubicBezTo>
                    <a:pt x="1694761" y="650695"/>
                    <a:pt x="1694761" y="648533"/>
                    <a:pt x="1694761" y="646371"/>
                  </a:cubicBezTo>
                  <a:cubicBezTo>
                    <a:pt x="1703090" y="646371"/>
                    <a:pt x="1709337" y="646371"/>
                    <a:pt x="1717668" y="646371"/>
                  </a:cubicBezTo>
                  <a:cubicBezTo>
                    <a:pt x="1717668" y="648533"/>
                    <a:pt x="1717668" y="650695"/>
                    <a:pt x="1717668" y="652857"/>
                  </a:cubicBezTo>
                  <a:cubicBezTo>
                    <a:pt x="1723916" y="652857"/>
                    <a:pt x="1732248" y="652857"/>
                    <a:pt x="1738495" y="652857"/>
                  </a:cubicBezTo>
                  <a:cubicBezTo>
                    <a:pt x="1738495" y="667989"/>
                    <a:pt x="1738495" y="683122"/>
                    <a:pt x="1738495" y="698254"/>
                  </a:cubicBezTo>
                  <a:cubicBezTo>
                    <a:pt x="1742661" y="698254"/>
                    <a:pt x="1748909" y="698254"/>
                    <a:pt x="1753074" y="698254"/>
                  </a:cubicBezTo>
                  <a:cubicBezTo>
                    <a:pt x="1753074" y="693930"/>
                    <a:pt x="1753074" y="689607"/>
                    <a:pt x="1753074" y="685283"/>
                  </a:cubicBezTo>
                  <a:cubicBezTo>
                    <a:pt x="1759322" y="685283"/>
                    <a:pt x="1765570" y="685283"/>
                    <a:pt x="1769735" y="685283"/>
                  </a:cubicBezTo>
                  <a:cubicBezTo>
                    <a:pt x="1769735" y="624754"/>
                    <a:pt x="1769735" y="566386"/>
                    <a:pt x="1769735" y="505856"/>
                  </a:cubicBezTo>
                  <a:cubicBezTo>
                    <a:pt x="1771817" y="503694"/>
                    <a:pt x="1773900" y="501532"/>
                    <a:pt x="1775983" y="499370"/>
                  </a:cubicBezTo>
                  <a:cubicBezTo>
                    <a:pt x="1800974" y="499370"/>
                    <a:pt x="1825965" y="499370"/>
                    <a:pt x="1850959" y="499370"/>
                  </a:cubicBezTo>
                  <a:lnTo>
                    <a:pt x="1850959" y="508018"/>
                  </a:lnTo>
                  <a:lnTo>
                    <a:pt x="1861371" y="508018"/>
                  </a:lnTo>
                  <a:cubicBezTo>
                    <a:pt x="1861371" y="546930"/>
                    <a:pt x="1861371" y="585842"/>
                    <a:pt x="1861371" y="622592"/>
                  </a:cubicBezTo>
                  <a:cubicBezTo>
                    <a:pt x="1869702" y="622592"/>
                    <a:pt x="1875950" y="622592"/>
                    <a:pt x="1884280" y="622592"/>
                  </a:cubicBezTo>
                  <a:cubicBezTo>
                    <a:pt x="1884280" y="600974"/>
                    <a:pt x="1884280" y="579356"/>
                    <a:pt x="1884280" y="555577"/>
                  </a:cubicBezTo>
                  <a:cubicBezTo>
                    <a:pt x="1892611" y="555577"/>
                    <a:pt x="1903024" y="555577"/>
                    <a:pt x="1911356" y="555577"/>
                  </a:cubicBezTo>
                  <a:cubicBezTo>
                    <a:pt x="1913437" y="555577"/>
                    <a:pt x="1913437" y="553415"/>
                    <a:pt x="1915519" y="551253"/>
                  </a:cubicBezTo>
                  <a:lnTo>
                    <a:pt x="1923851" y="551253"/>
                  </a:lnTo>
                  <a:cubicBezTo>
                    <a:pt x="1925933" y="553415"/>
                    <a:pt x="1925933" y="555577"/>
                    <a:pt x="1928015" y="555577"/>
                  </a:cubicBezTo>
                  <a:cubicBezTo>
                    <a:pt x="1934263" y="555577"/>
                    <a:pt x="1942595" y="555577"/>
                    <a:pt x="1950925" y="555577"/>
                  </a:cubicBezTo>
                  <a:cubicBezTo>
                    <a:pt x="1950925" y="516665"/>
                    <a:pt x="1950925" y="477753"/>
                    <a:pt x="1950925" y="438841"/>
                  </a:cubicBezTo>
                  <a:cubicBezTo>
                    <a:pt x="1950939" y="438838"/>
                    <a:pt x="1951830" y="438674"/>
                    <a:pt x="2009239" y="428032"/>
                  </a:cubicBezTo>
                  <a:cubicBezTo>
                    <a:pt x="2009239" y="428039"/>
                    <a:pt x="2009239" y="428113"/>
                    <a:pt x="2009239" y="429113"/>
                  </a:cubicBezTo>
                  <a:lnTo>
                    <a:pt x="2009239" y="436679"/>
                  </a:lnTo>
                  <a:cubicBezTo>
                    <a:pt x="2009257" y="436679"/>
                    <a:pt x="2009919" y="436679"/>
                    <a:pt x="2036313" y="436679"/>
                  </a:cubicBezTo>
                  <a:cubicBezTo>
                    <a:pt x="2036313" y="436701"/>
                    <a:pt x="2036313" y="439072"/>
                    <a:pt x="2036313" y="691769"/>
                  </a:cubicBezTo>
                  <a:cubicBezTo>
                    <a:pt x="2042561" y="691769"/>
                    <a:pt x="2050891" y="691769"/>
                    <a:pt x="2059223" y="691769"/>
                  </a:cubicBezTo>
                  <a:cubicBezTo>
                    <a:pt x="2059223" y="689607"/>
                    <a:pt x="2059223" y="689607"/>
                    <a:pt x="2059223" y="687445"/>
                  </a:cubicBezTo>
                  <a:cubicBezTo>
                    <a:pt x="2063387" y="687445"/>
                    <a:pt x="2067552" y="687445"/>
                    <a:pt x="2071719" y="687445"/>
                  </a:cubicBezTo>
                  <a:cubicBezTo>
                    <a:pt x="2071719" y="689607"/>
                    <a:pt x="2071719" y="689607"/>
                    <a:pt x="2071719" y="691769"/>
                  </a:cubicBezTo>
                  <a:cubicBezTo>
                    <a:pt x="2080049" y="691769"/>
                    <a:pt x="2088378" y="691769"/>
                    <a:pt x="2096710" y="691769"/>
                  </a:cubicBezTo>
                  <a:cubicBezTo>
                    <a:pt x="2096710" y="687445"/>
                    <a:pt x="2096710" y="683122"/>
                    <a:pt x="2096710" y="678798"/>
                  </a:cubicBezTo>
                  <a:cubicBezTo>
                    <a:pt x="2107123" y="678798"/>
                    <a:pt x="2117537" y="678798"/>
                    <a:pt x="2125867" y="678798"/>
                  </a:cubicBezTo>
                  <a:cubicBezTo>
                    <a:pt x="2130032" y="674474"/>
                    <a:pt x="2134199" y="674474"/>
                    <a:pt x="2138363" y="674474"/>
                  </a:cubicBezTo>
                  <a:cubicBezTo>
                    <a:pt x="2144611" y="678798"/>
                    <a:pt x="2152942" y="678798"/>
                    <a:pt x="2159190" y="678798"/>
                  </a:cubicBezTo>
                  <a:cubicBezTo>
                    <a:pt x="2159190" y="672313"/>
                    <a:pt x="2159190" y="667989"/>
                    <a:pt x="2159190" y="661504"/>
                  </a:cubicBezTo>
                  <a:lnTo>
                    <a:pt x="2167521" y="661504"/>
                  </a:lnTo>
                  <a:cubicBezTo>
                    <a:pt x="2167521" y="657180"/>
                    <a:pt x="2167521" y="652857"/>
                    <a:pt x="2167521" y="648533"/>
                  </a:cubicBezTo>
                  <a:cubicBezTo>
                    <a:pt x="2186264" y="648533"/>
                    <a:pt x="2207091" y="648533"/>
                    <a:pt x="2225834" y="648533"/>
                  </a:cubicBezTo>
                  <a:cubicBezTo>
                    <a:pt x="2225834" y="637724"/>
                    <a:pt x="2225834" y="629077"/>
                    <a:pt x="2225834" y="618268"/>
                  </a:cubicBezTo>
                  <a:cubicBezTo>
                    <a:pt x="2232082" y="618268"/>
                    <a:pt x="2238330" y="618268"/>
                    <a:pt x="2244577" y="618268"/>
                  </a:cubicBezTo>
                  <a:cubicBezTo>
                    <a:pt x="2244577" y="616106"/>
                    <a:pt x="2244577" y="613945"/>
                    <a:pt x="2244577" y="611783"/>
                  </a:cubicBezTo>
                  <a:cubicBezTo>
                    <a:pt x="2248743" y="611783"/>
                    <a:pt x="2252908" y="611783"/>
                    <a:pt x="2257073" y="611783"/>
                  </a:cubicBezTo>
                  <a:cubicBezTo>
                    <a:pt x="2257073" y="613945"/>
                    <a:pt x="2257073" y="616106"/>
                    <a:pt x="2257073" y="618268"/>
                  </a:cubicBezTo>
                  <a:cubicBezTo>
                    <a:pt x="2263321" y="618268"/>
                    <a:pt x="2267486" y="618268"/>
                    <a:pt x="2273734" y="618268"/>
                  </a:cubicBezTo>
                  <a:cubicBezTo>
                    <a:pt x="2273734" y="633401"/>
                    <a:pt x="2273734" y="650695"/>
                    <a:pt x="2273734" y="667989"/>
                  </a:cubicBezTo>
                  <a:cubicBezTo>
                    <a:pt x="2284147" y="667989"/>
                    <a:pt x="2296645" y="667989"/>
                    <a:pt x="2307057" y="667989"/>
                  </a:cubicBezTo>
                  <a:cubicBezTo>
                    <a:pt x="2307057" y="659342"/>
                    <a:pt x="2307057" y="650695"/>
                    <a:pt x="2307057" y="642048"/>
                  </a:cubicBezTo>
                  <a:cubicBezTo>
                    <a:pt x="2319553" y="642048"/>
                    <a:pt x="2334131" y="642048"/>
                    <a:pt x="2346627" y="642048"/>
                  </a:cubicBezTo>
                  <a:cubicBezTo>
                    <a:pt x="2346627" y="631239"/>
                    <a:pt x="2346627" y="622592"/>
                    <a:pt x="2346627" y="611783"/>
                  </a:cubicBezTo>
                  <a:cubicBezTo>
                    <a:pt x="2363289" y="611783"/>
                    <a:pt x="2379949" y="611783"/>
                    <a:pt x="2396611" y="611783"/>
                  </a:cubicBezTo>
                  <a:cubicBezTo>
                    <a:pt x="2396611" y="611812"/>
                    <a:pt x="2396611" y="613587"/>
                    <a:pt x="2396611" y="722939"/>
                  </a:cubicBezTo>
                  <a:lnTo>
                    <a:pt x="2396611" y="736718"/>
                  </a:lnTo>
                  <a:lnTo>
                    <a:pt x="2464305" y="736718"/>
                  </a:lnTo>
                  <a:lnTo>
                    <a:pt x="2464305" y="842490"/>
                  </a:lnTo>
                  <a:lnTo>
                    <a:pt x="2464305" y="865737"/>
                  </a:lnTo>
                  <a:lnTo>
                    <a:pt x="2479678" y="865737"/>
                  </a:lnTo>
                  <a:cubicBezTo>
                    <a:pt x="2479678" y="865737"/>
                    <a:pt x="2479678" y="865737"/>
                    <a:pt x="2479678" y="864575"/>
                  </a:cubicBezTo>
                  <a:lnTo>
                    <a:pt x="2479678" y="856439"/>
                  </a:lnTo>
                  <a:cubicBezTo>
                    <a:pt x="2479678" y="856439"/>
                    <a:pt x="2479678" y="856439"/>
                    <a:pt x="2525489" y="856439"/>
                  </a:cubicBezTo>
                  <a:cubicBezTo>
                    <a:pt x="2525489" y="856439"/>
                    <a:pt x="2525489" y="856439"/>
                    <a:pt x="2525489" y="877360"/>
                  </a:cubicBezTo>
                  <a:cubicBezTo>
                    <a:pt x="2525489" y="877360"/>
                    <a:pt x="2525489" y="877360"/>
                    <a:pt x="2527778" y="878523"/>
                  </a:cubicBezTo>
                  <a:lnTo>
                    <a:pt x="2543813" y="886659"/>
                  </a:lnTo>
                  <a:cubicBezTo>
                    <a:pt x="2543813" y="886659"/>
                    <a:pt x="2543813" y="886659"/>
                    <a:pt x="2543813" y="916879"/>
                  </a:cubicBezTo>
                  <a:cubicBezTo>
                    <a:pt x="2543813" y="916879"/>
                    <a:pt x="2543813" y="916879"/>
                    <a:pt x="2545245" y="917461"/>
                  </a:cubicBezTo>
                  <a:lnTo>
                    <a:pt x="2555266" y="921529"/>
                  </a:lnTo>
                  <a:cubicBezTo>
                    <a:pt x="2555266" y="921529"/>
                    <a:pt x="2555266" y="921529"/>
                    <a:pt x="2555266" y="920367"/>
                  </a:cubicBezTo>
                  <a:lnTo>
                    <a:pt x="2555266" y="912230"/>
                  </a:lnTo>
                  <a:cubicBezTo>
                    <a:pt x="2555266" y="912230"/>
                    <a:pt x="2555266" y="912230"/>
                    <a:pt x="2556411" y="912230"/>
                  </a:cubicBezTo>
                  <a:lnTo>
                    <a:pt x="2564428" y="912230"/>
                  </a:lnTo>
                  <a:cubicBezTo>
                    <a:pt x="2564428" y="912230"/>
                    <a:pt x="2564428" y="912230"/>
                    <a:pt x="2564428" y="911358"/>
                  </a:cubicBezTo>
                  <a:lnTo>
                    <a:pt x="2564428" y="905256"/>
                  </a:lnTo>
                  <a:cubicBezTo>
                    <a:pt x="2564428" y="905256"/>
                    <a:pt x="2564428" y="905256"/>
                    <a:pt x="2563283" y="905256"/>
                  </a:cubicBezTo>
                  <a:lnTo>
                    <a:pt x="2555266" y="905256"/>
                  </a:lnTo>
                  <a:cubicBezTo>
                    <a:pt x="2555266" y="905256"/>
                    <a:pt x="2555266" y="905256"/>
                    <a:pt x="2555266" y="904094"/>
                  </a:cubicBezTo>
                  <a:lnTo>
                    <a:pt x="2555266" y="895958"/>
                  </a:lnTo>
                  <a:cubicBezTo>
                    <a:pt x="2555266" y="895958"/>
                    <a:pt x="2555266" y="895958"/>
                    <a:pt x="2556411" y="895958"/>
                  </a:cubicBezTo>
                  <a:lnTo>
                    <a:pt x="2564428" y="895958"/>
                  </a:lnTo>
                  <a:cubicBezTo>
                    <a:pt x="2564428" y="895958"/>
                    <a:pt x="2564428" y="895958"/>
                    <a:pt x="2564428" y="894795"/>
                  </a:cubicBezTo>
                  <a:lnTo>
                    <a:pt x="2564428" y="886659"/>
                  </a:lnTo>
                  <a:cubicBezTo>
                    <a:pt x="2564428" y="886659"/>
                    <a:pt x="2564428" y="886659"/>
                    <a:pt x="2563283" y="886659"/>
                  </a:cubicBezTo>
                  <a:lnTo>
                    <a:pt x="2555266" y="886659"/>
                  </a:lnTo>
                  <a:cubicBezTo>
                    <a:pt x="2555266" y="886659"/>
                    <a:pt x="2555266" y="886659"/>
                    <a:pt x="2555266" y="885497"/>
                  </a:cubicBezTo>
                  <a:lnTo>
                    <a:pt x="2555266" y="877360"/>
                  </a:lnTo>
                  <a:cubicBezTo>
                    <a:pt x="2555266" y="877360"/>
                    <a:pt x="2555266" y="877360"/>
                    <a:pt x="2556411" y="877360"/>
                  </a:cubicBezTo>
                  <a:lnTo>
                    <a:pt x="2564428" y="877360"/>
                  </a:lnTo>
                  <a:cubicBezTo>
                    <a:pt x="2564428" y="877360"/>
                    <a:pt x="2564428" y="877360"/>
                    <a:pt x="2564428" y="876489"/>
                  </a:cubicBezTo>
                  <a:lnTo>
                    <a:pt x="2564428" y="870387"/>
                  </a:lnTo>
                  <a:cubicBezTo>
                    <a:pt x="2564428" y="870387"/>
                    <a:pt x="2564428" y="870387"/>
                    <a:pt x="2563283" y="870387"/>
                  </a:cubicBezTo>
                  <a:lnTo>
                    <a:pt x="2555266" y="870387"/>
                  </a:lnTo>
                  <a:cubicBezTo>
                    <a:pt x="2555266" y="870387"/>
                    <a:pt x="2555266" y="870387"/>
                    <a:pt x="2555266" y="869224"/>
                  </a:cubicBezTo>
                  <a:lnTo>
                    <a:pt x="2555266" y="861088"/>
                  </a:lnTo>
                  <a:cubicBezTo>
                    <a:pt x="2555266" y="861088"/>
                    <a:pt x="2555266" y="861088"/>
                    <a:pt x="2556411" y="861088"/>
                  </a:cubicBezTo>
                  <a:lnTo>
                    <a:pt x="2564428" y="861088"/>
                  </a:lnTo>
                  <a:cubicBezTo>
                    <a:pt x="2564428" y="861088"/>
                    <a:pt x="2564428" y="861088"/>
                    <a:pt x="2564428" y="859926"/>
                  </a:cubicBezTo>
                  <a:lnTo>
                    <a:pt x="2564428" y="851789"/>
                  </a:lnTo>
                  <a:cubicBezTo>
                    <a:pt x="2564428" y="851789"/>
                    <a:pt x="2564428" y="851789"/>
                    <a:pt x="2563283" y="851789"/>
                  </a:cubicBezTo>
                  <a:lnTo>
                    <a:pt x="2555266" y="851789"/>
                  </a:lnTo>
                  <a:cubicBezTo>
                    <a:pt x="2555266" y="851789"/>
                    <a:pt x="2555266" y="851789"/>
                    <a:pt x="2555266" y="850918"/>
                  </a:cubicBezTo>
                  <a:lnTo>
                    <a:pt x="2555266" y="844815"/>
                  </a:lnTo>
                  <a:cubicBezTo>
                    <a:pt x="2555266" y="844815"/>
                    <a:pt x="2555266" y="844815"/>
                    <a:pt x="2556411" y="844815"/>
                  </a:cubicBezTo>
                  <a:lnTo>
                    <a:pt x="2564428" y="844815"/>
                  </a:lnTo>
                  <a:cubicBezTo>
                    <a:pt x="2564428" y="844815"/>
                    <a:pt x="2564428" y="844815"/>
                    <a:pt x="2564428" y="843653"/>
                  </a:cubicBezTo>
                  <a:lnTo>
                    <a:pt x="2564428" y="835517"/>
                  </a:lnTo>
                  <a:cubicBezTo>
                    <a:pt x="2564428" y="835517"/>
                    <a:pt x="2564428" y="835517"/>
                    <a:pt x="2563283" y="835517"/>
                  </a:cubicBezTo>
                  <a:lnTo>
                    <a:pt x="2555266" y="835517"/>
                  </a:lnTo>
                  <a:cubicBezTo>
                    <a:pt x="2555266" y="835517"/>
                    <a:pt x="2555266" y="835517"/>
                    <a:pt x="2555266" y="834355"/>
                  </a:cubicBezTo>
                  <a:lnTo>
                    <a:pt x="2555266" y="826218"/>
                  </a:lnTo>
                  <a:cubicBezTo>
                    <a:pt x="2555266" y="826218"/>
                    <a:pt x="2555266" y="826218"/>
                    <a:pt x="2556411" y="826218"/>
                  </a:cubicBezTo>
                  <a:lnTo>
                    <a:pt x="2564428" y="826218"/>
                  </a:lnTo>
                  <a:cubicBezTo>
                    <a:pt x="2564428" y="826218"/>
                    <a:pt x="2564428" y="826218"/>
                    <a:pt x="2564428" y="825056"/>
                  </a:cubicBezTo>
                  <a:lnTo>
                    <a:pt x="2564428" y="816920"/>
                  </a:lnTo>
                  <a:cubicBezTo>
                    <a:pt x="2564428" y="816920"/>
                    <a:pt x="2564428" y="816920"/>
                    <a:pt x="2563283" y="816920"/>
                  </a:cubicBezTo>
                  <a:lnTo>
                    <a:pt x="2555266" y="816920"/>
                  </a:lnTo>
                  <a:cubicBezTo>
                    <a:pt x="2555266" y="816920"/>
                    <a:pt x="2555266" y="816920"/>
                    <a:pt x="2555266" y="816048"/>
                  </a:cubicBezTo>
                  <a:lnTo>
                    <a:pt x="2555266" y="809946"/>
                  </a:lnTo>
                  <a:cubicBezTo>
                    <a:pt x="2555266" y="809946"/>
                    <a:pt x="2555266" y="809946"/>
                    <a:pt x="2556411" y="809946"/>
                  </a:cubicBezTo>
                  <a:lnTo>
                    <a:pt x="2564428" y="809946"/>
                  </a:lnTo>
                  <a:cubicBezTo>
                    <a:pt x="2564428" y="809946"/>
                    <a:pt x="2564428" y="809946"/>
                    <a:pt x="2564428" y="808783"/>
                  </a:cubicBezTo>
                  <a:lnTo>
                    <a:pt x="2564428" y="800647"/>
                  </a:lnTo>
                  <a:cubicBezTo>
                    <a:pt x="2564428" y="800647"/>
                    <a:pt x="2564428" y="800647"/>
                    <a:pt x="2563283" y="800647"/>
                  </a:cubicBezTo>
                  <a:lnTo>
                    <a:pt x="2555266" y="800647"/>
                  </a:lnTo>
                  <a:cubicBezTo>
                    <a:pt x="2555266" y="800647"/>
                    <a:pt x="2555266" y="800647"/>
                    <a:pt x="2555266" y="799485"/>
                  </a:cubicBezTo>
                  <a:lnTo>
                    <a:pt x="2555266" y="791348"/>
                  </a:lnTo>
                  <a:cubicBezTo>
                    <a:pt x="2555266" y="791348"/>
                    <a:pt x="2555266" y="791348"/>
                    <a:pt x="2556411" y="791348"/>
                  </a:cubicBezTo>
                  <a:lnTo>
                    <a:pt x="2564428" y="791348"/>
                  </a:lnTo>
                  <a:cubicBezTo>
                    <a:pt x="2564428" y="791348"/>
                    <a:pt x="2564428" y="791348"/>
                    <a:pt x="2564428" y="790477"/>
                  </a:cubicBezTo>
                  <a:lnTo>
                    <a:pt x="2564428" y="784375"/>
                  </a:lnTo>
                  <a:cubicBezTo>
                    <a:pt x="2564428" y="784375"/>
                    <a:pt x="2564428" y="784375"/>
                    <a:pt x="2563283" y="784375"/>
                  </a:cubicBezTo>
                  <a:lnTo>
                    <a:pt x="2555266" y="784375"/>
                  </a:lnTo>
                  <a:cubicBezTo>
                    <a:pt x="2555266" y="784375"/>
                    <a:pt x="2555266" y="784375"/>
                    <a:pt x="2555266" y="783212"/>
                  </a:cubicBezTo>
                  <a:lnTo>
                    <a:pt x="2555266" y="775076"/>
                  </a:lnTo>
                  <a:cubicBezTo>
                    <a:pt x="2555266" y="775076"/>
                    <a:pt x="2555266" y="775076"/>
                    <a:pt x="2556411" y="775076"/>
                  </a:cubicBezTo>
                  <a:lnTo>
                    <a:pt x="2564428" y="775076"/>
                  </a:lnTo>
                  <a:cubicBezTo>
                    <a:pt x="2564428" y="775076"/>
                    <a:pt x="2564428" y="775076"/>
                    <a:pt x="2564428" y="773914"/>
                  </a:cubicBezTo>
                  <a:lnTo>
                    <a:pt x="2564428" y="765777"/>
                  </a:lnTo>
                  <a:cubicBezTo>
                    <a:pt x="2564428" y="765777"/>
                    <a:pt x="2564428" y="765777"/>
                    <a:pt x="2563283" y="765777"/>
                  </a:cubicBezTo>
                  <a:lnTo>
                    <a:pt x="2555266" y="765777"/>
                  </a:lnTo>
                  <a:cubicBezTo>
                    <a:pt x="2555266" y="765777"/>
                    <a:pt x="2555266" y="765777"/>
                    <a:pt x="2555266" y="764615"/>
                  </a:cubicBezTo>
                  <a:lnTo>
                    <a:pt x="2555266" y="756479"/>
                  </a:lnTo>
                  <a:cubicBezTo>
                    <a:pt x="2555266" y="756479"/>
                    <a:pt x="2555266" y="756479"/>
                    <a:pt x="2556411" y="756479"/>
                  </a:cubicBezTo>
                  <a:lnTo>
                    <a:pt x="2564428" y="756479"/>
                  </a:lnTo>
                  <a:cubicBezTo>
                    <a:pt x="2564428" y="756479"/>
                    <a:pt x="2564428" y="756479"/>
                    <a:pt x="2564428" y="755607"/>
                  </a:cubicBezTo>
                  <a:lnTo>
                    <a:pt x="2564428" y="749505"/>
                  </a:lnTo>
                  <a:cubicBezTo>
                    <a:pt x="2564428" y="749505"/>
                    <a:pt x="2564428" y="749505"/>
                    <a:pt x="2563283" y="749505"/>
                  </a:cubicBezTo>
                  <a:lnTo>
                    <a:pt x="2555266" y="749505"/>
                  </a:lnTo>
                  <a:cubicBezTo>
                    <a:pt x="2555266" y="749505"/>
                    <a:pt x="2555266" y="749505"/>
                    <a:pt x="2555266" y="748343"/>
                  </a:cubicBezTo>
                  <a:lnTo>
                    <a:pt x="2555266" y="740206"/>
                  </a:lnTo>
                  <a:cubicBezTo>
                    <a:pt x="2555266" y="740206"/>
                    <a:pt x="2555266" y="740206"/>
                    <a:pt x="2556411" y="740206"/>
                  </a:cubicBezTo>
                  <a:lnTo>
                    <a:pt x="2564428" y="740206"/>
                  </a:lnTo>
                  <a:cubicBezTo>
                    <a:pt x="2564428" y="740206"/>
                    <a:pt x="2564428" y="740206"/>
                    <a:pt x="2564428" y="739044"/>
                  </a:cubicBezTo>
                  <a:lnTo>
                    <a:pt x="2564428" y="730908"/>
                  </a:lnTo>
                  <a:cubicBezTo>
                    <a:pt x="2564428" y="730908"/>
                    <a:pt x="2564428" y="730908"/>
                    <a:pt x="2563283" y="730908"/>
                  </a:cubicBezTo>
                  <a:lnTo>
                    <a:pt x="2555266" y="730908"/>
                  </a:lnTo>
                  <a:cubicBezTo>
                    <a:pt x="2555266" y="730908"/>
                    <a:pt x="2555266" y="730908"/>
                    <a:pt x="2555266" y="729745"/>
                  </a:cubicBezTo>
                  <a:lnTo>
                    <a:pt x="2555266" y="721609"/>
                  </a:lnTo>
                  <a:cubicBezTo>
                    <a:pt x="2555266" y="721609"/>
                    <a:pt x="2555266" y="721609"/>
                    <a:pt x="2556411" y="721609"/>
                  </a:cubicBezTo>
                  <a:lnTo>
                    <a:pt x="2564428" y="721609"/>
                  </a:lnTo>
                  <a:cubicBezTo>
                    <a:pt x="2564428" y="721609"/>
                    <a:pt x="2564428" y="721609"/>
                    <a:pt x="2564428" y="720737"/>
                  </a:cubicBezTo>
                  <a:lnTo>
                    <a:pt x="2564428" y="714635"/>
                  </a:lnTo>
                  <a:cubicBezTo>
                    <a:pt x="2564428" y="714635"/>
                    <a:pt x="2564428" y="714635"/>
                    <a:pt x="2563283" y="714635"/>
                  </a:cubicBezTo>
                  <a:lnTo>
                    <a:pt x="2555266" y="714635"/>
                  </a:lnTo>
                  <a:cubicBezTo>
                    <a:pt x="2555266" y="714635"/>
                    <a:pt x="2555266" y="714635"/>
                    <a:pt x="2555266" y="713473"/>
                  </a:cubicBezTo>
                  <a:lnTo>
                    <a:pt x="2555266" y="705336"/>
                  </a:lnTo>
                  <a:cubicBezTo>
                    <a:pt x="2555266" y="705336"/>
                    <a:pt x="2555266" y="705336"/>
                    <a:pt x="2556411" y="705336"/>
                  </a:cubicBezTo>
                  <a:lnTo>
                    <a:pt x="2564428" y="705336"/>
                  </a:lnTo>
                  <a:cubicBezTo>
                    <a:pt x="2564428" y="705336"/>
                    <a:pt x="2564428" y="705336"/>
                    <a:pt x="2563283" y="703593"/>
                  </a:cubicBezTo>
                  <a:lnTo>
                    <a:pt x="2555266" y="691389"/>
                  </a:lnTo>
                  <a:cubicBezTo>
                    <a:pt x="2555266" y="691389"/>
                    <a:pt x="2555266" y="691389"/>
                    <a:pt x="2555266" y="654194"/>
                  </a:cubicBezTo>
                  <a:cubicBezTo>
                    <a:pt x="2555266" y="654194"/>
                    <a:pt x="2555266" y="654194"/>
                    <a:pt x="2708733" y="654194"/>
                  </a:cubicBezTo>
                  <a:cubicBezTo>
                    <a:pt x="2708733" y="654194"/>
                    <a:pt x="2708733" y="654194"/>
                    <a:pt x="2722475" y="675116"/>
                  </a:cubicBezTo>
                  <a:cubicBezTo>
                    <a:pt x="2722475" y="675116"/>
                    <a:pt x="2722475" y="675116"/>
                    <a:pt x="2722475" y="721609"/>
                  </a:cubicBezTo>
                  <a:cubicBezTo>
                    <a:pt x="2722475" y="721609"/>
                    <a:pt x="2722475" y="721609"/>
                    <a:pt x="2721330" y="721609"/>
                  </a:cubicBezTo>
                  <a:lnTo>
                    <a:pt x="2713313" y="721609"/>
                  </a:lnTo>
                  <a:cubicBezTo>
                    <a:pt x="2713313" y="721609"/>
                    <a:pt x="2713313" y="721609"/>
                    <a:pt x="2713313" y="722771"/>
                  </a:cubicBezTo>
                  <a:lnTo>
                    <a:pt x="2713313" y="730908"/>
                  </a:lnTo>
                  <a:cubicBezTo>
                    <a:pt x="2713313" y="730908"/>
                    <a:pt x="2713313" y="730908"/>
                    <a:pt x="2714459" y="730908"/>
                  </a:cubicBezTo>
                  <a:lnTo>
                    <a:pt x="2722475" y="730908"/>
                  </a:lnTo>
                  <a:cubicBezTo>
                    <a:pt x="2722475" y="730908"/>
                    <a:pt x="2722475" y="730908"/>
                    <a:pt x="2722475" y="732070"/>
                  </a:cubicBezTo>
                  <a:lnTo>
                    <a:pt x="2722475" y="740206"/>
                  </a:lnTo>
                  <a:cubicBezTo>
                    <a:pt x="2722475" y="740206"/>
                    <a:pt x="2722475" y="740206"/>
                    <a:pt x="2721330" y="740206"/>
                  </a:cubicBezTo>
                  <a:lnTo>
                    <a:pt x="2713313" y="740206"/>
                  </a:lnTo>
                  <a:cubicBezTo>
                    <a:pt x="2713313" y="740206"/>
                    <a:pt x="2713313" y="740206"/>
                    <a:pt x="2713313" y="741368"/>
                  </a:cubicBezTo>
                  <a:lnTo>
                    <a:pt x="2713313" y="749505"/>
                  </a:lnTo>
                  <a:cubicBezTo>
                    <a:pt x="2713313" y="749505"/>
                    <a:pt x="2713313" y="749505"/>
                    <a:pt x="2714459" y="749505"/>
                  </a:cubicBezTo>
                  <a:lnTo>
                    <a:pt x="2722475" y="749505"/>
                  </a:lnTo>
                  <a:cubicBezTo>
                    <a:pt x="2722475" y="749505"/>
                    <a:pt x="2722475" y="749505"/>
                    <a:pt x="2722475" y="750377"/>
                  </a:cubicBezTo>
                  <a:lnTo>
                    <a:pt x="2722475" y="756479"/>
                  </a:lnTo>
                  <a:cubicBezTo>
                    <a:pt x="2722475" y="756479"/>
                    <a:pt x="2722475" y="756479"/>
                    <a:pt x="2721330" y="756479"/>
                  </a:cubicBezTo>
                  <a:lnTo>
                    <a:pt x="2713313" y="756479"/>
                  </a:lnTo>
                  <a:cubicBezTo>
                    <a:pt x="2713313" y="756479"/>
                    <a:pt x="2713313" y="756479"/>
                    <a:pt x="2713313" y="757641"/>
                  </a:cubicBezTo>
                  <a:lnTo>
                    <a:pt x="2713313" y="765777"/>
                  </a:lnTo>
                  <a:cubicBezTo>
                    <a:pt x="2713313" y="765777"/>
                    <a:pt x="2713313" y="765777"/>
                    <a:pt x="2714459" y="765777"/>
                  </a:cubicBezTo>
                  <a:lnTo>
                    <a:pt x="2722475" y="765777"/>
                  </a:lnTo>
                  <a:cubicBezTo>
                    <a:pt x="2722475" y="765777"/>
                    <a:pt x="2722475" y="765777"/>
                    <a:pt x="2722475" y="766940"/>
                  </a:cubicBezTo>
                  <a:lnTo>
                    <a:pt x="2722475" y="775076"/>
                  </a:lnTo>
                  <a:cubicBezTo>
                    <a:pt x="2722475" y="775076"/>
                    <a:pt x="2722475" y="775076"/>
                    <a:pt x="2721330" y="775076"/>
                  </a:cubicBezTo>
                  <a:lnTo>
                    <a:pt x="2713313" y="775076"/>
                  </a:lnTo>
                  <a:cubicBezTo>
                    <a:pt x="2713313" y="775076"/>
                    <a:pt x="2713313" y="775076"/>
                    <a:pt x="2713313" y="776238"/>
                  </a:cubicBezTo>
                  <a:lnTo>
                    <a:pt x="2713313" y="784375"/>
                  </a:lnTo>
                  <a:cubicBezTo>
                    <a:pt x="2713313" y="784375"/>
                    <a:pt x="2713313" y="784375"/>
                    <a:pt x="2714459" y="784375"/>
                  </a:cubicBezTo>
                  <a:lnTo>
                    <a:pt x="2722475" y="784375"/>
                  </a:lnTo>
                  <a:cubicBezTo>
                    <a:pt x="2722475" y="784375"/>
                    <a:pt x="2722475" y="784375"/>
                    <a:pt x="2722475" y="785246"/>
                  </a:cubicBezTo>
                  <a:lnTo>
                    <a:pt x="2722475" y="791348"/>
                  </a:lnTo>
                  <a:cubicBezTo>
                    <a:pt x="2722475" y="791348"/>
                    <a:pt x="2722475" y="791348"/>
                    <a:pt x="2721330" y="791348"/>
                  </a:cubicBezTo>
                  <a:lnTo>
                    <a:pt x="2713313" y="791348"/>
                  </a:lnTo>
                  <a:cubicBezTo>
                    <a:pt x="2713313" y="791348"/>
                    <a:pt x="2713313" y="791348"/>
                    <a:pt x="2713313" y="792511"/>
                  </a:cubicBezTo>
                  <a:lnTo>
                    <a:pt x="2713313" y="800647"/>
                  </a:lnTo>
                  <a:cubicBezTo>
                    <a:pt x="2713313" y="800647"/>
                    <a:pt x="2713313" y="800647"/>
                    <a:pt x="2714459" y="800647"/>
                  </a:cubicBezTo>
                  <a:lnTo>
                    <a:pt x="2722475" y="800647"/>
                  </a:lnTo>
                  <a:cubicBezTo>
                    <a:pt x="2722475" y="800647"/>
                    <a:pt x="2722475" y="800647"/>
                    <a:pt x="2722475" y="801809"/>
                  </a:cubicBezTo>
                  <a:lnTo>
                    <a:pt x="2722475" y="809946"/>
                  </a:lnTo>
                  <a:cubicBezTo>
                    <a:pt x="2722475" y="809946"/>
                    <a:pt x="2722475" y="809946"/>
                    <a:pt x="2721330" y="809946"/>
                  </a:cubicBezTo>
                  <a:lnTo>
                    <a:pt x="2713313" y="809946"/>
                  </a:lnTo>
                  <a:cubicBezTo>
                    <a:pt x="2713313" y="809946"/>
                    <a:pt x="2713313" y="809946"/>
                    <a:pt x="2713313" y="810817"/>
                  </a:cubicBezTo>
                  <a:lnTo>
                    <a:pt x="2713313" y="816920"/>
                  </a:lnTo>
                  <a:cubicBezTo>
                    <a:pt x="2713313" y="816920"/>
                    <a:pt x="2713313" y="816920"/>
                    <a:pt x="2714459" y="816920"/>
                  </a:cubicBezTo>
                  <a:lnTo>
                    <a:pt x="2722475" y="816920"/>
                  </a:lnTo>
                  <a:cubicBezTo>
                    <a:pt x="2722475" y="816920"/>
                    <a:pt x="2722475" y="816920"/>
                    <a:pt x="2722475" y="818082"/>
                  </a:cubicBezTo>
                  <a:lnTo>
                    <a:pt x="2722475" y="826218"/>
                  </a:lnTo>
                  <a:cubicBezTo>
                    <a:pt x="2722475" y="826218"/>
                    <a:pt x="2722475" y="826218"/>
                    <a:pt x="2721330" y="826218"/>
                  </a:cubicBezTo>
                  <a:lnTo>
                    <a:pt x="2713313" y="826218"/>
                  </a:lnTo>
                  <a:cubicBezTo>
                    <a:pt x="2713313" y="826218"/>
                    <a:pt x="2713313" y="826218"/>
                    <a:pt x="2713313" y="827380"/>
                  </a:cubicBezTo>
                  <a:lnTo>
                    <a:pt x="2713313" y="835517"/>
                  </a:lnTo>
                  <a:cubicBezTo>
                    <a:pt x="2713313" y="835517"/>
                    <a:pt x="2713313" y="835517"/>
                    <a:pt x="2714459" y="835517"/>
                  </a:cubicBezTo>
                  <a:lnTo>
                    <a:pt x="2722475" y="835517"/>
                  </a:lnTo>
                  <a:cubicBezTo>
                    <a:pt x="2722475" y="835517"/>
                    <a:pt x="2722475" y="835517"/>
                    <a:pt x="2722475" y="836679"/>
                  </a:cubicBezTo>
                  <a:lnTo>
                    <a:pt x="2722475" y="844815"/>
                  </a:lnTo>
                  <a:cubicBezTo>
                    <a:pt x="2722475" y="844815"/>
                    <a:pt x="2722475" y="844815"/>
                    <a:pt x="2721330" y="844815"/>
                  </a:cubicBezTo>
                  <a:lnTo>
                    <a:pt x="2713313" y="844815"/>
                  </a:lnTo>
                  <a:cubicBezTo>
                    <a:pt x="2713313" y="844815"/>
                    <a:pt x="2713313" y="844815"/>
                    <a:pt x="2713313" y="845687"/>
                  </a:cubicBezTo>
                  <a:lnTo>
                    <a:pt x="2713313" y="851789"/>
                  </a:lnTo>
                  <a:cubicBezTo>
                    <a:pt x="2713313" y="851789"/>
                    <a:pt x="2713313" y="851789"/>
                    <a:pt x="2714459" y="851789"/>
                  </a:cubicBezTo>
                  <a:lnTo>
                    <a:pt x="2722475" y="851789"/>
                  </a:lnTo>
                  <a:cubicBezTo>
                    <a:pt x="2722475" y="851789"/>
                    <a:pt x="2722475" y="851789"/>
                    <a:pt x="2722475" y="852952"/>
                  </a:cubicBezTo>
                  <a:lnTo>
                    <a:pt x="2722475" y="861088"/>
                  </a:lnTo>
                  <a:cubicBezTo>
                    <a:pt x="2722475" y="861088"/>
                    <a:pt x="2722475" y="861088"/>
                    <a:pt x="2721330" y="861088"/>
                  </a:cubicBezTo>
                  <a:lnTo>
                    <a:pt x="2713313" y="861088"/>
                  </a:lnTo>
                  <a:cubicBezTo>
                    <a:pt x="2713313" y="861088"/>
                    <a:pt x="2713313" y="861088"/>
                    <a:pt x="2713313" y="862250"/>
                  </a:cubicBezTo>
                  <a:lnTo>
                    <a:pt x="2713313" y="870387"/>
                  </a:lnTo>
                  <a:cubicBezTo>
                    <a:pt x="2713313" y="870387"/>
                    <a:pt x="2713313" y="870387"/>
                    <a:pt x="2714459" y="870387"/>
                  </a:cubicBezTo>
                  <a:lnTo>
                    <a:pt x="2722475" y="870387"/>
                  </a:lnTo>
                  <a:cubicBezTo>
                    <a:pt x="2722475" y="870387"/>
                    <a:pt x="2722475" y="870387"/>
                    <a:pt x="2722475" y="871258"/>
                  </a:cubicBezTo>
                  <a:lnTo>
                    <a:pt x="2722475" y="877360"/>
                  </a:lnTo>
                  <a:cubicBezTo>
                    <a:pt x="2722475" y="877360"/>
                    <a:pt x="2722475" y="877360"/>
                    <a:pt x="2721330" y="877360"/>
                  </a:cubicBezTo>
                  <a:lnTo>
                    <a:pt x="2713313" y="877360"/>
                  </a:lnTo>
                  <a:cubicBezTo>
                    <a:pt x="2713313" y="877360"/>
                    <a:pt x="2713313" y="877360"/>
                    <a:pt x="2713313" y="878523"/>
                  </a:cubicBezTo>
                  <a:lnTo>
                    <a:pt x="2713313" y="886659"/>
                  </a:lnTo>
                  <a:cubicBezTo>
                    <a:pt x="2713313" y="886659"/>
                    <a:pt x="2713313" y="886659"/>
                    <a:pt x="2714459" y="886659"/>
                  </a:cubicBezTo>
                  <a:lnTo>
                    <a:pt x="2722475" y="886659"/>
                  </a:lnTo>
                  <a:cubicBezTo>
                    <a:pt x="2722475" y="886659"/>
                    <a:pt x="2722475" y="886659"/>
                    <a:pt x="2722475" y="887821"/>
                  </a:cubicBezTo>
                  <a:lnTo>
                    <a:pt x="2722475" y="895958"/>
                  </a:lnTo>
                  <a:cubicBezTo>
                    <a:pt x="2722475" y="895958"/>
                    <a:pt x="2722475" y="895958"/>
                    <a:pt x="2721330" y="895958"/>
                  </a:cubicBezTo>
                  <a:lnTo>
                    <a:pt x="2713313" y="895958"/>
                  </a:lnTo>
                  <a:cubicBezTo>
                    <a:pt x="2713313" y="895958"/>
                    <a:pt x="2713313" y="895958"/>
                    <a:pt x="2713313" y="897120"/>
                  </a:cubicBezTo>
                  <a:lnTo>
                    <a:pt x="2713313" y="905256"/>
                  </a:lnTo>
                  <a:cubicBezTo>
                    <a:pt x="2713313" y="905256"/>
                    <a:pt x="2713313" y="905256"/>
                    <a:pt x="2714459" y="905256"/>
                  </a:cubicBezTo>
                  <a:lnTo>
                    <a:pt x="2722475" y="905256"/>
                  </a:lnTo>
                  <a:cubicBezTo>
                    <a:pt x="2722475" y="905256"/>
                    <a:pt x="2722475" y="905256"/>
                    <a:pt x="2722475" y="906128"/>
                  </a:cubicBezTo>
                  <a:lnTo>
                    <a:pt x="2722475" y="912230"/>
                  </a:lnTo>
                  <a:cubicBezTo>
                    <a:pt x="2722475" y="912230"/>
                    <a:pt x="2722475" y="912230"/>
                    <a:pt x="2721330" y="912230"/>
                  </a:cubicBezTo>
                  <a:lnTo>
                    <a:pt x="2713313" y="912230"/>
                  </a:lnTo>
                  <a:cubicBezTo>
                    <a:pt x="2713313" y="912230"/>
                    <a:pt x="2713313" y="912230"/>
                    <a:pt x="2713313" y="913392"/>
                  </a:cubicBezTo>
                  <a:lnTo>
                    <a:pt x="2713313" y="921529"/>
                  </a:lnTo>
                  <a:cubicBezTo>
                    <a:pt x="2713313" y="921529"/>
                    <a:pt x="2713313" y="921529"/>
                    <a:pt x="2738509" y="942451"/>
                  </a:cubicBezTo>
                  <a:cubicBezTo>
                    <a:pt x="2738509" y="947100"/>
                    <a:pt x="2738509" y="947100"/>
                    <a:pt x="2737365" y="947100"/>
                  </a:cubicBezTo>
                  <a:lnTo>
                    <a:pt x="2729347" y="947100"/>
                  </a:lnTo>
                  <a:cubicBezTo>
                    <a:pt x="2729347" y="947100"/>
                    <a:pt x="2729347" y="947100"/>
                    <a:pt x="2729347" y="972671"/>
                  </a:cubicBezTo>
                  <a:cubicBezTo>
                    <a:pt x="2729347" y="972671"/>
                    <a:pt x="2729347" y="972671"/>
                    <a:pt x="2730493" y="972671"/>
                  </a:cubicBezTo>
                  <a:lnTo>
                    <a:pt x="2738509" y="972671"/>
                  </a:lnTo>
                  <a:cubicBezTo>
                    <a:pt x="2738509" y="972671"/>
                    <a:pt x="2738509" y="972671"/>
                    <a:pt x="2738509" y="971218"/>
                  </a:cubicBezTo>
                  <a:lnTo>
                    <a:pt x="2738509" y="961048"/>
                  </a:lnTo>
                  <a:cubicBezTo>
                    <a:pt x="2738509" y="961048"/>
                    <a:pt x="2738509" y="961048"/>
                    <a:pt x="2739655" y="960467"/>
                  </a:cubicBezTo>
                  <a:lnTo>
                    <a:pt x="2747671" y="956399"/>
                  </a:lnTo>
                  <a:cubicBezTo>
                    <a:pt x="2747671" y="956399"/>
                    <a:pt x="2747671" y="956399"/>
                    <a:pt x="2749675" y="956399"/>
                  </a:cubicBezTo>
                  <a:lnTo>
                    <a:pt x="2763706" y="956399"/>
                  </a:lnTo>
                  <a:cubicBezTo>
                    <a:pt x="2763706" y="956399"/>
                    <a:pt x="2763706" y="956399"/>
                    <a:pt x="2763706" y="957561"/>
                  </a:cubicBezTo>
                  <a:lnTo>
                    <a:pt x="2763706" y="965697"/>
                  </a:lnTo>
                  <a:cubicBezTo>
                    <a:pt x="2763706" y="965697"/>
                    <a:pt x="2763706" y="965697"/>
                    <a:pt x="2765424" y="965697"/>
                  </a:cubicBezTo>
                  <a:lnTo>
                    <a:pt x="2777450" y="965697"/>
                  </a:lnTo>
                  <a:cubicBezTo>
                    <a:pt x="2777450" y="970346"/>
                    <a:pt x="2777450" y="970346"/>
                    <a:pt x="2778594" y="970346"/>
                  </a:cubicBezTo>
                  <a:lnTo>
                    <a:pt x="2786612" y="970346"/>
                  </a:lnTo>
                  <a:cubicBezTo>
                    <a:pt x="2786612" y="970346"/>
                    <a:pt x="2786612" y="970346"/>
                    <a:pt x="2811807" y="1002891"/>
                  </a:cubicBezTo>
                  <a:cubicBezTo>
                    <a:pt x="2811807" y="1002891"/>
                    <a:pt x="2811807" y="1002891"/>
                    <a:pt x="2811807" y="1037761"/>
                  </a:cubicBezTo>
                  <a:cubicBezTo>
                    <a:pt x="2811807" y="1037761"/>
                    <a:pt x="2811807" y="1037761"/>
                    <a:pt x="2812951" y="1037761"/>
                  </a:cubicBezTo>
                  <a:lnTo>
                    <a:pt x="2820970" y="1037761"/>
                  </a:lnTo>
                  <a:cubicBezTo>
                    <a:pt x="2820970" y="1037761"/>
                    <a:pt x="2820970" y="1037761"/>
                    <a:pt x="2820970" y="1035727"/>
                  </a:cubicBezTo>
                  <a:lnTo>
                    <a:pt x="2820970" y="1021489"/>
                  </a:lnTo>
                  <a:cubicBezTo>
                    <a:pt x="2820970" y="1021489"/>
                    <a:pt x="2820970" y="1021489"/>
                    <a:pt x="2821829" y="1021489"/>
                  </a:cubicBezTo>
                  <a:lnTo>
                    <a:pt x="2827841" y="1021489"/>
                  </a:lnTo>
                  <a:cubicBezTo>
                    <a:pt x="2827841" y="1021489"/>
                    <a:pt x="2827841" y="1021489"/>
                    <a:pt x="2827841" y="1022651"/>
                  </a:cubicBezTo>
                  <a:lnTo>
                    <a:pt x="2827841" y="1030787"/>
                  </a:lnTo>
                  <a:cubicBezTo>
                    <a:pt x="2837003" y="1033113"/>
                    <a:pt x="2837003" y="1033113"/>
                    <a:pt x="2837003" y="981970"/>
                  </a:cubicBezTo>
                  <a:cubicBezTo>
                    <a:pt x="2837003" y="981970"/>
                    <a:pt x="2837003" y="981970"/>
                    <a:pt x="2875943" y="981970"/>
                  </a:cubicBezTo>
                  <a:cubicBezTo>
                    <a:pt x="2875943" y="981970"/>
                    <a:pt x="2875943" y="981970"/>
                    <a:pt x="2875943" y="907581"/>
                  </a:cubicBezTo>
                  <a:cubicBezTo>
                    <a:pt x="2875943" y="907581"/>
                    <a:pt x="2875943" y="907581"/>
                    <a:pt x="2912591" y="907581"/>
                  </a:cubicBezTo>
                  <a:cubicBezTo>
                    <a:pt x="2912591" y="907581"/>
                    <a:pt x="2912591" y="907581"/>
                    <a:pt x="2912591" y="906709"/>
                  </a:cubicBezTo>
                  <a:lnTo>
                    <a:pt x="2912591" y="900607"/>
                  </a:lnTo>
                  <a:cubicBezTo>
                    <a:pt x="2912591" y="900607"/>
                    <a:pt x="2912591" y="900607"/>
                    <a:pt x="2935497" y="900607"/>
                  </a:cubicBezTo>
                  <a:cubicBezTo>
                    <a:pt x="2935497" y="900607"/>
                    <a:pt x="2935497" y="900607"/>
                    <a:pt x="2935497" y="861088"/>
                  </a:cubicBezTo>
                  <a:cubicBezTo>
                    <a:pt x="2930915" y="861088"/>
                    <a:pt x="2930915" y="861088"/>
                    <a:pt x="2930915" y="859344"/>
                  </a:cubicBezTo>
                  <a:lnTo>
                    <a:pt x="2930915" y="847140"/>
                  </a:lnTo>
                  <a:lnTo>
                    <a:pt x="2935497" y="849465"/>
                  </a:lnTo>
                  <a:cubicBezTo>
                    <a:pt x="2935497" y="849465"/>
                    <a:pt x="2935497" y="849465"/>
                    <a:pt x="2940079" y="826218"/>
                  </a:cubicBezTo>
                  <a:cubicBezTo>
                    <a:pt x="2940079" y="826218"/>
                    <a:pt x="2940079" y="826218"/>
                    <a:pt x="2944659" y="849465"/>
                  </a:cubicBezTo>
                  <a:cubicBezTo>
                    <a:pt x="2946951" y="847140"/>
                    <a:pt x="2946951" y="847140"/>
                    <a:pt x="2947237" y="846268"/>
                  </a:cubicBezTo>
                  <a:lnTo>
                    <a:pt x="2949241" y="840166"/>
                  </a:lnTo>
                  <a:cubicBezTo>
                    <a:pt x="2949241" y="840166"/>
                    <a:pt x="2949241" y="840166"/>
                    <a:pt x="2949813" y="839004"/>
                  </a:cubicBezTo>
                  <a:lnTo>
                    <a:pt x="2953821" y="830867"/>
                  </a:lnTo>
                  <a:cubicBezTo>
                    <a:pt x="2953821" y="830867"/>
                    <a:pt x="2953821" y="830867"/>
                    <a:pt x="2954395" y="829705"/>
                  </a:cubicBezTo>
                  <a:lnTo>
                    <a:pt x="2958403" y="821569"/>
                  </a:lnTo>
                  <a:cubicBezTo>
                    <a:pt x="2958403" y="821569"/>
                    <a:pt x="2958403" y="821569"/>
                    <a:pt x="2959834" y="820697"/>
                  </a:cubicBezTo>
                  <a:lnTo>
                    <a:pt x="2969855" y="814595"/>
                  </a:lnTo>
                  <a:cubicBezTo>
                    <a:pt x="2969855" y="814595"/>
                    <a:pt x="2969855" y="814595"/>
                    <a:pt x="2971573" y="813433"/>
                  </a:cubicBezTo>
                  <a:lnTo>
                    <a:pt x="2983599" y="805296"/>
                  </a:lnTo>
                  <a:cubicBezTo>
                    <a:pt x="2983599" y="805296"/>
                    <a:pt x="2983599" y="805296"/>
                    <a:pt x="2984458" y="804134"/>
                  </a:cubicBezTo>
                  <a:lnTo>
                    <a:pt x="2990471" y="795998"/>
                  </a:lnTo>
                  <a:cubicBezTo>
                    <a:pt x="2990471" y="795998"/>
                    <a:pt x="2990471" y="795998"/>
                    <a:pt x="2991043" y="793964"/>
                  </a:cubicBezTo>
                  <a:lnTo>
                    <a:pt x="2995052" y="779725"/>
                  </a:lnTo>
                  <a:cubicBezTo>
                    <a:pt x="2995052" y="779725"/>
                    <a:pt x="2995052" y="779725"/>
                    <a:pt x="2995625" y="781759"/>
                  </a:cubicBezTo>
                  <a:lnTo>
                    <a:pt x="2999633" y="795998"/>
                  </a:lnTo>
                  <a:cubicBezTo>
                    <a:pt x="2999633" y="795998"/>
                    <a:pt x="2999633" y="795998"/>
                    <a:pt x="3000205" y="796869"/>
                  </a:cubicBezTo>
                  <a:lnTo>
                    <a:pt x="3004214" y="802972"/>
                  </a:lnTo>
                  <a:cubicBezTo>
                    <a:pt x="3004214" y="802972"/>
                    <a:pt x="3004214" y="802972"/>
                    <a:pt x="3005646" y="804134"/>
                  </a:cubicBezTo>
                  <a:lnTo>
                    <a:pt x="3015667" y="812270"/>
                  </a:lnTo>
                  <a:cubicBezTo>
                    <a:pt x="3015667" y="812270"/>
                    <a:pt x="3015667" y="812270"/>
                    <a:pt x="3016813" y="813433"/>
                  </a:cubicBezTo>
                  <a:lnTo>
                    <a:pt x="3024828" y="821569"/>
                  </a:lnTo>
                  <a:cubicBezTo>
                    <a:pt x="3024828" y="821569"/>
                    <a:pt x="3024828" y="821569"/>
                    <a:pt x="3025975" y="822731"/>
                  </a:cubicBezTo>
                  <a:lnTo>
                    <a:pt x="3033991" y="830867"/>
                  </a:lnTo>
                  <a:cubicBezTo>
                    <a:pt x="3033991" y="830867"/>
                    <a:pt x="3033991" y="830867"/>
                    <a:pt x="3034278" y="832030"/>
                  </a:cubicBezTo>
                  <a:lnTo>
                    <a:pt x="3036281" y="840166"/>
                  </a:lnTo>
                  <a:cubicBezTo>
                    <a:pt x="3036281" y="840166"/>
                    <a:pt x="3036281" y="840166"/>
                    <a:pt x="3036567" y="841328"/>
                  </a:cubicBezTo>
                  <a:lnTo>
                    <a:pt x="3038572" y="849465"/>
                  </a:lnTo>
                  <a:cubicBezTo>
                    <a:pt x="3043153" y="849465"/>
                    <a:pt x="3043153" y="849465"/>
                    <a:pt x="3045443" y="826218"/>
                  </a:cubicBezTo>
                  <a:cubicBezTo>
                    <a:pt x="3045443" y="826218"/>
                    <a:pt x="3045443" y="826218"/>
                    <a:pt x="3050025" y="849465"/>
                  </a:cubicBezTo>
                  <a:cubicBezTo>
                    <a:pt x="3054605" y="849465"/>
                    <a:pt x="3054605" y="849465"/>
                    <a:pt x="3054605" y="851208"/>
                  </a:cubicBezTo>
                  <a:lnTo>
                    <a:pt x="3054605" y="863413"/>
                  </a:lnTo>
                  <a:cubicBezTo>
                    <a:pt x="3050025" y="863413"/>
                    <a:pt x="3050025" y="863413"/>
                    <a:pt x="3050025" y="895958"/>
                  </a:cubicBezTo>
                  <a:cubicBezTo>
                    <a:pt x="3050025" y="895958"/>
                    <a:pt x="3050025" y="895958"/>
                    <a:pt x="3051171" y="895958"/>
                  </a:cubicBezTo>
                  <a:lnTo>
                    <a:pt x="3059187" y="895958"/>
                  </a:lnTo>
                  <a:cubicBezTo>
                    <a:pt x="3059187" y="900607"/>
                    <a:pt x="3059187" y="900607"/>
                    <a:pt x="3060047" y="900607"/>
                  </a:cubicBezTo>
                  <a:lnTo>
                    <a:pt x="3066059" y="900607"/>
                  </a:lnTo>
                  <a:cubicBezTo>
                    <a:pt x="3066059" y="900607"/>
                    <a:pt x="3066059" y="900607"/>
                    <a:pt x="3066059" y="899445"/>
                  </a:cubicBezTo>
                  <a:lnTo>
                    <a:pt x="3066059" y="891308"/>
                  </a:lnTo>
                  <a:cubicBezTo>
                    <a:pt x="3066059" y="891308"/>
                    <a:pt x="3066059" y="891308"/>
                    <a:pt x="3068349" y="891308"/>
                  </a:cubicBezTo>
                  <a:lnTo>
                    <a:pt x="3084383" y="891308"/>
                  </a:lnTo>
                  <a:cubicBezTo>
                    <a:pt x="3084383" y="891308"/>
                    <a:pt x="3084383" y="891308"/>
                    <a:pt x="3084383" y="889274"/>
                  </a:cubicBezTo>
                  <a:lnTo>
                    <a:pt x="3084383" y="875036"/>
                  </a:lnTo>
                  <a:cubicBezTo>
                    <a:pt x="3084383" y="875036"/>
                    <a:pt x="3084383" y="875036"/>
                    <a:pt x="3123323" y="875036"/>
                  </a:cubicBezTo>
                  <a:cubicBezTo>
                    <a:pt x="3123323" y="875036"/>
                    <a:pt x="3123323" y="875036"/>
                    <a:pt x="3123323" y="876489"/>
                  </a:cubicBezTo>
                  <a:lnTo>
                    <a:pt x="3123323" y="886659"/>
                  </a:lnTo>
                  <a:cubicBezTo>
                    <a:pt x="3123323" y="886659"/>
                    <a:pt x="3123323" y="886659"/>
                    <a:pt x="3143937" y="886659"/>
                  </a:cubicBezTo>
                  <a:cubicBezTo>
                    <a:pt x="3143937" y="886659"/>
                    <a:pt x="3143937" y="886659"/>
                    <a:pt x="3143937" y="888984"/>
                  </a:cubicBezTo>
                  <a:lnTo>
                    <a:pt x="3143937" y="905256"/>
                  </a:lnTo>
                  <a:cubicBezTo>
                    <a:pt x="3139357" y="905256"/>
                    <a:pt x="3139357" y="905256"/>
                    <a:pt x="3139357" y="906128"/>
                  </a:cubicBezTo>
                  <a:lnTo>
                    <a:pt x="3139357" y="912230"/>
                  </a:lnTo>
                  <a:cubicBezTo>
                    <a:pt x="3143937" y="912230"/>
                    <a:pt x="3143937" y="912230"/>
                    <a:pt x="3143937" y="913974"/>
                  </a:cubicBezTo>
                  <a:lnTo>
                    <a:pt x="3143937" y="926178"/>
                  </a:lnTo>
                  <a:lnTo>
                    <a:pt x="3139357" y="930827"/>
                  </a:lnTo>
                  <a:cubicBezTo>
                    <a:pt x="3139357" y="930827"/>
                    <a:pt x="3139357" y="930827"/>
                    <a:pt x="3139357" y="986619"/>
                  </a:cubicBezTo>
                  <a:cubicBezTo>
                    <a:pt x="3139357" y="986619"/>
                    <a:pt x="3139357" y="986619"/>
                    <a:pt x="3141360" y="986619"/>
                  </a:cubicBezTo>
                  <a:lnTo>
                    <a:pt x="3155391" y="986619"/>
                  </a:lnTo>
                  <a:cubicBezTo>
                    <a:pt x="3155391" y="991268"/>
                    <a:pt x="3155391" y="991268"/>
                    <a:pt x="3157107" y="991268"/>
                  </a:cubicBezTo>
                  <a:lnTo>
                    <a:pt x="3169135" y="991268"/>
                  </a:lnTo>
                  <a:cubicBezTo>
                    <a:pt x="3169135" y="991268"/>
                    <a:pt x="3169135" y="991268"/>
                    <a:pt x="3169135" y="993302"/>
                  </a:cubicBezTo>
                  <a:lnTo>
                    <a:pt x="3169135" y="1007541"/>
                  </a:lnTo>
                  <a:cubicBezTo>
                    <a:pt x="3169135" y="1007541"/>
                    <a:pt x="3169135" y="1007541"/>
                    <a:pt x="3170853" y="1007541"/>
                  </a:cubicBezTo>
                  <a:lnTo>
                    <a:pt x="3182877" y="1007541"/>
                  </a:lnTo>
                  <a:cubicBezTo>
                    <a:pt x="3182877" y="1007541"/>
                    <a:pt x="3182877" y="1007541"/>
                    <a:pt x="3182877" y="1005507"/>
                  </a:cubicBezTo>
                  <a:lnTo>
                    <a:pt x="3182877" y="991268"/>
                  </a:lnTo>
                  <a:cubicBezTo>
                    <a:pt x="3182877" y="991268"/>
                    <a:pt x="3182877" y="991268"/>
                    <a:pt x="3184880" y="990106"/>
                  </a:cubicBezTo>
                  <a:lnTo>
                    <a:pt x="3198911" y="981970"/>
                  </a:lnTo>
                  <a:cubicBezTo>
                    <a:pt x="3198911" y="981970"/>
                    <a:pt x="3198911" y="981970"/>
                    <a:pt x="3198911" y="961048"/>
                  </a:cubicBezTo>
                  <a:cubicBezTo>
                    <a:pt x="3194330" y="961048"/>
                    <a:pt x="3194330" y="961048"/>
                    <a:pt x="3194330" y="937801"/>
                  </a:cubicBezTo>
                  <a:cubicBezTo>
                    <a:pt x="3194330" y="937801"/>
                    <a:pt x="3194330" y="937801"/>
                    <a:pt x="3195474" y="937801"/>
                  </a:cubicBezTo>
                  <a:lnTo>
                    <a:pt x="3203492" y="937801"/>
                  </a:lnTo>
                  <a:cubicBezTo>
                    <a:pt x="3203492" y="935477"/>
                    <a:pt x="3203492" y="935477"/>
                    <a:pt x="3224107" y="935477"/>
                  </a:cubicBezTo>
                  <a:cubicBezTo>
                    <a:pt x="3224107" y="935477"/>
                    <a:pt x="3224107" y="935477"/>
                    <a:pt x="3224107" y="934314"/>
                  </a:cubicBezTo>
                  <a:lnTo>
                    <a:pt x="3224107" y="926178"/>
                  </a:lnTo>
                  <a:cubicBezTo>
                    <a:pt x="3224107" y="926178"/>
                    <a:pt x="3224107" y="926178"/>
                    <a:pt x="3225825" y="926178"/>
                  </a:cubicBezTo>
                  <a:lnTo>
                    <a:pt x="3237850" y="926178"/>
                  </a:lnTo>
                  <a:cubicBezTo>
                    <a:pt x="3237850" y="926178"/>
                    <a:pt x="3237850" y="926178"/>
                    <a:pt x="3237850" y="809946"/>
                  </a:cubicBezTo>
                  <a:cubicBezTo>
                    <a:pt x="3237850" y="809946"/>
                    <a:pt x="3237850" y="809946"/>
                    <a:pt x="3238995" y="809946"/>
                  </a:cubicBezTo>
                  <a:lnTo>
                    <a:pt x="3247012" y="809946"/>
                  </a:lnTo>
                  <a:cubicBezTo>
                    <a:pt x="3247012" y="809946"/>
                    <a:pt x="3247012" y="809946"/>
                    <a:pt x="3247012" y="807621"/>
                  </a:cubicBezTo>
                  <a:lnTo>
                    <a:pt x="3247012" y="791348"/>
                  </a:lnTo>
                  <a:cubicBezTo>
                    <a:pt x="3249303" y="791348"/>
                    <a:pt x="3249303" y="791348"/>
                    <a:pt x="3249303" y="744855"/>
                  </a:cubicBezTo>
                  <a:cubicBezTo>
                    <a:pt x="3249303" y="744855"/>
                    <a:pt x="3249303" y="744855"/>
                    <a:pt x="3250449" y="744855"/>
                  </a:cubicBezTo>
                  <a:lnTo>
                    <a:pt x="3258465" y="744855"/>
                  </a:lnTo>
                  <a:cubicBezTo>
                    <a:pt x="3258465" y="744855"/>
                    <a:pt x="3258465" y="744855"/>
                    <a:pt x="3258465" y="746018"/>
                  </a:cubicBezTo>
                  <a:lnTo>
                    <a:pt x="3258465" y="754154"/>
                  </a:lnTo>
                  <a:cubicBezTo>
                    <a:pt x="3263045" y="754154"/>
                    <a:pt x="3263045" y="754154"/>
                    <a:pt x="3263045" y="751829"/>
                  </a:cubicBezTo>
                  <a:lnTo>
                    <a:pt x="3263045" y="735557"/>
                  </a:lnTo>
                  <a:cubicBezTo>
                    <a:pt x="3263045" y="735557"/>
                    <a:pt x="3263045" y="735557"/>
                    <a:pt x="3264477" y="734976"/>
                  </a:cubicBezTo>
                  <a:lnTo>
                    <a:pt x="3274499" y="730908"/>
                  </a:lnTo>
                  <a:cubicBezTo>
                    <a:pt x="3274499" y="730908"/>
                    <a:pt x="3274499" y="730908"/>
                    <a:pt x="3275644" y="731489"/>
                  </a:cubicBezTo>
                  <a:lnTo>
                    <a:pt x="3283661" y="735557"/>
                  </a:lnTo>
                  <a:cubicBezTo>
                    <a:pt x="3283661" y="735557"/>
                    <a:pt x="3283661" y="735557"/>
                    <a:pt x="3285379" y="735557"/>
                  </a:cubicBezTo>
                  <a:lnTo>
                    <a:pt x="3297405" y="735557"/>
                  </a:lnTo>
                  <a:cubicBezTo>
                    <a:pt x="3297405" y="735557"/>
                    <a:pt x="3297405" y="735557"/>
                    <a:pt x="3297405" y="705336"/>
                  </a:cubicBezTo>
                  <a:cubicBezTo>
                    <a:pt x="3297405" y="705336"/>
                    <a:pt x="3297405" y="705336"/>
                    <a:pt x="3298550" y="705336"/>
                  </a:cubicBezTo>
                  <a:lnTo>
                    <a:pt x="3306565" y="705336"/>
                  </a:lnTo>
                  <a:cubicBezTo>
                    <a:pt x="3306565" y="709986"/>
                    <a:pt x="3306565" y="709986"/>
                    <a:pt x="3307997" y="709986"/>
                  </a:cubicBezTo>
                  <a:lnTo>
                    <a:pt x="3318019" y="709986"/>
                  </a:lnTo>
                  <a:cubicBezTo>
                    <a:pt x="3318019" y="705336"/>
                    <a:pt x="3318019" y="705336"/>
                    <a:pt x="3319165" y="705336"/>
                  </a:cubicBezTo>
                  <a:lnTo>
                    <a:pt x="3327182" y="705336"/>
                  </a:lnTo>
                  <a:cubicBezTo>
                    <a:pt x="3327182" y="705336"/>
                    <a:pt x="3327182" y="705336"/>
                    <a:pt x="3327182" y="740206"/>
                  </a:cubicBezTo>
                  <a:cubicBezTo>
                    <a:pt x="3327182" y="740206"/>
                    <a:pt x="3327182" y="740206"/>
                    <a:pt x="3328613" y="741368"/>
                  </a:cubicBezTo>
                  <a:lnTo>
                    <a:pt x="3338635" y="749505"/>
                  </a:lnTo>
                  <a:cubicBezTo>
                    <a:pt x="3336344" y="756479"/>
                    <a:pt x="3336344" y="756479"/>
                    <a:pt x="3361539" y="756479"/>
                  </a:cubicBezTo>
                  <a:cubicBezTo>
                    <a:pt x="3361539" y="756479"/>
                    <a:pt x="3361539" y="756479"/>
                    <a:pt x="3361539" y="755026"/>
                  </a:cubicBezTo>
                  <a:lnTo>
                    <a:pt x="3361539" y="744855"/>
                  </a:lnTo>
                  <a:cubicBezTo>
                    <a:pt x="3361539" y="744855"/>
                    <a:pt x="3361539" y="744855"/>
                    <a:pt x="3391317" y="735557"/>
                  </a:cubicBezTo>
                  <a:cubicBezTo>
                    <a:pt x="3391317" y="735557"/>
                    <a:pt x="3391317" y="735557"/>
                    <a:pt x="3391317" y="734395"/>
                  </a:cubicBezTo>
                  <a:lnTo>
                    <a:pt x="3391317" y="726258"/>
                  </a:lnTo>
                  <a:cubicBezTo>
                    <a:pt x="3391317" y="726258"/>
                    <a:pt x="3391317" y="726258"/>
                    <a:pt x="3392176" y="726258"/>
                  </a:cubicBezTo>
                  <a:lnTo>
                    <a:pt x="3398189" y="726258"/>
                  </a:lnTo>
                  <a:cubicBezTo>
                    <a:pt x="3398189" y="726258"/>
                    <a:pt x="3398189" y="726258"/>
                    <a:pt x="3398189" y="725387"/>
                  </a:cubicBezTo>
                  <a:lnTo>
                    <a:pt x="3398189" y="719284"/>
                  </a:lnTo>
                  <a:cubicBezTo>
                    <a:pt x="3398189" y="719284"/>
                    <a:pt x="3398189" y="719284"/>
                    <a:pt x="3400479" y="719284"/>
                  </a:cubicBezTo>
                  <a:lnTo>
                    <a:pt x="3416513" y="719284"/>
                  </a:lnTo>
                  <a:cubicBezTo>
                    <a:pt x="3416513" y="719284"/>
                    <a:pt x="3416513" y="719284"/>
                    <a:pt x="3416513" y="720156"/>
                  </a:cubicBezTo>
                  <a:lnTo>
                    <a:pt x="3416513" y="726258"/>
                  </a:lnTo>
                  <a:cubicBezTo>
                    <a:pt x="3416513" y="726258"/>
                    <a:pt x="3416513" y="726258"/>
                    <a:pt x="3418231" y="726258"/>
                  </a:cubicBezTo>
                  <a:lnTo>
                    <a:pt x="3430257" y="726258"/>
                  </a:lnTo>
                  <a:cubicBezTo>
                    <a:pt x="3430257" y="726258"/>
                    <a:pt x="3430257" y="726258"/>
                    <a:pt x="3430257" y="728002"/>
                  </a:cubicBezTo>
                  <a:lnTo>
                    <a:pt x="3430257" y="740206"/>
                  </a:lnTo>
                  <a:cubicBezTo>
                    <a:pt x="3430257" y="740206"/>
                    <a:pt x="3430257" y="740206"/>
                    <a:pt x="3455452" y="740206"/>
                  </a:cubicBezTo>
                  <a:cubicBezTo>
                    <a:pt x="3455452" y="740206"/>
                    <a:pt x="3455452" y="740206"/>
                    <a:pt x="3455452" y="739044"/>
                  </a:cubicBezTo>
                  <a:lnTo>
                    <a:pt x="3455452" y="730908"/>
                  </a:lnTo>
                  <a:cubicBezTo>
                    <a:pt x="3455452" y="730908"/>
                    <a:pt x="3455452" y="730908"/>
                    <a:pt x="3456884" y="730908"/>
                  </a:cubicBezTo>
                  <a:lnTo>
                    <a:pt x="3466905" y="730908"/>
                  </a:lnTo>
                  <a:cubicBezTo>
                    <a:pt x="3466905" y="730908"/>
                    <a:pt x="3466905" y="730908"/>
                    <a:pt x="3466905" y="729745"/>
                  </a:cubicBezTo>
                  <a:lnTo>
                    <a:pt x="3466905" y="721609"/>
                  </a:lnTo>
                  <a:cubicBezTo>
                    <a:pt x="3466905" y="721609"/>
                    <a:pt x="3466905" y="721609"/>
                    <a:pt x="3468623" y="721609"/>
                  </a:cubicBezTo>
                  <a:lnTo>
                    <a:pt x="3480647" y="721609"/>
                  </a:lnTo>
                  <a:cubicBezTo>
                    <a:pt x="3480647" y="721609"/>
                    <a:pt x="3480647" y="721609"/>
                    <a:pt x="3480647" y="722771"/>
                  </a:cubicBezTo>
                  <a:lnTo>
                    <a:pt x="3480647" y="730908"/>
                  </a:lnTo>
                  <a:cubicBezTo>
                    <a:pt x="3485229" y="730908"/>
                    <a:pt x="3485229" y="730908"/>
                    <a:pt x="3485229" y="675116"/>
                  </a:cubicBezTo>
                  <a:cubicBezTo>
                    <a:pt x="3485229" y="675116"/>
                    <a:pt x="3485229" y="675116"/>
                    <a:pt x="3588304" y="675116"/>
                  </a:cubicBezTo>
                  <a:cubicBezTo>
                    <a:pt x="3588304" y="675116"/>
                    <a:pt x="3588304" y="675116"/>
                    <a:pt x="3588304" y="749505"/>
                  </a:cubicBezTo>
                  <a:cubicBezTo>
                    <a:pt x="3588304" y="749505"/>
                    <a:pt x="3588304" y="749505"/>
                    <a:pt x="3590595" y="749505"/>
                  </a:cubicBezTo>
                  <a:lnTo>
                    <a:pt x="3606629" y="749505"/>
                  </a:lnTo>
                  <a:cubicBezTo>
                    <a:pt x="3606629" y="749505"/>
                    <a:pt x="3606629" y="749505"/>
                    <a:pt x="3606629" y="665817"/>
                  </a:cubicBezTo>
                  <a:cubicBezTo>
                    <a:pt x="3606629" y="665817"/>
                    <a:pt x="3606629" y="665817"/>
                    <a:pt x="3629535" y="654194"/>
                  </a:cubicBezTo>
                  <a:cubicBezTo>
                    <a:pt x="3629535" y="654194"/>
                    <a:pt x="3629535" y="654194"/>
                    <a:pt x="3659311" y="654194"/>
                  </a:cubicBezTo>
                  <a:cubicBezTo>
                    <a:pt x="3659311" y="654194"/>
                    <a:pt x="3659311" y="654194"/>
                    <a:pt x="3661316" y="652451"/>
                  </a:cubicBezTo>
                  <a:lnTo>
                    <a:pt x="3675345" y="640246"/>
                  </a:lnTo>
                  <a:cubicBezTo>
                    <a:pt x="3675345" y="640246"/>
                    <a:pt x="3675345" y="640246"/>
                    <a:pt x="3714285" y="640246"/>
                  </a:cubicBezTo>
                  <a:cubicBezTo>
                    <a:pt x="3714285" y="640246"/>
                    <a:pt x="3714285" y="640246"/>
                    <a:pt x="3714285" y="641990"/>
                  </a:cubicBezTo>
                  <a:lnTo>
                    <a:pt x="3714285" y="654194"/>
                  </a:lnTo>
                  <a:cubicBezTo>
                    <a:pt x="3714285" y="654194"/>
                    <a:pt x="3714285" y="654194"/>
                    <a:pt x="3753224" y="654194"/>
                  </a:cubicBezTo>
                  <a:cubicBezTo>
                    <a:pt x="3753224" y="654194"/>
                    <a:pt x="3753224" y="654194"/>
                    <a:pt x="3753224" y="744855"/>
                  </a:cubicBezTo>
                  <a:cubicBezTo>
                    <a:pt x="3753224" y="744855"/>
                    <a:pt x="3753224" y="744855"/>
                    <a:pt x="3754656" y="744855"/>
                  </a:cubicBezTo>
                  <a:lnTo>
                    <a:pt x="3764677" y="744855"/>
                  </a:lnTo>
                  <a:cubicBezTo>
                    <a:pt x="3764677" y="744855"/>
                    <a:pt x="3764677" y="744855"/>
                    <a:pt x="3764677" y="877360"/>
                  </a:cubicBezTo>
                  <a:cubicBezTo>
                    <a:pt x="3764677" y="877360"/>
                    <a:pt x="3764677" y="877360"/>
                    <a:pt x="3766967" y="877360"/>
                  </a:cubicBezTo>
                  <a:lnTo>
                    <a:pt x="3783001" y="877360"/>
                  </a:lnTo>
                  <a:cubicBezTo>
                    <a:pt x="3783001" y="877360"/>
                    <a:pt x="3783001" y="877360"/>
                    <a:pt x="3783001" y="791348"/>
                  </a:cubicBezTo>
                  <a:cubicBezTo>
                    <a:pt x="3783001" y="791348"/>
                    <a:pt x="3783001" y="791348"/>
                    <a:pt x="3783861" y="790767"/>
                  </a:cubicBezTo>
                  <a:lnTo>
                    <a:pt x="3789873" y="786699"/>
                  </a:lnTo>
                  <a:cubicBezTo>
                    <a:pt x="3794455" y="786699"/>
                    <a:pt x="3794455" y="786699"/>
                    <a:pt x="3794455" y="787861"/>
                  </a:cubicBezTo>
                  <a:lnTo>
                    <a:pt x="3794455" y="795998"/>
                  </a:lnTo>
                  <a:cubicBezTo>
                    <a:pt x="3794455" y="795998"/>
                    <a:pt x="3794455" y="795998"/>
                    <a:pt x="3796744" y="794835"/>
                  </a:cubicBezTo>
                  <a:lnTo>
                    <a:pt x="3812779" y="786699"/>
                  </a:lnTo>
                  <a:cubicBezTo>
                    <a:pt x="3812779" y="786699"/>
                    <a:pt x="3812779" y="786699"/>
                    <a:pt x="3814783" y="786699"/>
                  </a:cubicBezTo>
                  <a:lnTo>
                    <a:pt x="3828812" y="786699"/>
                  </a:lnTo>
                  <a:cubicBezTo>
                    <a:pt x="3828812" y="786699"/>
                    <a:pt x="3828812" y="786699"/>
                    <a:pt x="3828812" y="944775"/>
                  </a:cubicBezTo>
                  <a:cubicBezTo>
                    <a:pt x="3828812" y="944775"/>
                    <a:pt x="3828812" y="944775"/>
                    <a:pt x="3860881" y="949425"/>
                  </a:cubicBezTo>
                  <a:cubicBezTo>
                    <a:pt x="3860881" y="947100"/>
                    <a:pt x="3860881" y="944775"/>
                    <a:pt x="3860881" y="942451"/>
                  </a:cubicBezTo>
                  <a:cubicBezTo>
                    <a:pt x="3872333" y="942451"/>
                    <a:pt x="3883785" y="942451"/>
                    <a:pt x="3895238" y="942451"/>
                  </a:cubicBezTo>
                  <a:cubicBezTo>
                    <a:pt x="3895238" y="930827"/>
                    <a:pt x="3895238" y="921529"/>
                    <a:pt x="3895238" y="912230"/>
                  </a:cubicBezTo>
                  <a:lnTo>
                    <a:pt x="3904401" y="912230"/>
                  </a:lnTo>
                  <a:cubicBezTo>
                    <a:pt x="3904401" y="898282"/>
                    <a:pt x="3904401" y="886659"/>
                    <a:pt x="3904401" y="872711"/>
                  </a:cubicBezTo>
                  <a:cubicBezTo>
                    <a:pt x="3906691" y="872711"/>
                    <a:pt x="3908982" y="872711"/>
                    <a:pt x="3911273" y="872711"/>
                  </a:cubicBezTo>
                  <a:cubicBezTo>
                    <a:pt x="3911273" y="858763"/>
                    <a:pt x="3911273" y="847140"/>
                    <a:pt x="3911273" y="833192"/>
                  </a:cubicBezTo>
                  <a:cubicBezTo>
                    <a:pt x="3915853" y="833192"/>
                    <a:pt x="3920434" y="833192"/>
                    <a:pt x="3927307" y="833192"/>
                  </a:cubicBezTo>
                  <a:cubicBezTo>
                    <a:pt x="3943340" y="828543"/>
                    <a:pt x="3961664" y="819244"/>
                    <a:pt x="3977697" y="812270"/>
                  </a:cubicBezTo>
                  <a:cubicBezTo>
                    <a:pt x="3979989" y="805296"/>
                    <a:pt x="3979989" y="798322"/>
                    <a:pt x="3979989" y="791348"/>
                  </a:cubicBezTo>
                  <a:cubicBezTo>
                    <a:pt x="3982279" y="798322"/>
                    <a:pt x="3982279" y="805296"/>
                    <a:pt x="3984570" y="812270"/>
                  </a:cubicBezTo>
                  <a:cubicBezTo>
                    <a:pt x="4002895" y="821569"/>
                    <a:pt x="4018928" y="830867"/>
                    <a:pt x="4037253" y="840166"/>
                  </a:cubicBezTo>
                  <a:cubicBezTo>
                    <a:pt x="4037253" y="837847"/>
                    <a:pt x="4037253" y="835529"/>
                    <a:pt x="4037253" y="835517"/>
                  </a:cubicBezTo>
                  <a:cubicBezTo>
                    <a:pt x="4041833" y="835517"/>
                    <a:pt x="4046416" y="835517"/>
                    <a:pt x="4050996" y="835517"/>
                  </a:cubicBezTo>
                  <a:cubicBezTo>
                    <a:pt x="4050996" y="847140"/>
                    <a:pt x="4050996" y="861088"/>
                    <a:pt x="4050996" y="872711"/>
                  </a:cubicBezTo>
                  <a:cubicBezTo>
                    <a:pt x="4053287" y="872711"/>
                    <a:pt x="4055577" y="872711"/>
                    <a:pt x="4057867" y="872711"/>
                  </a:cubicBezTo>
                  <a:cubicBezTo>
                    <a:pt x="4057867" y="886659"/>
                    <a:pt x="4057867" y="900607"/>
                    <a:pt x="4057867" y="916879"/>
                  </a:cubicBezTo>
                  <a:cubicBezTo>
                    <a:pt x="4060159" y="916879"/>
                    <a:pt x="4062449" y="916879"/>
                    <a:pt x="4064740" y="916879"/>
                  </a:cubicBezTo>
                  <a:cubicBezTo>
                    <a:pt x="4064740" y="923853"/>
                    <a:pt x="4064740" y="930827"/>
                    <a:pt x="4064740" y="937801"/>
                  </a:cubicBezTo>
                  <a:cubicBezTo>
                    <a:pt x="4069321" y="937801"/>
                    <a:pt x="4073901" y="937801"/>
                    <a:pt x="4078483" y="937801"/>
                  </a:cubicBezTo>
                  <a:cubicBezTo>
                    <a:pt x="4078483" y="949425"/>
                    <a:pt x="4078483" y="958723"/>
                    <a:pt x="4078483" y="970346"/>
                  </a:cubicBezTo>
                  <a:cubicBezTo>
                    <a:pt x="4108260" y="968022"/>
                    <a:pt x="4135747" y="965697"/>
                    <a:pt x="4165523" y="963372"/>
                  </a:cubicBezTo>
                  <a:cubicBezTo>
                    <a:pt x="4165523" y="951749"/>
                    <a:pt x="4165523" y="942451"/>
                    <a:pt x="4165523" y="930827"/>
                  </a:cubicBezTo>
                  <a:cubicBezTo>
                    <a:pt x="4181557" y="930827"/>
                    <a:pt x="4197591" y="930827"/>
                    <a:pt x="4211335" y="930827"/>
                  </a:cubicBezTo>
                  <a:cubicBezTo>
                    <a:pt x="4211335" y="923853"/>
                    <a:pt x="4211335" y="919204"/>
                    <a:pt x="4211335" y="912230"/>
                  </a:cubicBezTo>
                  <a:cubicBezTo>
                    <a:pt x="4243403" y="912230"/>
                    <a:pt x="4275469" y="912230"/>
                    <a:pt x="4307538" y="912230"/>
                  </a:cubicBezTo>
                  <a:cubicBezTo>
                    <a:pt x="4307538" y="916879"/>
                    <a:pt x="4307538" y="919204"/>
                    <a:pt x="4307538" y="923853"/>
                  </a:cubicBezTo>
                  <a:cubicBezTo>
                    <a:pt x="4328153" y="923853"/>
                    <a:pt x="4348767" y="923853"/>
                    <a:pt x="4369382" y="923853"/>
                  </a:cubicBezTo>
                  <a:cubicBezTo>
                    <a:pt x="4369382" y="926178"/>
                    <a:pt x="4369382" y="928503"/>
                    <a:pt x="4369382" y="930827"/>
                  </a:cubicBezTo>
                  <a:cubicBezTo>
                    <a:pt x="4373963" y="930827"/>
                    <a:pt x="4380835" y="930827"/>
                    <a:pt x="4387707" y="930827"/>
                  </a:cubicBezTo>
                  <a:cubicBezTo>
                    <a:pt x="4387707" y="933152"/>
                    <a:pt x="4387707" y="935477"/>
                    <a:pt x="4387707" y="937801"/>
                  </a:cubicBezTo>
                  <a:cubicBezTo>
                    <a:pt x="4392287" y="937801"/>
                    <a:pt x="4399159" y="937801"/>
                    <a:pt x="4403740" y="937801"/>
                  </a:cubicBezTo>
                  <a:cubicBezTo>
                    <a:pt x="4403740" y="931132"/>
                    <a:pt x="4403740" y="924463"/>
                    <a:pt x="4403740" y="917794"/>
                  </a:cubicBezTo>
                  <a:lnTo>
                    <a:pt x="4475956" y="1039515"/>
                  </a:lnTo>
                  <a:lnTo>
                    <a:pt x="0" y="1039515"/>
                  </a:lnTo>
                  <a:lnTo>
                    <a:pt x="0" y="685283"/>
                  </a:lnTo>
                  <a:lnTo>
                    <a:pt x="9900" y="685283"/>
                  </a:lnTo>
                  <a:cubicBezTo>
                    <a:pt x="9900" y="685271"/>
                    <a:pt x="9900" y="684760"/>
                    <a:pt x="9900" y="661504"/>
                  </a:cubicBezTo>
                  <a:cubicBezTo>
                    <a:pt x="9907" y="661504"/>
                    <a:pt x="9987" y="661504"/>
                    <a:pt x="10941" y="661504"/>
                  </a:cubicBezTo>
                  <a:lnTo>
                    <a:pt x="18230" y="661504"/>
                  </a:lnTo>
                  <a:cubicBezTo>
                    <a:pt x="18230" y="661485"/>
                    <a:pt x="18230" y="660714"/>
                    <a:pt x="18230" y="629077"/>
                  </a:cubicBezTo>
                  <a:cubicBezTo>
                    <a:pt x="18238" y="629077"/>
                    <a:pt x="18317" y="629077"/>
                    <a:pt x="19272" y="629077"/>
                  </a:cubicBezTo>
                  <a:lnTo>
                    <a:pt x="26562" y="629077"/>
                  </a:lnTo>
                  <a:cubicBezTo>
                    <a:pt x="26562" y="629071"/>
                    <a:pt x="26562" y="628962"/>
                    <a:pt x="26562" y="627186"/>
                  </a:cubicBezTo>
                  <a:lnTo>
                    <a:pt x="26562" y="613945"/>
                  </a:lnTo>
                  <a:cubicBezTo>
                    <a:pt x="24478" y="613945"/>
                    <a:pt x="24478" y="613945"/>
                    <a:pt x="25259" y="612323"/>
                  </a:cubicBezTo>
                  <a:lnTo>
                    <a:pt x="30726" y="600974"/>
                  </a:lnTo>
                  <a:cubicBezTo>
                    <a:pt x="30732" y="600991"/>
                    <a:pt x="30932" y="601665"/>
                    <a:pt x="39057" y="629077"/>
                  </a:cubicBezTo>
                  <a:cubicBezTo>
                    <a:pt x="39066" y="629077"/>
                    <a:pt x="39140" y="629077"/>
                    <a:pt x="39838" y="629077"/>
                  </a:cubicBezTo>
                  <a:lnTo>
                    <a:pt x="45305" y="629077"/>
                  </a:lnTo>
                  <a:cubicBezTo>
                    <a:pt x="45305" y="629064"/>
                    <a:pt x="45305" y="627885"/>
                    <a:pt x="45305" y="523150"/>
                  </a:cubicBezTo>
                  <a:cubicBezTo>
                    <a:pt x="45315" y="523150"/>
                    <a:pt x="45433" y="523150"/>
                    <a:pt x="46867" y="523150"/>
                  </a:cubicBezTo>
                  <a:lnTo>
                    <a:pt x="57801" y="523150"/>
                  </a:lnTo>
                  <a:cubicBezTo>
                    <a:pt x="57801" y="523128"/>
                    <a:pt x="57801" y="522118"/>
                    <a:pt x="57801" y="475591"/>
                  </a:cubicBezTo>
                  <a:cubicBezTo>
                    <a:pt x="57818" y="475591"/>
                    <a:pt x="58461" y="475591"/>
                    <a:pt x="84875" y="475591"/>
                  </a:cubicBezTo>
                  <a:cubicBezTo>
                    <a:pt x="84875" y="475579"/>
                    <a:pt x="84875" y="475069"/>
                    <a:pt x="84875" y="453973"/>
                  </a:cubicBezTo>
                  <a:cubicBezTo>
                    <a:pt x="84895" y="453973"/>
                    <a:pt x="85705" y="453973"/>
                    <a:pt x="120280" y="453973"/>
                  </a:cubicBezTo>
                  <a:cubicBezTo>
                    <a:pt x="120280" y="453981"/>
                    <a:pt x="120280" y="454111"/>
                    <a:pt x="120280" y="456405"/>
                  </a:cubicBezTo>
                  <a:lnTo>
                    <a:pt x="120280" y="473429"/>
                  </a:lnTo>
                  <a:cubicBezTo>
                    <a:pt x="120290" y="473429"/>
                    <a:pt x="120424" y="473429"/>
                    <a:pt x="122623" y="473429"/>
                  </a:cubicBezTo>
                  <a:lnTo>
                    <a:pt x="139024" y="473429"/>
                  </a:lnTo>
                  <a:cubicBezTo>
                    <a:pt x="139024" y="473447"/>
                    <a:pt x="139024" y="474341"/>
                    <a:pt x="139024" y="520988"/>
                  </a:cubicBezTo>
                  <a:cubicBezTo>
                    <a:pt x="139030" y="520988"/>
                    <a:pt x="139108" y="520988"/>
                    <a:pt x="140065" y="520988"/>
                  </a:cubicBezTo>
                  <a:lnTo>
                    <a:pt x="147355" y="520988"/>
                  </a:lnTo>
                  <a:lnTo>
                    <a:pt x="161933" y="525312"/>
                  </a:lnTo>
                  <a:cubicBezTo>
                    <a:pt x="161933" y="525322"/>
                    <a:pt x="161933" y="525972"/>
                    <a:pt x="161933" y="564224"/>
                  </a:cubicBezTo>
                  <a:cubicBezTo>
                    <a:pt x="161939" y="564224"/>
                    <a:pt x="162017" y="564224"/>
                    <a:pt x="162975" y="564224"/>
                  </a:cubicBezTo>
                  <a:lnTo>
                    <a:pt x="170263" y="564224"/>
                  </a:lnTo>
                  <a:cubicBezTo>
                    <a:pt x="170263" y="564234"/>
                    <a:pt x="170263" y="564340"/>
                    <a:pt x="170263" y="565845"/>
                  </a:cubicBezTo>
                  <a:lnTo>
                    <a:pt x="170263" y="577194"/>
                  </a:lnTo>
                  <a:cubicBezTo>
                    <a:pt x="170271" y="577194"/>
                    <a:pt x="170399" y="577194"/>
                    <a:pt x="172346" y="577194"/>
                  </a:cubicBezTo>
                  <a:lnTo>
                    <a:pt x="186925" y="577194"/>
                  </a:lnTo>
                  <a:lnTo>
                    <a:pt x="193172" y="583680"/>
                  </a:lnTo>
                  <a:cubicBezTo>
                    <a:pt x="193172" y="583692"/>
                    <a:pt x="193172" y="584178"/>
                    <a:pt x="193172" y="605298"/>
                  </a:cubicBezTo>
                  <a:cubicBezTo>
                    <a:pt x="193182" y="605298"/>
                    <a:pt x="193316" y="605298"/>
                    <a:pt x="195515" y="605298"/>
                  </a:cubicBezTo>
                  <a:lnTo>
                    <a:pt x="211916" y="605298"/>
                  </a:lnTo>
                  <a:cubicBezTo>
                    <a:pt x="211916" y="605305"/>
                    <a:pt x="211916" y="605385"/>
                    <a:pt x="211916" y="606378"/>
                  </a:cubicBezTo>
                  <a:lnTo>
                    <a:pt x="211916" y="613945"/>
                  </a:lnTo>
                  <a:cubicBezTo>
                    <a:pt x="211926" y="613945"/>
                    <a:pt x="212027" y="613945"/>
                    <a:pt x="213218" y="613945"/>
                  </a:cubicBezTo>
                  <a:lnTo>
                    <a:pt x="222330" y="613945"/>
                  </a:lnTo>
                  <a:cubicBezTo>
                    <a:pt x="222330" y="613954"/>
                    <a:pt x="222330" y="614083"/>
                    <a:pt x="222330" y="616106"/>
                  </a:cubicBezTo>
                  <a:lnTo>
                    <a:pt x="222330" y="631239"/>
                  </a:lnTo>
                  <a:cubicBezTo>
                    <a:pt x="226495" y="631239"/>
                    <a:pt x="226495" y="631239"/>
                    <a:pt x="226495" y="629347"/>
                  </a:cubicBezTo>
                  <a:lnTo>
                    <a:pt x="226495" y="616106"/>
                  </a:lnTo>
                  <a:cubicBezTo>
                    <a:pt x="226501" y="616106"/>
                    <a:pt x="226581" y="616106"/>
                    <a:pt x="227536" y="616106"/>
                  </a:cubicBezTo>
                  <a:lnTo>
                    <a:pt x="234826" y="616106"/>
                  </a:lnTo>
                  <a:cubicBezTo>
                    <a:pt x="234826" y="616117"/>
                    <a:pt x="234826" y="616236"/>
                    <a:pt x="234826" y="617728"/>
                  </a:cubicBezTo>
                  <a:lnTo>
                    <a:pt x="234826" y="629077"/>
                  </a:lnTo>
                  <a:cubicBezTo>
                    <a:pt x="234835" y="629077"/>
                    <a:pt x="234910" y="629077"/>
                    <a:pt x="235607" y="629077"/>
                  </a:cubicBezTo>
                  <a:lnTo>
                    <a:pt x="241073" y="629077"/>
                  </a:lnTo>
                  <a:cubicBezTo>
                    <a:pt x="241073" y="624754"/>
                    <a:pt x="241073" y="624754"/>
                    <a:pt x="291056" y="624754"/>
                  </a:cubicBezTo>
                  <a:cubicBezTo>
                    <a:pt x="291056" y="624763"/>
                    <a:pt x="291056" y="624864"/>
                    <a:pt x="291056" y="626105"/>
                  </a:cubicBezTo>
                  <a:lnTo>
                    <a:pt x="291056" y="635562"/>
                  </a:lnTo>
                  <a:cubicBezTo>
                    <a:pt x="291065" y="635562"/>
                    <a:pt x="291142" y="635562"/>
                    <a:pt x="291837" y="635562"/>
                  </a:cubicBezTo>
                  <a:lnTo>
                    <a:pt x="297306" y="635562"/>
                  </a:lnTo>
                  <a:cubicBezTo>
                    <a:pt x="297306" y="635571"/>
                    <a:pt x="297306" y="635693"/>
                    <a:pt x="297306" y="637724"/>
                  </a:cubicBezTo>
                  <a:lnTo>
                    <a:pt x="297306" y="652857"/>
                  </a:lnTo>
                  <a:cubicBezTo>
                    <a:pt x="297314" y="652853"/>
                    <a:pt x="297433" y="652775"/>
                    <a:pt x="299387" y="651506"/>
                  </a:cubicBezTo>
                  <a:lnTo>
                    <a:pt x="313966" y="642048"/>
                  </a:lnTo>
                  <a:cubicBezTo>
                    <a:pt x="313968" y="642029"/>
                    <a:pt x="314103" y="641154"/>
                    <a:pt x="320214" y="600974"/>
                  </a:cubicBezTo>
                  <a:cubicBezTo>
                    <a:pt x="320223" y="600972"/>
                    <a:pt x="320294" y="600946"/>
                    <a:pt x="320995" y="600704"/>
                  </a:cubicBezTo>
                  <a:lnTo>
                    <a:pt x="326461" y="598812"/>
                  </a:lnTo>
                  <a:cubicBezTo>
                    <a:pt x="326461" y="598796"/>
                    <a:pt x="326496" y="597735"/>
                    <a:pt x="328545" y="529635"/>
                  </a:cubicBezTo>
                  <a:cubicBezTo>
                    <a:pt x="328545" y="529653"/>
                    <a:pt x="328578" y="530744"/>
                    <a:pt x="330627" y="598812"/>
                  </a:cubicBezTo>
                  <a:cubicBezTo>
                    <a:pt x="330637" y="598815"/>
                    <a:pt x="330710" y="598840"/>
                    <a:pt x="331408" y="599082"/>
                  </a:cubicBezTo>
                  <a:lnTo>
                    <a:pt x="336875" y="600974"/>
                  </a:lnTo>
                  <a:cubicBezTo>
                    <a:pt x="336875" y="600954"/>
                    <a:pt x="336875" y="599621"/>
                    <a:pt x="336875" y="514503"/>
                  </a:cubicBezTo>
                  <a:cubicBezTo>
                    <a:pt x="341041" y="514503"/>
                    <a:pt x="341041" y="514503"/>
                    <a:pt x="341041" y="482076"/>
                  </a:cubicBezTo>
                  <a:cubicBezTo>
                    <a:pt x="341053" y="482076"/>
                    <a:pt x="341758" y="482076"/>
                    <a:pt x="380610" y="482076"/>
                  </a:cubicBezTo>
                  <a:cubicBezTo>
                    <a:pt x="380610" y="482093"/>
                    <a:pt x="380610" y="482811"/>
                    <a:pt x="380610" y="514503"/>
                  </a:cubicBezTo>
                  <a:cubicBezTo>
                    <a:pt x="380620" y="514503"/>
                    <a:pt x="380694" y="514503"/>
                    <a:pt x="381391" y="514503"/>
                  </a:cubicBezTo>
                  <a:lnTo>
                    <a:pt x="386858" y="514503"/>
                  </a:lnTo>
                  <a:cubicBezTo>
                    <a:pt x="386858" y="514482"/>
                    <a:pt x="386858" y="513176"/>
                    <a:pt x="386858" y="432355"/>
                  </a:cubicBezTo>
                  <a:cubicBezTo>
                    <a:pt x="386864" y="432355"/>
                    <a:pt x="386966" y="432355"/>
                    <a:pt x="388681" y="432355"/>
                  </a:cubicBezTo>
                  <a:lnTo>
                    <a:pt x="401437" y="432355"/>
                  </a:lnTo>
                  <a:cubicBezTo>
                    <a:pt x="401437" y="432348"/>
                    <a:pt x="401437" y="432237"/>
                    <a:pt x="401437" y="430464"/>
                  </a:cubicBezTo>
                  <a:lnTo>
                    <a:pt x="401437" y="417223"/>
                  </a:lnTo>
                  <a:cubicBezTo>
                    <a:pt x="401448" y="417223"/>
                    <a:pt x="401960" y="417223"/>
                    <a:pt x="424347" y="417223"/>
                  </a:cubicBezTo>
                  <a:cubicBezTo>
                    <a:pt x="424347" y="417216"/>
                    <a:pt x="424347" y="417135"/>
                    <a:pt x="424347" y="416142"/>
                  </a:cubicBezTo>
                  <a:lnTo>
                    <a:pt x="424347" y="408576"/>
                  </a:lnTo>
                  <a:cubicBezTo>
                    <a:pt x="424354" y="408576"/>
                    <a:pt x="424467" y="408576"/>
                    <a:pt x="426168" y="408576"/>
                  </a:cubicBezTo>
                  <a:lnTo>
                    <a:pt x="438925" y="408576"/>
                  </a:lnTo>
                  <a:cubicBezTo>
                    <a:pt x="438925" y="408584"/>
                    <a:pt x="438925" y="408663"/>
                    <a:pt x="438925" y="409657"/>
                  </a:cubicBezTo>
                  <a:lnTo>
                    <a:pt x="438925" y="417223"/>
                  </a:lnTo>
                  <a:cubicBezTo>
                    <a:pt x="438935" y="417223"/>
                    <a:pt x="439009" y="417223"/>
                    <a:pt x="439706" y="417223"/>
                  </a:cubicBezTo>
                  <a:lnTo>
                    <a:pt x="445173" y="417223"/>
                  </a:lnTo>
                  <a:lnTo>
                    <a:pt x="455586" y="412899"/>
                  </a:lnTo>
                  <a:lnTo>
                    <a:pt x="459750" y="416142"/>
                  </a:lnTo>
                  <a:lnTo>
                    <a:pt x="459750" y="408576"/>
                  </a:lnTo>
                  <a:cubicBezTo>
                    <a:pt x="459760" y="408576"/>
                    <a:pt x="459901" y="408576"/>
                    <a:pt x="462093" y="408576"/>
                  </a:cubicBezTo>
                  <a:lnTo>
                    <a:pt x="478495" y="408576"/>
                  </a:lnTo>
                  <a:cubicBezTo>
                    <a:pt x="478495" y="408584"/>
                    <a:pt x="478495" y="408663"/>
                    <a:pt x="478495" y="409657"/>
                  </a:cubicBezTo>
                  <a:lnTo>
                    <a:pt x="478495" y="417223"/>
                  </a:lnTo>
                  <a:cubicBezTo>
                    <a:pt x="478515" y="417223"/>
                    <a:pt x="479271" y="417223"/>
                    <a:pt x="509735" y="417223"/>
                  </a:cubicBezTo>
                  <a:cubicBezTo>
                    <a:pt x="509735" y="417233"/>
                    <a:pt x="509735" y="417342"/>
                    <a:pt x="509735" y="418844"/>
                  </a:cubicBezTo>
                  <a:lnTo>
                    <a:pt x="509735" y="430194"/>
                  </a:lnTo>
                  <a:cubicBezTo>
                    <a:pt x="509752" y="430194"/>
                    <a:pt x="510409" y="430194"/>
                    <a:pt x="536809" y="430194"/>
                  </a:cubicBezTo>
                  <a:cubicBezTo>
                    <a:pt x="536809" y="430210"/>
                    <a:pt x="536809" y="430890"/>
                    <a:pt x="536809" y="460458"/>
                  </a:cubicBezTo>
                  <a:cubicBezTo>
                    <a:pt x="536818" y="460458"/>
                    <a:pt x="536893" y="460458"/>
                    <a:pt x="537589" y="460458"/>
                  </a:cubicBezTo>
                  <a:lnTo>
                    <a:pt x="543057" y="460458"/>
                  </a:lnTo>
                  <a:cubicBezTo>
                    <a:pt x="543057" y="460465"/>
                    <a:pt x="543057" y="460551"/>
                    <a:pt x="543057" y="461539"/>
                  </a:cubicBezTo>
                  <a:lnTo>
                    <a:pt x="543057" y="469106"/>
                  </a:lnTo>
                  <a:cubicBezTo>
                    <a:pt x="547222" y="469106"/>
                    <a:pt x="547222" y="469106"/>
                    <a:pt x="547222" y="499370"/>
                  </a:cubicBezTo>
                  <a:cubicBezTo>
                    <a:pt x="547232" y="499370"/>
                    <a:pt x="547308" y="499370"/>
                    <a:pt x="548003" y="499370"/>
                  </a:cubicBezTo>
                  <a:lnTo>
                    <a:pt x="553470" y="499370"/>
                  </a:lnTo>
                  <a:cubicBezTo>
                    <a:pt x="553470" y="499379"/>
                    <a:pt x="553470" y="499446"/>
                    <a:pt x="553470" y="500181"/>
                  </a:cubicBezTo>
                  <a:lnTo>
                    <a:pt x="553470" y="505856"/>
                  </a:lnTo>
                  <a:cubicBezTo>
                    <a:pt x="553477" y="505856"/>
                    <a:pt x="553557" y="505856"/>
                    <a:pt x="554511" y="505856"/>
                  </a:cubicBezTo>
                  <a:lnTo>
                    <a:pt x="561800" y="505856"/>
                  </a:lnTo>
                  <a:cubicBezTo>
                    <a:pt x="561800" y="505873"/>
                    <a:pt x="561800" y="506586"/>
                    <a:pt x="561800" y="536121"/>
                  </a:cubicBezTo>
                  <a:cubicBezTo>
                    <a:pt x="561808" y="536121"/>
                    <a:pt x="561931" y="536121"/>
                    <a:pt x="563883" y="536121"/>
                  </a:cubicBezTo>
                  <a:lnTo>
                    <a:pt x="578462" y="536121"/>
                  </a:lnTo>
                  <a:cubicBezTo>
                    <a:pt x="578462" y="536137"/>
                    <a:pt x="578462" y="536717"/>
                    <a:pt x="578462" y="559900"/>
                  </a:cubicBezTo>
                  <a:cubicBezTo>
                    <a:pt x="580545" y="559900"/>
                    <a:pt x="580545" y="559900"/>
                    <a:pt x="580545" y="561521"/>
                  </a:cubicBezTo>
                  <a:lnTo>
                    <a:pt x="580545" y="572871"/>
                  </a:lnTo>
                  <a:cubicBezTo>
                    <a:pt x="580554" y="572871"/>
                    <a:pt x="580626" y="572871"/>
                    <a:pt x="581326" y="572871"/>
                  </a:cubicBezTo>
                  <a:lnTo>
                    <a:pt x="586793" y="572871"/>
                  </a:lnTo>
                  <a:cubicBezTo>
                    <a:pt x="586793" y="572885"/>
                    <a:pt x="586793" y="573448"/>
                    <a:pt x="586793" y="596650"/>
                  </a:cubicBezTo>
                  <a:cubicBezTo>
                    <a:pt x="586801" y="596650"/>
                    <a:pt x="586903" y="596650"/>
                    <a:pt x="588094" y="596650"/>
                  </a:cubicBezTo>
                  <a:lnTo>
                    <a:pt x="597205" y="596650"/>
                  </a:lnTo>
                  <a:cubicBezTo>
                    <a:pt x="599289" y="598812"/>
                    <a:pt x="599289" y="598812"/>
                    <a:pt x="599289" y="600704"/>
                  </a:cubicBezTo>
                  <a:lnTo>
                    <a:pt x="599289" y="613945"/>
                  </a:lnTo>
                  <a:cubicBezTo>
                    <a:pt x="599293" y="613938"/>
                    <a:pt x="599383" y="613831"/>
                    <a:pt x="600851" y="612053"/>
                  </a:cubicBezTo>
                  <a:lnTo>
                    <a:pt x="611784" y="598812"/>
                  </a:lnTo>
                  <a:cubicBezTo>
                    <a:pt x="611799" y="598812"/>
                    <a:pt x="612456" y="598812"/>
                    <a:pt x="640941" y="598812"/>
                  </a:cubicBezTo>
                  <a:cubicBezTo>
                    <a:pt x="640941" y="598837"/>
                    <a:pt x="640941" y="600238"/>
                    <a:pt x="640941" y="685283"/>
                  </a:cubicBezTo>
                  <a:cubicBezTo>
                    <a:pt x="640950" y="685283"/>
                    <a:pt x="641028" y="685283"/>
                    <a:pt x="641723" y="685283"/>
                  </a:cubicBezTo>
                  <a:lnTo>
                    <a:pt x="647189" y="685283"/>
                  </a:lnTo>
                  <a:cubicBezTo>
                    <a:pt x="647193" y="685275"/>
                    <a:pt x="647254" y="685175"/>
                    <a:pt x="647971" y="683932"/>
                  </a:cubicBezTo>
                  <a:lnTo>
                    <a:pt x="653437" y="674474"/>
                  </a:lnTo>
                  <a:cubicBezTo>
                    <a:pt x="653437" y="674481"/>
                    <a:pt x="653437" y="674580"/>
                    <a:pt x="653437" y="676366"/>
                  </a:cubicBezTo>
                  <a:lnTo>
                    <a:pt x="653437" y="689607"/>
                  </a:lnTo>
                  <a:cubicBezTo>
                    <a:pt x="657602" y="689607"/>
                    <a:pt x="657602" y="689607"/>
                    <a:pt x="657602" y="644210"/>
                  </a:cubicBezTo>
                  <a:cubicBezTo>
                    <a:pt x="657611" y="644210"/>
                    <a:pt x="657683" y="644210"/>
                    <a:pt x="658383" y="644210"/>
                  </a:cubicBezTo>
                  <a:lnTo>
                    <a:pt x="663850" y="644210"/>
                  </a:lnTo>
                  <a:cubicBezTo>
                    <a:pt x="663850" y="644195"/>
                    <a:pt x="663850" y="643195"/>
                    <a:pt x="663850" y="579356"/>
                  </a:cubicBezTo>
                  <a:cubicBezTo>
                    <a:pt x="663857" y="579356"/>
                    <a:pt x="663940" y="579356"/>
                    <a:pt x="664892" y="579356"/>
                  </a:cubicBezTo>
                  <a:lnTo>
                    <a:pt x="672181" y="579356"/>
                  </a:lnTo>
                  <a:cubicBezTo>
                    <a:pt x="672187" y="579335"/>
                    <a:pt x="672458" y="578395"/>
                    <a:pt x="684677" y="536121"/>
                  </a:cubicBezTo>
                  <a:cubicBezTo>
                    <a:pt x="684685" y="536121"/>
                    <a:pt x="684785" y="536121"/>
                    <a:pt x="685978" y="536121"/>
                  </a:cubicBezTo>
                  <a:lnTo>
                    <a:pt x="695091" y="536121"/>
                  </a:lnTo>
                  <a:cubicBezTo>
                    <a:pt x="695095" y="536144"/>
                    <a:pt x="695327" y="537110"/>
                    <a:pt x="705503" y="579356"/>
                  </a:cubicBezTo>
                  <a:cubicBezTo>
                    <a:pt x="705509" y="579356"/>
                    <a:pt x="705585" y="579356"/>
                    <a:pt x="706544" y="579356"/>
                  </a:cubicBezTo>
                  <a:lnTo>
                    <a:pt x="713834" y="579356"/>
                  </a:lnTo>
                  <a:cubicBezTo>
                    <a:pt x="713834" y="579367"/>
                    <a:pt x="713834" y="580034"/>
                    <a:pt x="713834" y="618268"/>
                  </a:cubicBezTo>
                  <a:cubicBezTo>
                    <a:pt x="713841" y="618268"/>
                    <a:pt x="713943" y="618268"/>
                    <a:pt x="715655" y="618268"/>
                  </a:cubicBezTo>
                  <a:lnTo>
                    <a:pt x="728412" y="618268"/>
                  </a:lnTo>
                  <a:cubicBezTo>
                    <a:pt x="728412" y="618276"/>
                    <a:pt x="728412" y="618398"/>
                    <a:pt x="728412" y="620430"/>
                  </a:cubicBezTo>
                  <a:lnTo>
                    <a:pt x="728412" y="635562"/>
                  </a:lnTo>
                  <a:cubicBezTo>
                    <a:pt x="732577" y="635562"/>
                    <a:pt x="732577" y="635562"/>
                    <a:pt x="732577" y="633401"/>
                  </a:cubicBezTo>
                  <a:lnTo>
                    <a:pt x="732577" y="618268"/>
                  </a:lnTo>
                  <a:cubicBezTo>
                    <a:pt x="732588" y="618268"/>
                    <a:pt x="732703" y="618268"/>
                    <a:pt x="734139" y="618268"/>
                  </a:cubicBezTo>
                  <a:lnTo>
                    <a:pt x="745073" y="618268"/>
                  </a:lnTo>
                  <a:cubicBezTo>
                    <a:pt x="745073" y="618278"/>
                    <a:pt x="745073" y="618395"/>
                    <a:pt x="745073" y="619889"/>
                  </a:cubicBezTo>
                  <a:lnTo>
                    <a:pt x="745073" y="631239"/>
                  </a:lnTo>
                  <a:cubicBezTo>
                    <a:pt x="745090" y="631239"/>
                    <a:pt x="745818" y="631239"/>
                    <a:pt x="776313" y="631239"/>
                  </a:cubicBezTo>
                  <a:cubicBezTo>
                    <a:pt x="776313" y="631222"/>
                    <a:pt x="776313" y="630451"/>
                    <a:pt x="776313" y="594489"/>
                  </a:cubicBezTo>
                  <a:cubicBezTo>
                    <a:pt x="776321" y="594489"/>
                    <a:pt x="776417" y="594489"/>
                    <a:pt x="777614" y="594489"/>
                  </a:cubicBezTo>
                  <a:lnTo>
                    <a:pt x="786726" y="594489"/>
                  </a:lnTo>
                  <a:cubicBezTo>
                    <a:pt x="786726" y="594500"/>
                    <a:pt x="786726" y="594994"/>
                    <a:pt x="786726" y="616106"/>
                  </a:cubicBezTo>
                  <a:cubicBezTo>
                    <a:pt x="788809" y="616106"/>
                    <a:pt x="788809" y="616106"/>
                    <a:pt x="788809" y="583680"/>
                  </a:cubicBezTo>
                  <a:cubicBezTo>
                    <a:pt x="788823" y="583680"/>
                    <a:pt x="789379" y="583680"/>
                    <a:pt x="811718" y="583680"/>
                  </a:cubicBezTo>
                  <a:cubicBezTo>
                    <a:pt x="811718" y="583670"/>
                    <a:pt x="811718" y="583550"/>
                    <a:pt x="811718" y="582058"/>
                  </a:cubicBezTo>
                  <a:lnTo>
                    <a:pt x="811718" y="570709"/>
                  </a:lnTo>
                  <a:cubicBezTo>
                    <a:pt x="811726" y="570709"/>
                    <a:pt x="811803" y="570709"/>
                    <a:pt x="812499" y="570709"/>
                  </a:cubicBezTo>
                  <a:lnTo>
                    <a:pt x="817965" y="570709"/>
                  </a:lnTo>
                  <a:cubicBezTo>
                    <a:pt x="817965" y="570703"/>
                    <a:pt x="817965" y="570590"/>
                    <a:pt x="817965" y="568818"/>
                  </a:cubicBezTo>
                  <a:lnTo>
                    <a:pt x="817965" y="555577"/>
                  </a:lnTo>
                  <a:lnTo>
                    <a:pt x="822131" y="562062"/>
                  </a:lnTo>
                  <a:cubicBezTo>
                    <a:pt x="822140" y="562062"/>
                    <a:pt x="822272" y="562062"/>
                    <a:pt x="824475" y="562062"/>
                  </a:cubicBezTo>
                  <a:lnTo>
                    <a:pt x="840875" y="562062"/>
                  </a:lnTo>
                  <a:cubicBezTo>
                    <a:pt x="840875" y="562054"/>
                    <a:pt x="840875" y="561986"/>
                    <a:pt x="840875" y="561251"/>
                  </a:cubicBezTo>
                  <a:lnTo>
                    <a:pt x="840875" y="555577"/>
                  </a:lnTo>
                  <a:cubicBezTo>
                    <a:pt x="840884" y="555577"/>
                    <a:pt x="840960" y="555577"/>
                    <a:pt x="841656" y="555577"/>
                  </a:cubicBezTo>
                  <a:lnTo>
                    <a:pt x="847123" y="555577"/>
                  </a:lnTo>
                  <a:cubicBezTo>
                    <a:pt x="847123" y="555586"/>
                    <a:pt x="847123" y="555686"/>
                    <a:pt x="847123" y="556928"/>
                  </a:cubicBezTo>
                  <a:lnTo>
                    <a:pt x="847123" y="566386"/>
                  </a:lnTo>
                  <a:cubicBezTo>
                    <a:pt x="847138" y="566386"/>
                    <a:pt x="847891" y="566386"/>
                    <a:pt x="886693" y="566386"/>
                  </a:cubicBezTo>
                  <a:cubicBezTo>
                    <a:pt x="886693" y="566404"/>
                    <a:pt x="886693" y="567914"/>
                    <a:pt x="886693" y="704739"/>
                  </a:cubicBezTo>
                  <a:cubicBezTo>
                    <a:pt x="886703" y="704739"/>
                    <a:pt x="886821" y="704739"/>
                    <a:pt x="888255" y="704739"/>
                  </a:cubicBezTo>
                  <a:lnTo>
                    <a:pt x="899189" y="704739"/>
                  </a:lnTo>
                  <a:cubicBezTo>
                    <a:pt x="899189" y="700416"/>
                    <a:pt x="899189" y="696092"/>
                    <a:pt x="899189" y="691769"/>
                  </a:cubicBezTo>
                  <a:cubicBezTo>
                    <a:pt x="901272" y="691769"/>
                    <a:pt x="901272" y="691769"/>
                    <a:pt x="903354" y="691769"/>
                  </a:cubicBezTo>
                  <a:cubicBezTo>
                    <a:pt x="903354" y="696092"/>
                    <a:pt x="903354" y="700416"/>
                    <a:pt x="903354" y="704739"/>
                  </a:cubicBezTo>
                  <a:cubicBezTo>
                    <a:pt x="913767" y="704739"/>
                    <a:pt x="924181" y="704739"/>
                    <a:pt x="934594" y="704739"/>
                  </a:cubicBezTo>
                  <a:cubicBezTo>
                    <a:pt x="934594" y="693930"/>
                    <a:pt x="934594" y="685283"/>
                    <a:pt x="934594" y="674474"/>
                  </a:cubicBezTo>
                  <a:cubicBezTo>
                    <a:pt x="938759" y="674474"/>
                    <a:pt x="942925" y="674474"/>
                    <a:pt x="947089" y="674474"/>
                  </a:cubicBezTo>
                  <a:lnTo>
                    <a:pt x="959585" y="672313"/>
                  </a:lnTo>
                  <a:cubicBezTo>
                    <a:pt x="961669" y="672313"/>
                    <a:pt x="961669" y="674474"/>
                    <a:pt x="963751" y="674474"/>
                  </a:cubicBezTo>
                  <a:lnTo>
                    <a:pt x="974164" y="674474"/>
                  </a:lnTo>
                  <a:cubicBezTo>
                    <a:pt x="974164" y="685283"/>
                    <a:pt x="974164" y="696092"/>
                    <a:pt x="974164" y="704739"/>
                  </a:cubicBezTo>
                  <a:cubicBezTo>
                    <a:pt x="976247" y="704739"/>
                    <a:pt x="978330" y="704739"/>
                    <a:pt x="982495" y="704739"/>
                  </a:cubicBezTo>
                  <a:cubicBezTo>
                    <a:pt x="982495" y="711225"/>
                    <a:pt x="982495" y="717710"/>
                    <a:pt x="982495" y="722034"/>
                  </a:cubicBezTo>
                  <a:lnTo>
                    <a:pt x="992088" y="722939"/>
                  </a:lnTo>
                  <a:lnTo>
                    <a:pt x="1005404" y="722939"/>
                  </a:lnTo>
                  <a:cubicBezTo>
                    <a:pt x="1005404" y="717130"/>
                    <a:pt x="1005404" y="712958"/>
                    <a:pt x="1005404" y="706901"/>
                  </a:cubicBezTo>
                  <a:lnTo>
                    <a:pt x="1075236" y="706901"/>
                  </a:lnTo>
                  <a:lnTo>
                    <a:pt x="1075236" y="621648"/>
                  </a:lnTo>
                  <a:lnTo>
                    <a:pt x="1149232" y="621648"/>
                  </a:lnTo>
                  <a:lnTo>
                    <a:pt x="1149232" y="700416"/>
                  </a:lnTo>
                  <a:cubicBezTo>
                    <a:pt x="1149885" y="700416"/>
                    <a:pt x="1150537" y="700416"/>
                    <a:pt x="1151189" y="700416"/>
                  </a:cubicBezTo>
                  <a:lnTo>
                    <a:pt x="1152465" y="722939"/>
                  </a:lnTo>
                  <a:lnTo>
                    <a:pt x="1162408" y="722939"/>
                  </a:lnTo>
                  <a:cubicBezTo>
                    <a:pt x="1162959" y="715725"/>
                    <a:pt x="1163685" y="708071"/>
                    <a:pt x="1163685" y="700416"/>
                  </a:cubicBezTo>
                  <a:cubicBezTo>
                    <a:pt x="1165768" y="700416"/>
                    <a:pt x="1167851" y="700416"/>
                    <a:pt x="1169932" y="700416"/>
                  </a:cubicBezTo>
                  <a:lnTo>
                    <a:pt x="1171209" y="722939"/>
                  </a:lnTo>
                  <a:lnTo>
                    <a:pt x="1223228" y="722939"/>
                  </a:lnTo>
                  <a:lnTo>
                    <a:pt x="1223228" y="559911"/>
                  </a:lnTo>
                  <a:lnTo>
                    <a:pt x="1426003" y="559911"/>
                  </a:lnTo>
                  <a:lnTo>
                    <a:pt x="1426003" y="722939"/>
                  </a:lnTo>
                  <a:lnTo>
                    <a:pt x="1445216" y="722939"/>
                  </a:lnTo>
                  <a:lnTo>
                    <a:pt x="1445216" y="640246"/>
                  </a:lnTo>
                  <a:lnTo>
                    <a:pt x="1542962" y="640246"/>
                  </a:lnTo>
                  <a:cubicBezTo>
                    <a:pt x="1547149" y="534225"/>
                    <a:pt x="1550621" y="428751"/>
                    <a:pt x="1555222" y="322105"/>
                  </a:cubicBezTo>
                  <a:cubicBezTo>
                    <a:pt x="1544809" y="322105"/>
                    <a:pt x="1519818" y="309134"/>
                    <a:pt x="1542727" y="300487"/>
                  </a:cubicBezTo>
                  <a:cubicBezTo>
                    <a:pt x="1540643" y="298325"/>
                    <a:pt x="1538561" y="296163"/>
                    <a:pt x="1536479" y="296163"/>
                  </a:cubicBezTo>
                  <a:cubicBezTo>
                    <a:pt x="1536479" y="283193"/>
                    <a:pt x="1534395" y="281031"/>
                    <a:pt x="1544809" y="272384"/>
                  </a:cubicBezTo>
                  <a:cubicBezTo>
                    <a:pt x="1544809" y="268060"/>
                    <a:pt x="1544809" y="261575"/>
                    <a:pt x="1544809" y="255090"/>
                  </a:cubicBezTo>
                  <a:cubicBezTo>
                    <a:pt x="1548975" y="255090"/>
                    <a:pt x="1553140" y="255090"/>
                    <a:pt x="1559387" y="255090"/>
                  </a:cubicBezTo>
                  <a:cubicBezTo>
                    <a:pt x="1559387" y="246442"/>
                    <a:pt x="1559387" y="239957"/>
                    <a:pt x="1559387" y="233472"/>
                  </a:cubicBezTo>
                  <a:cubicBezTo>
                    <a:pt x="1559387" y="231310"/>
                    <a:pt x="1561470" y="231310"/>
                    <a:pt x="1561470" y="229148"/>
                  </a:cubicBezTo>
                  <a:cubicBezTo>
                    <a:pt x="1561470" y="203207"/>
                    <a:pt x="1561470" y="177266"/>
                    <a:pt x="1561470" y="151324"/>
                  </a:cubicBezTo>
                  <a:cubicBezTo>
                    <a:pt x="1561470" y="149162"/>
                    <a:pt x="1559387" y="147002"/>
                    <a:pt x="1559387" y="144840"/>
                  </a:cubicBezTo>
                  <a:cubicBezTo>
                    <a:pt x="1561470" y="142678"/>
                    <a:pt x="1563553" y="140516"/>
                    <a:pt x="1565635" y="138354"/>
                  </a:cubicBezTo>
                  <a:cubicBezTo>
                    <a:pt x="1565635" y="118898"/>
                    <a:pt x="1565635" y="99442"/>
                    <a:pt x="1565635" y="79986"/>
                  </a:cubicBezTo>
                  <a:cubicBezTo>
                    <a:pt x="1565635" y="77824"/>
                    <a:pt x="1565635" y="77824"/>
                    <a:pt x="1567718" y="75662"/>
                  </a:cubicBezTo>
                  <a:cubicBezTo>
                    <a:pt x="1567718" y="58368"/>
                    <a:pt x="1567718" y="38912"/>
                    <a:pt x="1567718" y="19456"/>
                  </a:cubicBezTo>
                  <a:cubicBezTo>
                    <a:pt x="1569801" y="10810"/>
                    <a:pt x="1569801" y="6486"/>
                    <a:pt x="156980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13" name="Freeform: Shape 17">
              <a:extLst>
                <a:ext uri="{FF2B5EF4-FFF2-40B4-BE49-F238E27FC236}">
                  <a16:creationId xmlns:a16="http://schemas.microsoft.com/office/drawing/2014/main" id="{8FF535D8-08A5-4C79-9E79-730EAEDC68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8465" y="6481019"/>
              <a:ext cx="1639605" cy="399269"/>
            </a:xfrm>
            <a:custGeom>
              <a:avLst/>
              <a:gdLst>
                <a:gd name="connsiteX0" fmla="*/ 838994 w 1639605"/>
                <a:gd name="connsiteY0" fmla="*/ 0 h 399269"/>
                <a:gd name="connsiteX1" fmla="*/ 877934 w 1639605"/>
                <a:gd name="connsiteY1" fmla="*/ 0 h 399269"/>
                <a:gd name="connsiteX2" fmla="*/ 877934 w 1639605"/>
                <a:gd name="connsiteY2" fmla="*/ 1744 h 399269"/>
                <a:gd name="connsiteX3" fmla="*/ 877934 w 1639605"/>
                <a:gd name="connsiteY3" fmla="*/ 13948 h 399269"/>
                <a:gd name="connsiteX4" fmla="*/ 916873 w 1639605"/>
                <a:gd name="connsiteY4" fmla="*/ 13948 h 399269"/>
                <a:gd name="connsiteX5" fmla="*/ 916873 w 1639605"/>
                <a:gd name="connsiteY5" fmla="*/ 104609 h 399269"/>
                <a:gd name="connsiteX6" fmla="*/ 918305 w 1639605"/>
                <a:gd name="connsiteY6" fmla="*/ 104609 h 399269"/>
                <a:gd name="connsiteX7" fmla="*/ 928326 w 1639605"/>
                <a:gd name="connsiteY7" fmla="*/ 104609 h 399269"/>
                <a:gd name="connsiteX8" fmla="*/ 928326 w 1639605"/>
                <a:gd name="connsiteY8" fmla="*/ 237114 h 399269"/>
                <a:gd name="connsiteX9" fmla="*/ 930616 w 1639605"/>
                <a:gd name="connsiteY9" fmla="*/ 237114 h 399269"/>
                <a:gd name="connsiteX10" fmla="*/ 946651 w 1639605"/>
                <a:gd name="connsiteY10" fmla="*/ 237114 h 399269"/>
                <a:gd name="connsiteX11" fmla="*/ 946651 w 1639605"/>
                <a:gd name="connsiteY11" fmla="*/ 151102 h 399269"/>
                <a:gd name="connsiteX12" fmla="*/ 947510 w 1639605"/>
                <a:gd name="connsiteY12" fmla="*/ 150521 h 399269"/>
                <a:gd name="connsiteX13" fmla="*/ 953522 w 1639605"/>
                <a:gd name="connsiteY13" fmla="*/ 146453 h 399269"/>
                <a:gd name="connsiteX14" fmla="*/ 958104 w 1639605"/>
                <a:gd name="connsiteY14" fmla="*/ 147615 h 399269"/>
                <a:gd name="connsiteX15" fmla="*/ 958104 w 1639605"/>
                <a:gd name="connsiteY15" fmla="*/ 155752 h 399269"/>
                <a:gd name="connsiteX16" fmla="*/ 960393 w 1639605"/>
                <a:gd name="connsiteY16" fmla="*/ 154589 h 399269"/>
                <a:gd name="connsiteX17" fmla="*/ 976428 w 1639605"/>
                <a:gd name="connsiteY17" fmla="*/ 146453 h 399269"/>
                <a:gd name="connsiteX18" fmla="*/ 978433 w 1639605"/>
                <a:gd name="connsiteY18" fmla="*/ 146453 h 399269"/>
                <a:gd name="connsiteX19" fmla="*/ 992461 w 1639605"/>
                <a:gd name="connsiteY19" fmla="*/ 146453 h 399269"/>
                <a:gd name="connsiteX20" fmla="*/ 992461 w 1639605"/>
                <a:gd name="connsiteY20" fmla="*/ 304529 h 399269"/>
                <a:gd name="connsiteX21" fmla="*/ 1024530 w 1639605"/>
                <a:gd name="connsiteY21" fmla="*/ 309179 h 399269"/>
                <a:gd name="connsiteX22" fmla="*/ 1024530 w 1639605"/>
                <a:gd name="connsiteY22" fmla="*/ 302205 h 399269"/>
                <a:gd name="connsiteX23" fmla="*/ 1058887 w 1639605"/>
                <a:gd name="connsiteY23" fmla="*/ 302205 h 399269"/>
                <a:gd name="connsiteX24" fmla="*/ 1058887 w 1639605"/>
                <a:gd name="connsiteY24" fmla="*/ 271984 h 399269"/>
                <a:gd name="connsiteX25" fmla="*/ 1068050 w 1639605"/>
                <a:gd name="connsiteY25" fmla="*/ 271984 h 399269"/>
                <a:gd name="connsiteX26" fmla="*/ 1068050 w 1639605"/>
                <a:gd name="connsiteY26" fmla="*/ 232465 h 399269"/>
                <a:gd name="connsiteX27" fmla="*/ 1074922 w 1639605"/>
                <a:gd name="connsiteY27" fmla="*/ 232465 h 399269"/>
                <a:gd name="connsiteX28" fmla="*/ 1074922 w 1639605"/>
                <a:gd name="connsiteY28" fmla="*/ 192946 h 399269"/>
                <a:gd name="connsiteX29" fmla="*/ 1090956 w 1639605"/>
                <a:gd name="connsiteY29" fmla="*/ 192946 h 399269"/>
                <a:gd name="connsiteX30" fmla="*/ 1141347 w 1639605"/>
                <a:gd name="connsiteY30" fmla="*/ 172024 h 399269"/>
                <a:gd name="connsiteX31" fmla="*/ 1143638 w 1639605"/>
                <a:gd name="connsiteY31" fmla="*/ 151102 h 399269"/>
                <a:gd name="connsiteX32" fmla="*/ 1148219 w 1639605"/>
                <a:gd name="connsiteY32" fmla="*/ 172024 h 399269"/>
                <a:gd name="connsiteX33" fmla="*/ 1200902 w 1639605"/>
                <a:gd name="connsiteY33" fmla="*/ 199920 h 399269"/>
                <a:gd name="connsiteX34" fmla="*/ 1200902 w 1639605"/>
                <a:gd name="connsiteY34" fmla="*/ 195271 h 399269"/>
                <a:gd name="connsiteX35" fmla="*/ 1214645 w 1639605"/>
                <a:gd name="connsiteY35" fmla="*/ 195271 h 399269"/>
                <a:gd name="connsiteX36" fmla="*/ 1214645 w 1639605"/>
                <a:gd name="connsiteY36" fmla="*/ 232465 h 399269"/>
                <a:gd name="connsiteX37" fmla="*/ 1221517 w 1639605"/>
                <a:gd name="connsiteY37" fmla="*/ 232465 h 399269"/>
                <a:gd name="connsiteX38" fmla="*/ 1221517 w 1639605"/>
                <a:gd name="connsiteY38" fmla="*/ 276633 h 399269"/>
                <a:gd name="connsiteX39" fmla="*/ 1228389 w 1639605"/>
                <a:gd name="connsiteY39" fmla="*/ 276633 h 399269"/>
                <a:gd name="connsiteX40" fmla="*/ 1228389 w 1639605"/>
                <a:gd name="connsiteY40" fmla="*/ 297555 h 399269"/>
                <a:gd name="connsiteX41" fmla="*/ 1242132 w 1639605"/>
                <a:gd name="connsiteY41" fmla="*/ 297555 h 399269"/>
                <a:gd name="connsiteX42" fmla="*/ 1242132 w 1639605"/>
                <a:gd name="connsiteY42" fmla="*/ 330100 h 399269"/>
                <a:gd name="connsiteX43" fmla="*/ 1329172 w 1639605"/>
                <a:gd name="connsiteY43" fmla="*/ 323126 h 399269"/>
                <a:gd name="connsiteX44" fmla="*/ 1329172 w 1639605"/>
                <a:gd name="connsiteY44" fmla="*/ 290581 h 399269"/>
                <a:gd name="connsiteX45" fmla="*/ 1374984 w 1639605"/>
                <a:gd name="connsiteY45" fmla="*/ 290581 h 399269"/>
                <a:gd name="connsiteX46" fmla="*/ 1374984 w 1639605"/>
                <a:gd name="connsiteY46" fmla="*/ 271984 h 399269"/>
                <a:gd name="connsiteX47" fmla="*/ 1471187 w 1639605"/>
                <a:gd name="connsiteY47" fmla="*/ 271984 h 399269"/>
                <a:gd name="connsiteX48" fmla="*/ 1471187 w 1639605"/>
                <a:gd name="connsiteY48" fmla="*/ 283607 h 399269"/>
                <a:gd name="connsiteX49" fmla="*/ 1533031 w 1639605"/>
                <a:gd name="connsiteY49" fmla="*/ 283607 h 399269"/>
                <a:gd name="connsiteX50" fmla="*/ 1533031 w 1639605"/>
                <a:gd name="connsiteY50" fmla="*/ 290581 h 399269"/>
                <a:gd name="connsiteX51" fmla="*/ 1551356 w 1639605"/>
                <a:gd name="connsiteY51" fmla="*/ 290581 h 399269"/>
                <a:gd name="connsiteX52" fmla="*/ 1551356 w 1639605"/>
                <a:gd name="connsiteY52" fmla="*/ 297555 h 399269"/>
                <a:gd name="connsiteX53" fmla="*/ 1567389 w 1639605"/>
                <a:gd name="connsiteY53" fmla="*/ 297555 h 399269"/>
                <a:gd name="connsiteX54" fmla="*/ 1567389 w 1639605"/>
                <a:gd name="connsiteY54" fmla="*/ 277548 h 399269"/>
                <a:gd name="connsiteX55" fmla="*/ 1639605 w 1639605"/>
                <a:gd name="connsiteY55" fmla="*/ 399269 h 399269"/>
                <a:gd name="connsiteX56" fmla="*/ 0 w 1639605"/>
                <a:gd name="connsiteY56" fmla="*/ 399269 h 399269"/>
                <a:gd name="connsiteX57" fmla="*/ 0 w 1639605"/>
                <a:gd name="connsiteY57" fmla="*/ 378836 h 399269"/>
                <a:gd name="connsiteX58" fmla="*/ 509 w 1639605"/>
                <a:gd name="connsiteY58" fmla="*/ 371254 h 399269"/>
                <a:gd name="connsiteX59" fmla="*/ 652 w 1639605"/>
                <a:gd name="connsiteY59" fmla="*/ 341724 h 399269"/>
                <a:gd name="connsiteX60" fmla="*/ 39592 w 1639605"/>
                <a:gd name="connsiteY60" fmla="*/ 341724 h 399269"/>
                <a:gd name="connsiteX61" fmla="*/ 39592 w 1639605"/>
                <a:gd name="connsiteY61" fmla="*/ 267335 h 399269"/>
                <a:gd name="connsiteX62" fmla="*/ 76241 w 1639605"/>
                <a:gd name="connsiteY62" fmla="*/ 267335 h 399269"/>
                <a:gd name="connsiteX63" fmla="*/ 76241 w 1639605"/>
                <a:gd name="connsiteY63" fmla="*/ 266463 h 399269"/>
                <a:gd name="connsiteX64" fmla="*/ 76241 w 1639605"/>
                <a:gd name="connsiteY64" fmla="*/ 260361 h 399269"/>
                <a:gd name="connsiteX65" fmla="*/ 99147 w 1639605"/>
                <a:gd name="connsiteY65" fmla="*/ 260361 h 399269"/>
                <a:gd name="connsiteX66" fmla="*/ 99147 w 1639605"/>
                <a:gd name="connsiteY66" fmla="*/ 220842 h 399269"/>
                <a:gd name="connsiteX67" fmla="*/ 94565 w 1639605"/>
                <a:gd name="connsiteY67" fmla="*/ 219098 h 399269"/>
                <a:gd name="connsiteX68" fmla="*/ 94565 w 1639605"/>
                <a:gd name="connsiteY68" fmla="*/ 206894 h 399269"/>
                <a:gd name="connsiteX69" fmla="*/ 99147 w 1639605"/>
                <a:gd name="connsiteY69" fmla="*/ 209219 h 399269"/>
                <a:gd name="connsiteX70" fmla="*/ 103728 w 1639605"/>
                <a:gd name="connsiteY70" fmla="*/ 185972 h 399269"/>
                <a:gd name="connsiteX71" fmla="*/ 108309 w 1639605"/>
                <a:gd name="connsiteY71" fmla="*/ 209219 h 399269"/>
                <a:gd name="connsiteX72" fmla="*/ 110886 w 1639605"/>
                <a:gd name="connsiteY72" fmla="*/ 206022 h 399269"/>
                <a:gd name="connsiteX73" fmla="*/ 112891 w 1639605"/>
                <a:gd name="connsiteY73" fmla="*/ 199920 h 399269"/>
                <a:gd name="connsiteX74" fmla="*/ 113462 w 1639605"/>
                <a:gd name="connsiteY74" fmla="*/ 198758 h 399269"/>
                <a:gd name="connsiteX75" fmla="*/ 117471 w 1639605"/>
                <a:gd name="connsiteY75" fmla="*/ 190621 h 399269"/>
                <a:gd name="connsiteX76" fmla="*/ 118044 w 1639605"/>
                <a:gd name="connsiteY76" fmla="*/ 189459 h 399269"/>
                <a:gd name="connsiteX77" fmla="*/ 122053 w 1639605"/>
                <a:gd name="connsiteY77" fmla="*/ 181323 h 399269"/>
                <a:gd name="connsiteX78" fmla="*/ 123483 w 1639605"/>
                <a:gd name="connsiteY78" fmla="*/ 180451 h 399269"/>
                <a:gd name="connsiteX79" fmla="*/ 133504 w 1639605"/>
                <a:gd name="connsiteY79" fmla="*/ 174349 h 399269"/>
                <a:gd name="connsiteX80" fmla="*/ 135223 w 1639605"/>
                <a:gd name="connsiteY80" fmla="*/ 173187 h 399269"/>
                <a:gd name="connsiteX81" fmla="*/ 147248 w 1639605"/>
                <a:gd name="connsiteY81" fmla="*/ 165050 h 399269"/>
                <a:gd name="connsiteX82" fmla="*/ 148107 w 1639605"/>
                <a:gd name="connsiteY82" fmla="*/ 163888 h 399269"/>
                <a:gd name="connsiteX83" fmla="*/ 154120 w 1639605"/>
                <a:gd name="connsiteY83" fmla="*/ 155752 h 399269"/>
                <a:gd name="connsiteX84" fmla="*/ 154692 w 1639605"/>
                <a:gd name="connsiteY84" fmla="*/ 153718 h 399269"/>
                <a:gd name="connsiteX85" fmla="*/ 158701 w 1639605"/>
                <a:gd name="connsiteY85" fmla="*/ 139479 h 399269"/>
                <a:gd name="connsiteX86" fmla="*/ 159274 w 1639605"/>
                <a:gd name="connsiteY86" fmla="*/ 141513 h 399269"/>
                <a:gd name="connsiteX87" fmla="*/ 163282 w 1639605"/>
                <a:gd name="connsiteY87" fmla="*/ 155752 h 399269"/>
                <a:gd name="connsiteX88" fmla="*/ 163854 w 1639605"/>
                <a:gd name="connsiteY88" fmla="*/ 156623 h 399269"/>
                <a:gd name="connsiteX89" fmla="*/ 167863 w 1639605"/>
                <a:gd name="connsiteY89" fmla="*/ 162726 h 399269"/>
                <a:gd name="connsiteX90" fmla="*/ 169295 w 1639605"/>
                <a:gd name="connsiteY90" fmla="*/ 163888 h 399269"/>
                <a:gd name="connsiteX91" fmla="*/ 179317 w 1639605"/>
                <a:gd name="connsiteY91" fmla="*/ 172024 h 399269"/>
                <a:gd name="connsiteX92" fmla="*/ 180462 w 1639605"/>
                <a:gd name="connsiteY92" fmla="*/ 173187 h 399269"/>
                <a:gd name="connsiteX93" fmla="*/ 188477 w 1639605"/>
                <a:gd name="connsiteY93" fmla="*/ 181323 h 399269"/>
                <a:gd name="connsiteX94" fmla="*/ 189624 w 1639605"/>
                <a:gd name="connsiteY94" fmla="*/ 182485 h 399269"/>
                <a:gd name="connsiteX95" fmla="*/ 197641 w 1639605"/>
                <a:gd name="connsiteY95" fmla="*/ 190621 h 399269"/>
                <a:gd name="connsiteX96" fmla="*/ 197927 w 1639605"/>
                <a:gd name="connsiteY96" fmla="*/ 191784 h 399269"/>
                <a:gd name="connsiteX97" fmla="*/ 199930 w 1639605"/>
                <a:gd name="connsiteY97" fmla="*/ 199920 h 399269"/>
                <a:gd name="connsiteX98" fmla="*/ 200217 w 1639605"/>
                <a:gd name="connsiteY98" fmla="*/ 201082 h 399269"/>
                <a:gd name="connsiteX99" fmla="*/ 202221 w 1639605"/>
                <a:gd name="connsiteY99" fmla="*/ 209219 h 399269"/>
                <a:gd name="connsiteX100" fmla="*/ 209093 w 1639605"/>
                <a:gd name="connsiteY100" fmla="*/ 185972 h 399269"/>
                <a:gd name="connsiteX101" fmla="*/ 213674 w 1639605"/>
                <a:gd name="connsiteY101" fmla="*/ 209219 h 399269"/>
                <a:gd name="connsiteX102" fmla="*/ 218255 w 1639605"/>
                <a:gd name="connsiteY102" fmla="*/ 210962 h 399269"/>
                <a:gd name="connsiteX103" fmla="*/ 218255 w 1639605"/>
                <a:gd name="connsiteY103" fmla="*/ 223167 h 399269"/>
                <a:gd name="connsiteX104" fmla="*/ 213674 w 1639605"/>
                <a:gd name="connsiteY104" fmla="*/ 255712 h 399269"/>
                <a:gd name="connsiteX105" fmla="*/ 214820 w 1639605"/>
                <a:gd name="connsiteY105" fmla="*/ 255712 h 399269"/>
                <a:gd name="connsiteX106" fmla="*/ 222836 w 1639605"/>
                <a:gd name="connsiteY106" fmla="*/ 255712 h 399269"/>
                <a:gd name="connsiteX107" fmla="*/ 223696 w 1639605"/>
                <a:gd name="connsiteY107" fmla="*/ 260361 h 399269"/>
                <a:gd name="connsiteX108" fmla="*/ 229708 w 1639605"/>
                <a:gd name="connsiteY108" fmla="*/ 260361 h 399269"/>
                <a:gd name="connsiteX109" fmla="*/ 229708 w 1639605"/>
                <a:gd name="connsiteY109" fmla="*/ 259199 h 399269"/>
                <a:gd name="connsiteX110" fmla="*/ 229708 w 1639605"/>
                <a:gd name="connsiteY110" fmla="*/ 251062 h 399269"/>
                <a:gd name="connsiteX111" fmla="*/ 231999 w 1639605"/>
                <a:gd name="connsiteY111" fmla="*/ 251062 h 399269"/>
                <a:gd name="connsiteX112" fmla="*/ 248032 w 1639605"/>
                <a:gd name="connsiteY112" fmla="*/ 251062 h 399269"/>
                <a:gd name="connsiteX113" fmla="*/ 248032 w 1639605"/>
                <a:gd name="connsiteY113" fmla="*/ 249028 h 399269"/>
                <a:gd name="connsiteX114" fmla="*/ 248032 w 1639605"/>
                <a:gd name="connsiteY114" fmla="*/ 234790 h 399269"/>
                <a:gd name="connsiteX115" fmla="*/ 286972 w 1639605"/>
                <a:gd name="connsiteY115" fmla="*/ 234790 h 399269"/>
                <a:gd name="connsiteX116" fmla="*/ 286972 w 1639605"/>
                <a:gd name="connsiteY116" fmla="*/ 236243 h 399269"/>
                <a:gd name="connsiteX117" fmla="*/ 286972 w 1639605"/>
                <a:gd name="connsiteY117" fmla="*/ 246413 h 399269"/>
                <a:gd name="connsiteX118" fmla="*/ 307587 w 1639605"/>
                <a:gd name="connsiteY118" fmla="*/ 246413 h 399269"/>
                <a:gd name="connsiteX119" fmla="*/ 307587 w 1639605"/>
                <a:gd name="connsiteY119" fmla="*/ 248738 h 399269"/>
                <a:gd name="connsiteX120" fmla="*/ 307587 w 1639605"/>
                <a:gd name="connsiteY120" fmla="*/ 265010 h 399269"/>
                <a:gd name="connsiteX121" fmla="*/ 303006 w 1639605"/>
                <a:gd name="connsiteY121" fmla="*/ 265882 h 399269"/>
                <a:gd name="connsiteX122" fmla="*/ 303006 w 1639605"/>
                <a:gd name="connsiteY122" fmla="*/ 271984 h 399269"/>
                <a:gd name="connsiteX123" fmla="*/ 307587 w 1639605"/>
                <a:gd name="connsiteY123" fmla="*/ 273728 h 399269"/>
                <a:gd name="connsiteX124" fmla="*/ 307587 w 1639605"/>
                <a:gd name="connsiteY124" fmla="*/ 285932 h 399269"/>
                <a:gd name="connsiteX125" fmla="*/ 303006 w 1639605"/>
                <a:gd name="connsiteY125" fmla="*/ 290581 h 399269"/>
                <a:gd name="connsiteX126" fmla="*/ 303006 w 1639605"/>
                <a:gd name="connsiteY126" fmla="*/ 346373 h 399269"/>
                <a:gd name="connsiteX127" fmla="*/ 305009 w 1639605"/>
                <a:gd name="connsiteY127" fmla="*/ 346373 h 399269"/>
                <a:gd name="connsiteX128" fmla="*/ 319040 w 1639605"/>
                <a:gd name="connsiteY128" fmla="*/ 346373 h 399269"/>
                <a:gd name="connsiteX129" fmla="*/ 320757 w 1639605"/>
                <a:gd name="connsiteY129" fmla="*/ 351022 h 399269"/>
                <a:gd name="connsiteX130" fmla="*/ 332784 w 1639605"/>
                <a:gd name="connsiteY130" fmla="*/ 351022 h 399269"/>
                <a:gd name="connsiteX131" fmla="*/ 332784 w 1639605"/>
                <a:gd name="connsiteY131" fmla="*/ 353056 h 399269"/>
                <a:gd name="connsiteX132" fmla="*/ 332784 w 1639605"/>
                <a:gd name="connsiteY132" fmla="*/ 367295 h 399269"/>
                <a:gd name="connsiteX133" fmla="*/ 334502 w 1639605"/>
                <a:gd name="connsiteY133" fmla="*/ 367295 h 399269"/>
                <a:gd name="connsiteX134" fmla="*/ 346526 w 1639605"/>
                <a:gd name="connsiteY134" fmla="*/ 367295 h 399269"/>
                <a:gd name="connsiteX135" fmla="*/ 346526 w 1639605"/>
                <a:gd name="connsiteY135" fmla="*/ 365261 h 399269"/>
                <a:gd name="connsiteX136" fmla="*/ 346526 w 1639605"/>
                <a:gd name="connsiteY136" fmla="*/ 351022 h 399269"/>
                <a:gd name="connsiteX137" fmla="*/ 348529 w 1639605"/>
                <a:gd name="connsiteY137" fmla="*/ 349860 h 399269"/>
                <a:gd name="connsiteX138" fmla="*/ 362560 w 1639605"/>
                <a:gd name="connsiteY138" fmla="*/ 341724 h 399269"/>
                <a:gd name="connsiteX139" fmla="*/ 362560 w 1639605"/>
                <a:gd name="connsiteY139" fmla="*/ 320802 h 399269"/>
                <a:gd name="connsiteX140" fmla="*/ 357979 w 1639605"/>
                <a:gd name="connsiteY140" fmla="*/ 297555 h 399269"/>
                <a:gd name="connsiteX141" fmla="*/ 359123 w 1639605"/>
                <a:gd name="connsiteY141" fmla="*/ 297555 h 399269"/>
                <a:gd name="connsiteX142" fmla="*/ 367141 w 1639605"/>
                <a:gd name="connsiteY142" fmla="*/ 297555 h 399269"/>
                <a:gd name="connsiteX143" fmla="*/ 387757 w 1639605"/>
                <a:gd name="connsiteY143" fmla="*/ 295231 h 399269"/>
                <a:gd name="connsiteX144" fmla="*/ 387757 w 1639605"/>
                <a:gd name="connsiteY144" fmla="*/ 294068 h 399269"/>
                <a:gd name="connsiteX145" fmla="*/ 387757 w 1639605"/>
                <a:gd name="connsiteY145" fmla="*/ 285932 h 399269"/>
                <a:gd name="connsiteX146" fmla="*/ 389475 w 1639605"/>
                <a:gd name="connsiteY146" fmla="*/ 285932 h 399269"/>
                <a:gd name="connsiteX147" fmla="*/ 401499 w 1639605"/>
                <a:gd name="connsiteY147" fmla="*/ 285932 h 399269"/>
                <a:gd name="connsiteX148" fmla="*/ 401499 w 1639605"/>
                <a:gd name="connsiteY148" fmla="*/ 169700 h 399269"/>
                <a:gd name="connsiteX149" fmla="*/ 402645 w 1639605"/>
                <a:gd name="connsiteY149" fmla="*/ 169700 h 399269"/>
                <a:gd name="connsiteX150" fmla="*/ 410661 w 1639605"/>
                <a:gd name="connsiteY150" fmla="*/ 169700 h 399269"/>
                <a:gd name="connsiteX151" fmla="*/ 410661 w 1639605"/>
                <a:gd name="connsiteY151" fmla="*/ 167375 h 399269"/>
                <a:gd name="connsiteX152" fmla="*/ 410661 w 1639605"/>
                <a:gd name="connsiteY152" fmla="*/ 151102 h 399269"/>
                <a:gd name="connsiteX153" fmla="*/ 412952 w 1639605"/>
                <a:gd name="connsiteY153" fmla="*/ 104609 h 399269"/>
                <a:gd name="connsiteX154" fmla="*/ 414098 w 1639605"/>
                <a:gd name="connsiteY154" fmla="*/ 104609 h 399269"/>
                <a:gd name="connsiteX155" fmla="*/ 422114 w 1639605"/>
                <a:gd name="connsiteY155" fmla="*/ 104609 h 399269"/>
                <a:gd name="connsiteX156" fmla="*/ 422114 w 1639605"/>
                <a:gd name="connsiteY156" fmla="*/ 105772 h 399269"/>
                <a:gd name="connsiteX157" fmla="*/ 422114 w 1639605"/>
                <a:gd name="connsiteY157" fmla="*/ 113908 h 399269"/>
                <a:gd name="connsiteX158" fmla="*/ 426695 w 1639605"/>
                <a:gd name="connsiteY158" fmla="*/ 111583 h 399269"/>
                <a:gd name="connsiteX159" fmla="*/ 426695 w 1639605"/>
                <a:gd name="connsiteY159" fmla="*/ 95311 h 399269"/>
                <a:gd name="connsiteX160" fmla="*/ 428126 w 1639605"/>
                <a:gd name="connsiteY160" fmla="*/ 94730 h 399269"/>
                <a:gd name="connsiteX161" fmla="*/ 438148 w 1639605"/>
                <a:gd name="connsiteY161" fmla="*/ 90662 h 399269"/>
                <a:gd name="connsiteX162" fmla="*/ 439293 w 1639605"/>
                <a:gd name="connsiteY162" fmla="*/ 91243 h 399269"/>
                <a:gd name="connsiteX163" fmla="*/ 447310 w 1639605"/>
                <a:gd name="connsiteY163" fmla="*/ 95311 h 399269"/>
                <a:gd name="connsiteX164" fmla="*/ 449028 w 1639605"/>
                <a:gd name="connsiteY164" fmla="*/ 95311 h 399269"/>
                <a:gd name="connsiteX165" fmla="*/ 461054 w 1639605"/>
                <a:gd name="connsiteY165" fmla="*/ 95311 h 399269"/>
                <a:gd name="connsiteX166" fmla="*/ 461054 w 1639605"/>
                <a:gd name="connsiteY166" fmla="*/ 65090 h 399269"/>
                <a:gd name="connsiteX167" fmla="*/ 462199 w 1639605"/>
                <a:gd name="connsiteY167" fmla="*/ 65090 h 399269"/>
                <a:gd name="connsiteX168" fmla="*/ 470215 w 1639605"/>
                <a:gd name="connsiteY168" fmla="*/ 65090 h 399269"/>
                <a:gd name="connsiteX169" fmla="*/ 471646 w 1639605"/>
                <a:gd name="connsiteY169" fmla="*/ 69740 h 399269"/>
                <a:gd name="connsiteX170" fmla="*/ 481669 w 1639605"/>
                <a:gd name="connsiteY170" fmla="*/ 69740 h 399269"/>
                <a:gd name="connsiteX171" fmla="*/ 482814 w 1639605"/>
                <a:gd name="connsiteY171" fmla="*/ 65090 h 399269"/>
                <a:gd name="connsiteX172" fmla="*/ 490831 w 1639605"/>
                <a:gd name="connsiteY172" fmla="*/ 65090 h 399269"/>
                <a:gd name="connsiteX173" fmla="*/ 490831 w 1639605"/>
                <a:gd name="connsiteY173" fmla="*/ 99960 h 399269"/>
                <a:gd name="connsiteX174" fmla="*/ 492263 w 1639605"/>
                <a:gd name="connsiteY174" fmla="*/ 101122 h 399269"/>
                <a:gd name="connsiteX175" fmla="*/ 502284 w 1639605"/>
                <a:gd name="connsiteY175" fmla="*/ 109259 h 399269"/>
                <a:gd name="connsiteX176" fmla="*/ 525189 w 1639605"/>
                <a:gd name="connsiteY176" fmla="*/ 116233 h 399269"/>
                <a:gd name="connsiteX177" fmla="*/ 525189 w 1639605"/>
                <a:gd name="connsiteY177" fmla="*/ 114780 h 399269"/>
                <a:gd name="connsiteX178" fmla="*/ 525189 w 1639605"/>
                <a:gd name="connsiteY178" fmla="*/ 104609 h 399269"/>
                <a:gd name="connsiteX179" fmla="*/ 554966 w 1639605"/>
                <a:gd name="connsiteY179" fmla="*/ 95311 h 399269"/>
                <a:gd name="connsiteX180" fmla="*/ 554966 w 1639605"/>
                <a:gd name="connsiteY180" fmla="*/ 94149 h 399269"/>
                <a:gd name="connsiteX181" fmla="*/ 554966 w 1639605"/>
                <a:gd name="connsiteY181" fmla="*/ 86012 h 399269"/>
                <a:gd name="connsiteX182" fmla="*/ 555825 w 1639605"/>
                <a:gd name="connsiteY182" fmla="*/ 86012 h 399269"/>
                <a:gd name="connsiteX183" fmla="*/ 561838 w 1639605"/>
                <a:gd name="connsiteY183" fmla="*/ 86012 h 399269"/>
                <a:gd name="connsiteX184" fmla="*/ 561838 w 1639605"/>
                <a:gd name="connsiteY184" fmla="*/ 85141 h 399269"/>
                <a:gd name="connsiteX185" fmla="*/ 561838 w 1639605"/>
                <a:gd name="connsiteY185" fmla="*/ 79038 h 399269"/>
                <a:gd name="connsiteX186" fmla="*/ 564128 w 1639605"/>
                <a:gd name="connsiteY186" fmla="*/ 79038 h 399269"/>
                <a:gd name="connsiteX187" fmla="*/ 580162 w 1639605"/>
                <a:gd name="connsiteY187" fmla="*/ 79038 h 399269"/>
                <a:gd name="connsiteX188" fmla="*/ 580162 w 1639605"/>
                <a:gd name="connsiteY188" fmla="*/ 79910 h 399269"/>
                <a:gd name="connsiteX189" fmla="*/ 580162 w 1639605"/>
                <a:gd name="connsiteY189" fmla="*/ 86012 h 399269"/>
                <a:gd name="connsiteX190" fmla="*/ 581880 w 1639605"/>
                <a:gd name="connsiteY190" fmla="*/ 86012 h 399269"/>
                <a:gd name="connsiteX191" fmla="*/ 593906 w 1639605"/>
                <a:gd name="connsiteY191" fmla="*/ 86012 h 399269"/>
                <a:gd name="connsiteX192" fmla="*/ 593906 w 1639605"/>
                <a:gd name="connsiteY192" fmla="*/ 87756 h 399269"/>
                <a:gd name="connsiteX193" fmla="*/ 593906 w 1639605"/>
                <a:gd name="connsiteY193" fmla="*/ 99960 h 399269"/>
                <a:gd name="connsiteX194" fmla="*/ 619101 w 1639605"/>
                <a:gd name="connsiteY194" fmla="*/ 99960 h 399269"/>
                <a:gd name="connsiteX195" fmla="*/ 619101 w 1639605"/>
                <a:gd name="connsiteY195" fmla="*/ 98798 h 399269"/>
                <a:gd name="connsiteX196" fmla="*/ 619101 w 1639605"/>
                <a:gd name="connsiteY196" fmla="*/ 90662 h 399269"/>
                <a:gd name="connsiteX197" fmla="*/ 620533 w 1639605"/>
                <a:gd name="connsiteY197" fmla="*/ 90662 h 399269"/>
                <a:gd name="connsiteX198" fmla="*/ 630554 w 1639605"/>
                <a:gd name="connsiteY198" fmla="*/ 90662 h 399269"/>
                <a:gd name="connsiteX199" fmla="*/ 630554 w 1639605"/>
                <a:gd name="connsiteY199" fmla="*/ 89499 h 399269"/>
                <a:gd name="connsiteX200" fmla="*/ 630554 w 1639605"/>
                <a:gd name="connsiteY200" fmla="*/ 81363 h 399269"/>
                <a:gd name="connsiteX201" fmla="*/ 632273 w 1639605"/>
                <a:gd name="connsiteY201" fmla="*/ 81363 h 399269"/>
                <a:gd name="connsiteX202" fmla="*/ 644297 w 1639605"/>
                <a:gd name="connsiteY202" fmla="*/ 81363 h 399269"/>
                <a:gd name="connsiteX203" fmla="*/ 644297 w 1639605"/>
                <a:gd name="connsiteY203" fmla="*/ 82525 h 399269"/>
                <a:gd name="connsiteX204" fmla="*/ 644297 w 1639605"/>
                <a:gd name="connsiteY204" fmla="*/ 90662 h 399269"/>
                <a:gd name="connsiteX205" fmla="*/ 648879 w 1639605"/>
                <a:gd name="connsiteY205" fmla="*/ 34870 h 399269"/>
                <a:gd name="connsiteX206" fmla="*/ 751953 w 1639605"/>
                <a:gd name="connsiteY206" fmla="*/ 34870 h 399269"/>
                <a:gd name="connsiteX207" fmla="*/ 751953 w 1639605"/>
                <a:gd name="connsiteY207" fmla="*/ 109259 h 399269"/>
                <a:gd name="connsiteX208" fmla="*/ 754244 w 1639605"/>
                <a:gd name="connsiteY208" fmla="*/ 109259 h 399269"/>
                <a:gd name="connsiteX209" fmla="*/ 770278 w 1639605"/>
                <a:gd name="connsiteY209" fmla="*/ 109259 h 399269"/>
                <a:gd name="connsiteX210" fmla="*/ 770278 w 1639605"/>
                <a:gd name="connsiteY210" fmla="*/ 25571 h 399269"/>
                <a:gd name="connsiteX211" fmla="*/ 793184 w 1639605"/>
                <a:gd name="connsiteY211" fmla="*/ 13948 h 399269"/>
                <a:gd name="connsiteX212" fmla="*/ 822961 w 1639605"/>
                <a:gd name="connsiteY212" fmla="*/ 13948 h 399269"/>
                <a:gd name="connsiteX213" fmla="*/ 824965 w 1639605"/>
                <a:gd name="connsiteY213" fmla="*/ 12205 h 39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</a:cxnLst>
              <a:rect l="l" t="t" r="r" b="b"/>
              <a:pathLst>
                <a:path w="1639605" h="399269">
                  <a:moveTo>
                    <a:pt x="838994" y="0"/>
                  </a:moveTo>
                  <a:cubicBezTo>
                    <a:pt x="838994" y="0"/>
                    <a:pt x="838994" y="0"/>
                    <a:pt x="877934" y="0"/>
                  </a:cubicBezTo>
                  <a:cubicBezTo>
                    <a:pt x="877934" y="0"/>
                    <a:pt x="877934" y="0"/>
                    <a:pt x="877934" y="1744"/>
                  </a:cubicBezTo>
                  <a:lnTo>
                    <a:pt x="877934" y="13948"/>
                  </a:lnTo>
                  <a:cubicBezTo>
                    <a:pt x="877934" y="13948"/>
                    <a:pt x="877934" y="13948"/>
                    <a:pt x="916873" y="13948"/>
                  </a:cubicBezTo>
                  <a:cubicBezTo>
                    <a:pt x="916873" y="13948"/>
                    <a:pt x="916873" y="13948"/>
                    <a:pt x="916873" y="104609"/>
                  </a:cubicBezTo>
                  <a:cubicBezTo>
                    <a:pt x="916873" y="104609"/>
                    <a:pt x="916873" y="104609"/>
                    <a:pt x="918305" y="104609"/>
                  </a:cubicBezTo>
                  <a:lnTo>
                    <a:pt x="928326" y="104609"/>
                  </a:lnTo>
                  <a:cubicBezTo>
                    <a:pt x="928326" y="104609"/>
                    <a:pt x="928326" y="104609"/>
                    <a:pt x="928326" y="237114"/>
                  </a:cubicBezTo>
                  <a:cubicBezTo>
                    <a:pt x="928326" y="237114"/>
                    <a:pt x="928326" y="237114"/>
                    <a:pt x="930616" y="237114"/>
                  </a:cubicBezTo>
                  <a:lnTo>
                    <a:pt x="946651" y="237114"/>
                  </a:lnTo>
                  <a:cubicBezTo>
                    <a:pt x="946651" y="237114"/>
                    <a:pt x="946651" y="237114"/>
                    <a:pt x="946651" y="151102"/>
                  </a:cubicBezTo>
                  <a:cubicBezTo>
                    <a:pt x="946651" y="151102"/>
                    <a:pt x="946651" y="151102"/>
                    <a:pt x="947510" y="150521"/>
                  </a:cubicBezTo>
                  <a:lnTo>
                    <a:pt x="953522" y="146453"/>
                  </a:lnTo>
                  <a:cubicBezTo>
                    <a:pt x="958104" y="146453"/>
                    <a:pt x="958104" y="146453"/>
                    <a:pt x="958104" y="147615"/>
                  </a:cubicBezTo>
                  <a:lnTo>
                    <a:pt x="958104" y="155752"/>
                  </a:lnTo>
                  <a:cubicBezTo>
                    <a:pt x="958104" y="155752"/>
                    <a:pt x="958104" y="155752"/>
                    <a:pt x="960393" y="154589"/>
                  </a:cubicBezTo>
                  <a:lnTo>
                    <a:pt x="976428" y="146453"/>
                  </a:lnTo>
                  <a:cubicBezTo>
                    <a:pt x="976428" y="146453"/>
                    <a:pt x="976428" y="146453"/>
                    <a:pt x="978433" y="146453"/>
                  </a:cubicBezTo>
                  <a:lnTo>
                    <a:pt x="992461" y="146453"/>
                  </a:lnTo>
                  <a:cubicBezTo>
                    <a:pt x="992461" y="146453"/>
                    <a:pt x="992461" y="146453"/>
                    <a:pt x="992461" y="304529"/>
                  </a:cubicBezTo>
                  <a:cubicBezTo>
                    <a:pt x="992461" y="304529"/>
                    <a:pt x="992461" y="304529"/>
                    <a:pt x="1024530" y="309179"/>
                  </a:cubicBezTo>
                  <a:cubicBezTo>
                    <a:pt x="1024530" y="306854"/>
                    <a:pt x="1024530" y="304529"/>
                    <a:pt x="1024530" y="302205"/>
                  </a:cubicBezTo>
                  <a:cubicBezTo>
                    <a:pt x="1035983" y="302205"/>
                    <a:pt x="1047434" y="302205"/>
                    <a:pt x="1058887" y="302205"/>
                  </a:cubicBezTo>
                  <a:cubicBezTo>
                    <a:pt x="1058887" y="290581"/>
                    <a:pt x="1058887" y="281283"/>
                    <a:pt x="1058887" y="271984"/>
                  </a:cubicBezTo>
                  <a:lnTo>
                    <a:pt x="1068050" y="271984"/>
                  </a:lnTo>
                  <a:cubicBezTo>
                    <a:pt x="1068050" y="258036"/>
                    <a:pt x="1068050" y="246413"/>
                    <a:pt x="1068050" y="232465"/>
                  </a:cubicBezTo>
                  <a:cubicBezTo>
                    <a:pt x="1070340" y="232465"/>
                    <a:pt x="1072631" y="232465"/>
                    <a:pt x="1074922" y="232465"/>
                  </a:cubicBezTo>
                  <a:cubicBezTo>
                    <a:pt x="1074922" y="218517"/>
                    <a:pt x="1074922" y="206894"/>
                    <a:pt x="1074922" y="192946"/>
                  </a:cubicBezTo>
                  <a:cubicBezTo>
                    <a:pt x="1079503" y="192946"/>
                    <a:pt x="1084083" y="192946"/>
                    <a:pt x="1090956" y="192946"/>
                  </a:cubicBezTo>
                  <a:cubicBezTo>
                    <a:pt x="1106989" y="188297"/>
                    <a:pt x="1125313" y="178998"/>
                    <a:pt x="1141347" y="172024"/>
                  </a:cubicBezTo>
                  <a:cubicBezTo>
                    <a:pt x="1143638" y="165050"/>
                    <a:pt x="1143638" y="158076"/>
                    <a:pt x="1143638" y="151102"/>
                  </a:cubicBezTo>
                  <a:cubicBezTo>
                    <a:pt x="1145929" y="158076"/>
                    <a:pt x="1145929" y="165050"/>
                    <a:pt x="1148219" y="172024"/>
                  </a:cubicBezTo>
                  <a:cubicBezTo>
                    <a:pt x="1166544" y="181323"/>
                    <a:pt x="1182577" y="190621"/>
                    <a:pt x="1200902" y="199920"/>
                  </a:cubicBezTo>
                  <a:cubicBezTo>
                    <a:pt x="1200902" y="197601"/>
                    <a:pt x="1200902" y="195283"/>
                    <a:pt x="1200902" y="195271"/>
                  </a:cubicBezTo>
                  <a:cubicBezTo>
                    <a:pt x="1205482" y="195271"/>
                    <a:pt x="1210065" y="195271"/>
                    <a:pt x="1214645" y="195271"/>
                  </a:cubicBezTo>
                  <a:cubicBezTo>
                    <a:pt x="1214645" y="206894"/>
                    <a:pt x="1214645" y="220842"/>
                    <a:pt x="1214645" y="232465"/>
                  </a:cubicBezTo>
                  <a:cubicBezTo>
                    <a:pt x="1216936" y="232465"/>
                    <a:pt x="1219226" y="232465"/>
                    <a:pt x="1221517" y="232465"/>
                  </a:cubicBezTo>
                  <a:cubicBezTo>
                    <a:pt x="1221517" y="246413"/>
                    <a:pt x="1221517" y="260361"/>
                    <a:pt x="1221517" y="276633"/>
                  </a:cubicBezTo>
                  <a:cubicBezTo>
                    <a:pt x="1223808" y="276633"/>
                    <a:pt x="1226098" y="276633"/>
                    <a:pt x="1228389" y="276633"/>
                  </a:cubicBezTo>
                  <a:cubicBezTo>
                    <a:pt x="1228389" y="283607"/>
                    <a:pt x="1228389" y="290581"/>
                    <a:pt x="1228389" y="297555"/>
                  </a:cubicBezTo>
                  <a:cubicBezTo>
                    <a:pt x="1232970" y="297555"/>
                    <a:pt x="1237550" y="297555"/>
                    <a:pt x="1242132" y="297555"/>
                  </a:cubicBezTo>
                  <a:cubicBezTo>
                    <a:pt x="1242132" y="309179"/>
                    <a:pt x="1242132" y="318477"/>
                    <a:pt x="1242132" y="330100"/>
                  </a:cubicBezTo>
                  <a:cubicBezTo>
                    <a:pt x="1271909" y="327776"/>
                    <a:pt x="1299396" y="325451"/>
                    <a:pt x="1329172" y="323126"/>
                  </a:cubicBezTo>
                  <a:cubicBezTo>
                    <a:pt x="1329172" y="311503"/>
                    <a:pt x="1329172" y="302205"/>
                    <a:pt x="1329172" y="290581"/>
                  </a:cubicBezTo>
                  <a:cubicBezTo>
                    <a:pt x="1345206" y="290581"/>
                    <a:pt x="1361240" y="290581"/>
                    <a:pt x="1374984" y="290581"/>
                  </a:cubicBezTo>
                  <a:cubicBezTo>
                    <a:pt x="1374984" y="283607"/>
                    <a:pt x="1374984" y="278958"/>
                    <a:pt x="1374984" y="271984"/>
                  </a:cubicBezTo>
                  <a:cubicBezTo>
                    <a:pt x="1407052" y="271984"/>
                    <a:pt x="1439119" y="271984"/>
                    <a:pt x="1471187" y="271984"/>
                  </a:cubicBezTo>
                  <a:cubicBezTo>
                    <a:pt x="1471187" y="276633"/>
                    <a:pt x="1471187" y="278958"/>
                    <a:pt x="1471187" y="283607"/>
                  </a:cubicBezTo>
                  <a:cubicBezTo>
                    <a:pt x="1491802" y="283607"/>
                    <a:pt x="1512416" y="283607"/>
                    <a:pt x="1533031" y="283607"/>
                  </a:cubicBezTo>
                  <a:cubicBezTo>
                    <a:pt x="1533031" y="285932"/>
                    <a:pt x="1533031" y="288257"/>
                    <a:pt x="1533031" y="290581"/>
                  </a:cubicBezTo>
                  <a:cubicBezTo>
                    <a:pt x="1537612" y="290581"/>
                    <a:pt x="1544484" y="290581"/>
                    <a:pt x="1551356" y="290581"/>
                  </a:cubicBezTo>
                  <a:cubicBezTo>
                    <a:pt x="1551356" y="292906"/>
                    <a:pt x="1551356" y="295231"/>
                    <a:pt x="1551356" y="297555"/>
                  </a:cubicBezTo>
                  <a:cubicBezTo>
                    <a:pt x="1555936" y="297555"/>
                    <a:pt x="1562809" y="297555"/>
                    <a:pt x="1567389" y="297555"/>
                  </a:cubicBezTo>
                  <a:cubicBezTo>
                    <a:pt x="1567389" y="290886"/>
                    <a:pt x="1567389" y="284217"/>
                    <a:pt x="1567389" y="277548"/>
                  </a:cubicBezTo>
                  <a:lnTo>
                    <a:pt x="1639605" y="399269"/>
                  </a:lnTo>
                  <a:lnTo>
                    <a:pt x="0" y="399269"/>
                  </a:lnTo>
                  <a:lnTo>
                    <a:pt x="0" y="378836"/>
                  </a:lnTo>
                  <a:lnTo>
                    <a:pt x="509" y="371254"/>
                  </a:lnTo>
                  <a:cubicBezTo>
                    <a:pt x="652" y="364099"/>
                    <a:pt x="652" y="354510"/>
                    <a:pt x="652" y="341724"/>
                  </a:cubicBezTo>
                  <a:cubicBezTo>
                    <a:pt x="652" y="341724"/>
                    <a:pt x="652" y="341724"/>
                    <a:pt x="39592" y="341724"/>
                  </a:cubicBezTo>
                  <a:cubicBezTo>
                    <a:pt x="39592" y="341724"/>
                    <a:pt x="39592" y="341724"/>
                    <a:pt x="39592" y="267335"/>
                  </a:cubicBezTo>
                  <a:cubicBezTo>
                    <a:pt x="39592" y="267335"/>
                    <a:pt x="39592" y="267335"/>
                    <a:pt x="76241" y="267335"/>
                  </a:cubicBezTo>
                  <a:cubicBezTo>
                    <a:pt x="76241" y="267335"/>
                    <a:pt x="76241" y="267335"/>
                    <a:pt x="76241" y="266463"/>
                  </a:cubicBezTo>
                  <a:lnTo>
                    <a:pt x="76241" y="260361"/>
                  </a:lnTo>
                  <a:cubicBezTo>
                    <a:pt x="76241" y="260361"/>
                    <a:pt x="76241" y="260361"/>
                    <a:pt x="99147" y="260361"/>
                  </a:cubicBezTo>
                  <a:cubicBezTo>
                    <a:pt x="99147" y="260361"/>
                    <a:pt x="99147" y="260361"/>
                    <a:pt x="99147" y="220842"/>
                  </a:cubicBezTo>
                  <a:cubicBezTo>
                    <a:pt x="94565" y="220842"/>
                    <a:pt x="94565" y="220842"/>
                    <a:pt x="94565" y="219098"/>
                  </a:cubicBezTo>
                  <a:lnTo>
                    <a:pt x="94565" y="206894"/>
                  </a:lnTo>
                  <a:lnTo>
                    <a:pt x="99147" y="209219"/>
                  </a:lnTo>
                  <a:cubicBezTo>
                    <a:pt x="99147" y="209219"/>
                    <a:pt x="99147" y="209219"/>
                    <a:pt x="103728" y="185972"/>
                  </a:cubicBezTo>
                  <a:cubicBezTo>
                    <a:pt x="103728" y="185972"/>
                    <a:pt x="103728" y="185972"/>
                    <a:pt x="108309" y="209219"/>
                  </a:cubicBezTo>
                  <a:cubicBezTo>
                    <a:pt x="110600" y="206894"/>
                    <a:pt x="110600" y="206894"/>
                    <a:pt x="110886" y="206022"/>
                  </a:cubicBezTo>
                  <a:lnTo>
                    <a:pt x="112891" y="199920"/>
                  </a:lnTo>
                  <a:cubicBezTo>
                    <a:pt x="112891" y="199920"/>
                    <a:pt x="112891" y="199920"/>
                    <a:pt x="113462" y="198758"/>
                  </a:cubicBezTo>
                  <a:lnTo>
                    <a:pt x="117471" y="190621"/>
                  </a:lnTo>
                  <a:cubicBezTo>
                    <a:pt x="117471" y="190621"/>
                    <a:pt x="117471" y="190621"/>
                    <a:pt x="118044" y="189459"/>
                  </a:cubicBezTo>
                  <a:lnTo>
                    <a:pt x="122053" y="181323"/>
                  </a:lnTo>
                  <a:cubicBezTo>
                    <a:pt x="122053" y="181323"/>
                    <a:pt x="122053" y="181323"/>
                    <a:pt x="123483" y="180451"/>
                  </a:cubicBezTo>
                  <a:lnTo>
                    <a:pt x="133504" y="174349"/>
                  </a:lnTo>
                  <a:cubicBezTo>
                    <a:pt x="133504" y="174349"/>
                    <a:pt x="133504" y="174349"/>
                    <a:pt x="135223" y="173187"/>
                  </a:cubicBezTo>
                  <a:lnTo>
                    <a:pt x="147248" y="165050"/>
                  </a:lnTo>
                  <a:cubicBezTo>
                    <a:pt x="147248" y="165050"/>
                    <a:pt x="147248" y="165050"/>
                    <a:pt x="148107" y="163888"/>
                  </a:cubicBezTo>
                  <a:lnTo>
                    <a:pt x="154120" y="155752"/>
                  </a:lnTo>
                  <a:cubicBezTo>
                    <a:pt x="154120" y="155752"/>
                    <a:pt x="154120" y="155752"/>
                    <a:pt x="154692" y="153718"/>
                  </a:cubicBezTo>
                  <a:lnTo>
                    <a:pt x="158701" y="139479"/>
                  </a:lnTo>
                  <a:cubicBezTo>
                    <a:pt x="158701" y="139479"/>
                    <a:pt x="158701" y="139479"/>
                    <a:pt x="159274" y="141513"/>
                  </a:cubicBezTo>
                  <a:lnTo>
                    <a:pt x="163282" y="155752"/>
                  </a:lnTo>
                  <a:cubicBezTo>
                    <a:pt x="163282" y="155752"/>
                    <a:pt x="163282" y="155752"/>
                    <a:pt x="163854" y="156623"/>
                  </a:cubicBezTo>
                  <a:lnTo>
                    <a:pt x="167863" y="162726"/>
                  </a:lnTo>
                  <a:cubicBezTo>
                    <a:pt x="167863" y="162726"/>
                    <a:pt x="167863" y="162726"/>
                    <a:pt x="169295" y="163888"/>
                  </a:cubicBezTo>
                  <a:lnTo>
                    <a:pt x="179317" y="172024"/>
                  </a:lnTo>
                  <a:cubicBezTo>
                    <a:pt x="179317" y="172024"/>
                    <a:pt x="179317" y="172024"/>
                    <a:pt x="180462" y="173187"/>
                  </a:cubicBezTo>
                  <a:lnTo>
                    <a:pt x="188477" y="181323"/>
                  </a:lnTo>
                  <a:cubicBezTo>
                    <a:pt x="188477" y="181323"/>
                    <a:pt x="188477" y="181323"/>
                    <a:pt x="189624" y="182485"/>
                  </a:cubicBezTo>
                  <a:lnTo>
                    <a:pt x="197641" y="190621"/>
                  </a:lnTo>
                  <a:cubicBezTo>
                    <a:pt x="197641" y="190621"/>
                    <a:pt x="197641" y="190621"/>
                    <a:pt x="197927" y="191784"/>
                  </a:cubicBezTo>
                  <a:lnTo>
                    <a:pt x="199930" y="199920"/>
                  </a:lnTo>
                  <a:cubicBezTo>
                    <a:pt x="199930" y="199920"/>
                    <a:pt x="199930" y="199920"/>
                    <a:pt x="200217" y="201082"/>
                  </a:cubicBezTo>
                  <a:lnTo>
                    <a:pt x="202221" y="209219"/>
                  </a:lnTo>
                  <a:cubicBezTo>
                    <a:pt x="206802" y="209219"/>
                    <a:pt x="206802" y="209219"/>
                    <a:pt x="209093" y="185972"/>
                  </a:cubicBezTo>
                  <a:cubicBezTo>
                    <a:pt x="209093" y="185972"/>
                    <a:pt x="209093" y="185972"/>
                    <a:pt x="213674" y="209219"/>
                  </a:cubicBezTo>
                  <a:cubicBezTo>
                    <a:pt x="218255" y="209219"/>
                    <a:pt x="218255" y="209219"/>
                    <a:pt x="218255" y="210962"/>
                  </a:cubicBezTo>
                  <a:lnTo>
                    <a:pt x="218255" y="223167"/>
                  </a:lnTo>
                  <a:cubicBezTo>
                    <a:pt x="213674" y="223167"/>
                    <a:pt x="213674" y="223167"/>
                    <a:pt x="213674" y="255712"/>
                  </a:cubicBezTo>
                  <a:cubicBezTo>
                    <a:pt x="213674" y="255712"/>
                    <a:pt x="213674" y="255712"/>
                    <a:pt x="214820" y="255712"/>
                  </a:cubicBezTo>
                  <a:lnTo>
                    <a:pt x="222836" y="255712"/>
                  </a:lnTo>
                  <a:cubicBezTo>
                    <a:pt x="222836" y="260361"/>
                    <a:pt x="222836" y="260361"/>
                    <a:pt x="223696" y="260361"/>
                  </a:cubicBezTo>
                  <a:lnTo>
                    <a:pt x="229708" y="260361"/>
                  </a:lnTo>
                  <a:cubicBezTo>
                    <a:pt x="229708" y="260361"/>
                    <a:pt x="229708" y="260361"/>
                    <a:pt x="229708" y="259199"/>
                  </a:cubicBezTo>
                  <a:lnTo>
                    <a:pt x="229708" y="251062"/>
                  </a:lnTo>
                  <a:cubicBezTo>
                    <a:pt x="229708" y="251062"/>
                    <a:pt x="229708" y="251062"/>
                    <a:pt x="231999" y="251062"/>
                  </a:cubicBezTo>
                  <a:lnTo>
                    <a:pt x="248032" y="251062"/>
                  </a:lnTo>
                  <a:cubicBezTo>
                    <a:pt x="248032" y="251062"/>
                    <a:pt x="248032" y="251062"/>
                    <a:pt x="248032" y="249028"/>
                  </a:cubicBezTo>
                  <a:lnTo>
                    <a:pt x="248032" y="234790"/>
                  </a:lnTo>
                  <a:cubicBezTo>
                    <a:pt x="248032" y="234790"/>
                    <a:pt x="248032" y="234790"/>
                    <a:pt x="286972" y="234790"/>
                  </a:cubicBezTo>
                  <a:cubicBezTo>
                    <a:pt x="286972" y="234790"/>
                    <a:pt x="286972" y="234790"/>
                    <a:pt x="286972" y="236243"/>
                  </a:cubicBezTo>
                  <a:lnTo>
                    <a:pt x="286972" y="246413"/>
                  </a:lnTo>
                  <a:cubicBezTo>
                    <a:pt x="286972" y="246413"/>
                    <a:pt x="286972" y="246413"/>
                    <a:pt x="307587" y="246413"/>
                  </a:cubicBezTo>
                  <a:cubicBezTo>
                    <a:pt x="307587" y="246413"/>
                    <a:pt x="307587" y="246413"/>
                    <a:pt x="307587" y="248738"/>
                  </a:cubicBezTo>
                  <a:lnTo>
                    <a:pt x="307587" y="265010"/>
                  </a:lnTo>
                  <a:cubicBezTo>
                    <a:pt x="303006" y="265010"/>
                    <a:pt x="303006" y="265010"/>
                    <a:pt x="303006" y="265882"/>
                  </a:cubicBezTo>
                  <a:lnTo>
                    <a:pt x="303006" y="271984"/>
                  </a:lnTo>
                  <a:cubicBezTo>
                    <a:pt x="307587" y="271984"/>
                    <a:pt x="307587" y="271984"/>
                    <a:pt x="307587" y="273728"/>
                  </a:cubicBezTo>
                  <a:lnTo>
                    <a:pt x="307587" y="285932"/>
                  </a:lnTo>
                  <a:lnTo>
                    <a:pt x="303006" y="290581"/>
                  </a:lnTo>
                  <a:cubicBezTo>
                    <a:pt x="303006" y="290581"/>
                    <a:pt x="303006" y="290581"/>
                    <a:pt x="303006" y="346373"/>
                  </a:cubicBezTo>
                  <a:cubicBezTo>
                    <a:pt x="303006" y="346373"/>
                    <a:pt x="303006" y="346373"/>
                    <a:pt x="305009" y="346373"/>
                  </a:cubicBezTo>
                  <a:lnTo>
                    <a:pt x="319040" y="346373"/>
                  </a:lnTo>
                  <a:cubicBezTo>
                    <a:pt x="319040" y="351022"/>
                    <a:pt x="319040" y="351022"/>
                    <a:pt x="320757" y="351022"/>
                  </a:cubicBezTo>
                  <a:lnTo>
                    <a:pt x="332784" y="351022"/>
                  </a:lnTo>
                  <a:cubicBezTo>
                    <a:pt x="332784" y="351022"/>
                    <a:pt x="332784" y="351022"/>
                    <a:pt x="332784" y="353056"/>
                  </a:cubicBezTo>
                  <a:lnTo>
                    <a:pt x="332784" y="367295"/>
                  </a:lnTo>
                  <a:cubicBezTo>
                    <a:pt x="332784" y="367295"/>
                    <a:pt x="332784" y="367295"/>
                    <a:pt x="334502" y="367295"/>
                  </a:cubicBezTo>
                  <a:lnTo>
                    <a:pt x="346526" y="367295"/>
                  </a:lnTo>
                  <a:cubicBezTo>
                    <a:pt x="346526" y="367295"/>
                    <a:pt x="346526" y="367295"/>
                    <a:pt x="346526" y="365261"/>
                  </a:cubicBezTo>
                  <a:lnTo>
                    <a:pt x="346526" y="351022"/>
                  </a:lnTo>
                  <a:cubicBezTo>
                    <a:pt x="346526" y="351022"/>
                    <a:pt x="346526" y="351022"/>
                    <a:pt x="348529" y="349860"/>
                  </a:cubicBezTo>
                  <a:lnTo>
                    <a:pt x="362560" y="341724"/>
                  </a:lnTo>
                  <a:cubicBezTo>
                    <a:pt x="362560" y="341724"/>
                    <a:pt x="362560" y="341724"/>
                    <a:pt x="362560" y="320802"/>
                  </a:cubicBezTo>
                  <a:cubicBezTo>
                    <a:pt x="357979" y="320802"/>
                    <a:pt x="357979" y="320802"/>
                    <a:pt x="357979" y="297555"/>
                  </a:cubicBezTo>
                  <a:cubicBezTo>
                    <a:pt x="357979" y="297555"/>
                    <a:pt x="357979" y="297555"/>
                    <a:pt x="359123" y="297555"/>
                  </a:cubicBezTo>
                  <a:lnTo>
                    <a:pt x="367141" y="297555"/>
                  </a:lnTo>
                  <a:cubicBezTo>
                    <a:pt x="367141" y="295231"/>
                    <a:pt x="367141" y="295231"/>
                    <a:pt x="387757" y="295231"/>
                  </a:cubicBezTo>
                  <a:cubicBezTo>
                    <a:pt x="387757" y="295231"/>
                    <a:pt x="387757" y="295231"/>
                    <a:pt x="387757" y="294068"/>
                  </a:cubicBezTo>
                  <a:lnTo>
                    <a:pt x="387757" y="285932"/>
                  </a:lnTo>
                  <a:cubicBezTo>
                    <a:pt x="387757" y="285932"/>
                    <a:pt x="387757" y="285932"/>
                    <a:pt x="389475" y="285932"/>
                  </a:cubicBezTo>
                  <a:lnTo>
                    <a:pt x="401499" y="285932"/>
                  </a:lnTo>
                  <a:cubicBezTo>
                    <a:pt x="401499" y="285932"/>
                    <a:pt x="401499" y="285932"/>
                    <a:pt x="401499" y="169700"/>
                  </a:cubicBezTo>
                  <a:cubicBezTo>
                    <a:pt x="401499" y="169700"/>
                    <a:pt x="401499" y="169700"/>
                    <a:pt x="402645" y="169700"/>
                  </a:cubicBezTo>
                  <a:lnTo>
                    <a:pt x="410661" y="169700"/>
                  </a:lnTo>
                  <a:cubicBezTo>
                    <a:pt x="410661" y="169700"/>
                    <a:pt x="410661" y="169700"/>
                    <a:pt x="410661" y="167375"/>
                  </a:cubicBezTo>
                  <a:lnTo>
                    <a:pt x="410661" y="151102"/>
                  </a:lnTo>
                  <a:cubicBezTo>
                    <a:pt x="412952" y="151102"/>
                    <a:pt x="412952" y="151102"/>
                    <a:pt x="412952" y="104609"/>
                  </a:cubicBezTo>
                  <a:cubicBezTo>
                    <a:pt x="412952" y="104609"/>
                    <a:pt x="412952" y="104609"/>
                    <a:pt x="414098" y="104609"/>
                  </a:cubicBezTo>
                  <a:lnTo>
                    <a:pt x="422114" y="104609"/>
                  </a:lnTo>
                  <a:cubicBezTo>
                    <a:pt x="422114" y="104609"/>
                    <a:pt x="422114" y="104609"/>
                    <a:pt x="422114" y="105772"/>
                  </a:cubicBezTo>
                  <a:lnTo>
                    <a:pt x="422114" y="113908"/>
                  </a:lnTo>
                  <a:cubicBezTo>
                    <a:pt x="426695" y="113908"/>
                    <a:pt x="426695" y="113908"/>
                    <a:pt x="426695" y="111583"/>
                  </a:cubicBezTo>
                  <a:lnTo>
                    <a:pt x="426695" y="95311"/>
                  </a:lnTo>
                  <a:cubicBezTo>
                    <a:pt x="426695" y="95311"/>
                    <a:pt x="426695" y="95311"/>
                    <a:pt x="428126" y="94730"/>
                  </a:cubicBezTo>
                  <a:lnTo>
                    <a:pt x="438148" y="90662"/>
                  </a:lnTo>
                  <a:cubicBezTo>
                    <a:pt x="438148" y="90662"/>
                    <a:pt x="438148" y="90662"/>
                    <a:pt x="439293" y="91243"/>
                  </a:cubicBezTo>
                  <a:lnTo>
                    <a:pt x="447310" y="95311"/>
                  </a:lnTo>
                  <a:cubicBezTo>
                    <a:pt x="447310" y="95311"/>
                    <a:pt x="447310" y="95311"/>
                    <a:pt x="449028" y="95311"/>
                  </a:cubicBezTo>
                  <a:lnTo>
                    <a:pt x="461054" y="95311"/>
                  </a:lnTo>
                  <a:cubicBezTo>
                    <a:pt x="461054" y="95311"/>
                    <a:pt x="461054" y="95311"/>
                    <a:pt x="461054" y="65090"/>
                  </a:cubicBezTo>
                  <a:cubicBezTo>
                    <a:pt x="461054" y="65090"/>
                    <a:pt x="461054" y="65090"/>
                    <a:pt x="462199" y="65090"/>
                  </a:cubicBezTo>
                  <a:lnTo>
                    <a:pt x="470215" y="65090"/>
                  </a:lnTo>
                  <a:cubicBezTo>
                    <a:pt x="470215" y="69740"/>
                    <a:pt x="470215" y="69740"/>
                    <a:pt x="471646" y="69740"/>
                  </a:cubicBezTo>
                  <a:lnTo>
                    <a:pt x="481669" y="69740"/>
                  </a:lnTo>
                  <a:cubicBezTo>
                    <a:pt x="481669" y="65090"/>
                    <a:pt x="481669" y="65090"/>
                    <a:pt x="482814" y="65090"/>
                  </a:cubicBezTo>
                  <a:lnTo>
                    <a:pt x="490831" y="65090"/>
                  </a:lnTo>
                  <a:cubicBezTo>
                    <a:pt x="490831" y="65090"/>
                    <a:pt x="490831" y="65090"/>
                    <a:pt x="490831" y="99960"/>
                  </a:cubicBezTo>
                  <a:cubicBezTo>
                    <a:pt x="490831" y="99960"/>
                    <a:pt x="490831" y="99960"/>
                    <a:pt x="492263" y="101122"/>
                  </a:cubicBezTo>
                  <a:lnTo>
                    <a:pt x="502284" y="109259"/>
                  </a:lnTo>
                  <a:cubicBezTo>
                    <a:pt x="499993" y="116233"/>
                    <a:pt x="499993" y="116233"/>
                    <a:pt x="525189" y="116233"/>
                  </a:cubicBezTo>
                  <a:cubicBezTo>
                    <a:pt x="525189" y="116233"/>
                    <a:pt x="525189" y="116233"/>
                    <a:pt x="525189" y="114780"/>
                  </a:cubicBezTo>
                  <a:lnTo>
                    <a:pt x="525189" y="104609"/>
                  </a:lnTo>
                  <a:cubicBezTo>
                    <a:pt x="525189" y="104609"/>
                    <a:pt x="525189" y="104609"/>
                    <a:pt x="554966" y="95311"/>
                  </a:cubicBezTo>
                  <a:cubicBezTo>
                    <a:pt x="554966" y="95311"/>
                    <a:pt x="554966" y="95311"/>
                    <a:pt x="554966" y="94149"/>
                  </a:cubicBezTo>
                  <a:lnTo>
                    <a:pt x="554966" y="86012"/>
                  </a:lnTo>
                  <a:cubicBezTo>
                    <a:pt x="554966" y="86012"/>
                    <a:pt x="554966" y="86012"/>
                    <a:pt x="555825" y="86012"/>
                  </a:cubicBezTo>
                  <a:lnTo>
                    <a:pt x="561838" y="86012"/>
                  </a:lnTo>
                  <a:cubicBezTo>
                    <a:pt x="561838" y="86012"/>
                    <a:pt x="561838" y="86012"/>
                    <a:pt x="561838" y="85141"/>
                  </a:cubicBezTo>
                  <a:lnTo>
                    <a:pt x="561838" y="79038"/>
                  </a:lnTo>
                  <a:cubicBezTo>
                    <a:pt x="561838" y="79038"/>
                    <a:pt x="561838" y="79038"/>
                    <a:pt x="564128" y="79038"/>
                  </a:cubicBezTo>
                  <a:lnTo>
                    <a:pt x="580162" y="79038"/>
                  </a:lnTo>
                  <a:cubicBezTo>
                    <a:pt x="580162" y="79038"/>
                    <a:pt x="580162" y="79038"/>
                    <a:pt x="580162" y="79910"/>
                  </a:cubicBezTo>
                  <a:lnTo>
                    <a:pt x="580162" y="86012"/>
                  </a:lnTo>
                  <a:cubicBezTo>
                    <a:pt x="580162" y="86012"/>
                    <a:pt x="580162" y="86012"/>
                    <a:pt x="581880" y="86012"/>
                  </a:cubicBezTo>
                  <a:lnTo>
                    <a:pt x="593906" y="86012"/>
                  </a:lnTo>
                  <a:cubicBezTo>
                    <a:pt x="593906" y="86012"/>
                    <a:pt x="593906" y="86012"/>
                    <a:pt x="593906" y="87756"/>
                  </a:cubicBezTo>
                  <a:lnTo>
                    <a:pt x="593906" y="99960"/>
                  </a:lnTo>
                  <a:cubicBezTo>
                    <a:pt x="593906" y="99960"/>
                    <a:pt x="593906" y="99960"/>
                    <a:pt x="619101" y="99960"/>
                  </a:cubicBezTo>
                  <a:cubicBezTo>
                    <a:pt x="619101" y="99960"/>
                    <a:pt x="619101" y="99960"/>
                    <a:pt x="619101" y="98798"/>
                  </a:cubicBezTo>
                  <a:lnTo>
                    <a:pt x="619101" y="90662"/>
                  </a:lnTo>
                  <a:cubicBezTo>
                    <a:pt x="619101" y="90662"/>
                    <a:pt x="619101" y="90662"/>
                    <a:pt x="620533" y="90662"/>
                  </a:cubicBezTo>
                  <a:lnTo>
                    <a:pt x="630554" y="90662"/>
                  </a:lnTo>
                  <a:cubicBezTo>
                    <a:pt x="630554" y="90662"/>
                    <a:pt x="630554" y="90662"/>
                    <a:pt x="630554" y="89499"/>
                  </a:cubicBezTo>
                  <a:lnTo>
                    <a:pt x="630554" y="81363"/>
                  </a:lnTo>
                  <a:cubicBezTo>
                    <a:pt x="630554" y="81363"/>
                    <a:pt x="630554" y="81363"/>
                    <a:pt x="632273" y="81363"/>
                  </a:cubicBezTo>
                  <a:lnTo>
                    <a:pt x="644297" y="81363"/>
                  </a:lnTo>
                  <a:cubicBezTo>
                    <a:pt x="644297" y="81363"/>
                    <a:pt x="644297" y="81363"/>
                    <a:pt x="644297" y="82525"/>
                  </a:cubicBezTo>
                  <a:lnTo>
                    <a:pt x="644297" y="90662"/>
                  </a:lnTo>
                  <a:cubicBezTo>
                    <a:pt x="648879" y="90662"/>
                    <a:pt x="648879" y="90662"/>
                    <a:pt x="648879" y="34870"/>
                  </a:cubicBezTo>
                  <a:cubicBezTo>
                    <a:pt x="648879" y="34870"/>
                    <a:pt x="648879" y="34870"/>
                    <a:pt x="751953" y="34870"/>
                  </a:cubicBezTo>
                  <a:cubicBezTo>
                    <a:pt x="751953" y="34870"/>
                    <a:pt x="751953" y="34870"/>
                    <a:pt x="751953" y="109259"/>
                  </a:cubicBezTo>
                  <a:cubicBezTo>
                    <a:pt x="751953" y="109259"/>
                    <a:pt x="751953" y="109259"/>
                    <a:pt x="754244" y="109259"/>
                  </a:cubicBezTo>
                  <a:lnTo>
                    <a:pt x="770278" y="109259"/>
                  </a:lnTo>
                  <a:cubicBezTo>
                    <a:pt x="770278" y="109259"/>
                    <a:pt x="770278" y="109259"/>
                    <a:pt x="770278" y="25571"/>
                  </a:cubicBezTo>
                  <a:cubicBezTo>
                    <a:pt x="770278" y="25571"/>
                    <a:pt x="770278" y="25571"/>
                    <a:pt x="793184" y="13948"/>
                  </a:cubicBezTo>
                  <a:cubicBezTo>
                    <a:pt x="793184" y="13948"/>
                    <a:pt x="793184" y="13948"/>
                    <a:pt x="822961" y="13948"/>
                  </a:cubicBezTo>
                  <a:cubicBezTo>
                    <a:pt x="822961" y="13948"/>
                    <a:pt x="822961" y="13948"/>
                    <a:pt x="824965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</p:grp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92C135F-C43C-436E-ADA0-C76782DF860E}"/>
              </a:ext>
            </a:extLst>
          </p:cNvPr>
          <p:cNvSpPr/>
          <p:nvPr userDrawn="1"/>
        </p:nvSpPr>
        <p:spPr>
          <a:xfrm>
            <a:off x="356152" y="556591"/>
            <a:ext cx="11479696" cy="6042992"/>
          </a:xfrm>
          <a:prstGeom prst="frame">
            <a:avLst>
              <a:gd name="adj1" fmla="val 5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D17D9C8-1114-4AC2-8084-7923876CE0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9" y="3170583"/>
            <a:ext cx="1089574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8EF1A30C-094B-4EBB-9798-AFC9A1A8D7A6}"/>
              </a:ext>
            </a:extLst>
          </p:cNvPr>
          <p:cNvGrpSpPr/>
          <p:nvPr/>
        </p:nvGrpSpPr>
        <p:grpSpPr>
          <a:xfrm>
            <a:off x="0" y="5148579"/>
            <a:ext cx="12191999" cy="1535985"/>
            <a:chOff x="-501914" y="2785413"/>
            <a:chExt cx="11984685" cy="1535985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BC565C15-A3F7-4F62-92A3-24874C69166D}"/>
                </a:ext>
              </a:extLst>
            </p:cNvPr>
            <p:cNvSpPr txBox="1"/>
            <p:nvPr/>
          </p:nvSpPr>
          <p:spPr>
            <a:xfrm>
              <a:off x="-501914" y="4075177"/>
              <a:ext cx="11984685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A74B52-098B-4E97-9EA9-7B83EBA07A06}"/>
                </a:ext>
              </a:extLst>
            </p:cNvPr>
            <p:cNvSpPr txBox="1"/>
            <p:nvPr/>
          </p:nvSpPr>
          <p:spPr>
            <a:xfrm>
              <a:off x="-501914" y="2785413"/>
              <a:ext cx="11984685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F2F350E-018A-4483-8CD9-D0190B18705A}"/>
                </a:ext>
              </a:extLst>
            </p:cNvPr>
            <p:cNvSpPr txBox="1"/>
            <p:nvPr/>
          </p:nvSpPr>
          <p:spPr>
            <a:xfrm>
              <a:off x="-501914" y="3684376"/>
              <a:ext cx="11984685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E801DA5F-5E41-461A-A527-391233C938D0}"/>
              </a:ext>
            </a:extLst>
          </p:cNvPr>
          <p:cNvSpPr/>
          <p:nvPr/>
        </p:nvSpPr>
        <p:spPr>
          <a:xfrm>
            <a:off x="5327904" y="4702668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6">
            <a:extLst>
              <a:ext uri="{FF2B5EF4-FFF2-40B4-BE49-F238E27FC236}">
                <a16:creationId xmlns:a16="http://schemas.microsoft.com/office/drawing/2014/main" id="{E37AB6B4-D6B6-4593-893D-8E88229C4E1E}"/>
              </a:ext>
            </a:extLst>
          </p:cNvPr>
          <p:cNvGrpSpPr/>
          <p:nvPr/>
        </p:nvGrpSpPr>
        <p:grpSpPr>
          <a:xfrm>
            <a:off x="1320901" y="5062173"/>
            <a:ext cx="2983091" cy="358073"/>
            <a:chOff x="8082213" y="4706509"/>
            <a:chExt cx="3183338" cy="35807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3B74592-0E58-4C7B-9D74-0086C5D3DFFD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6A50FDC-B094-4035-AA02-CFA7FB73E0C8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69">
            <a:extLst>
              <a:ext uri="{FF2B5EF4-FFF2-40B4-BE49-F238E27FC236}">
                <a16:creationId xmlns:a16="http://schemas.microsoft.com/office/drawing/2014/main" id="{03E2DEBC-EBA0-4C02-A7A0-CA988971D5F7}"/>
              </a:ext>
            </a:extLst>
          </p:cNvPr>
          <p:cNvGrpSpPr/>
          <p:nvPr/>
        </p:nvGrpSpPr>
        <p:grpSpPr>
          <a:xfrm>
            <a:off x="838503" y="3815513"/>
            <a:ext cx="2983091" cy="358073"/>
            <a:chOff x="8082213" y="1735109"/>
            <a:chExt cx="3183338" cy="35807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A74ACBE-50C4-4D6D-B934-A26FD1DF5C5D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74190A2-CF2E-47CE-AAB3-ED422FEC42EA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72">
            <a:extLst>
              <a:ext uri="{FF2B5EF4-FFF2-40B4-BE49-F238E27FC236}">
                <a16:creationId xmlns:a16="http://schemas.microsoft.com/office/drawing/2014/main" id="{865C494F-7C6D-4477-A7E9-246228E5BFC4}"/>
              </a:ext>
            </a:extLst>
          </p:cNvPr>
          <p:cNvGrpSpPr/>
          <p:nvPr/>
        </p:nvGrpSpPr>
        <p:grpSpPr>
          <a:xfrm>
            <a:off x="8405771" y="3683871"/>
            <a:ext cx="2983091" cy="358073"/>
            <a:chOff x="869475" y="4706511"/>
            <a:chExt cx="3183338" cy="3580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DB9A9A3-9B9D-4A0A-B5BA-443716208DD9}"/>
                </a:ext>
              </a:extLst>
            </p:cNvPr>
            <p:cNvSpPr txBox="1"/>
            <p:nvPr/>
          </p:nvSpPr>
          <p:spPr>
            <a:xfrm>
              <a:off x="901768" y="4758117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F64C8D-1BEE-438F-9B03-DC2F334B8188}"/>
                </a:ext>
              </a:extLst>
            </p:cNvPr>
            <p:cNvSpPr txBox="1"/>
            <p:nvPr/>
          </p:nvSpPr>
          <p:spPr>
            <a:xfrm>
              <a:off x="869475" y="47065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75">
            <a:extLst>
              <a:ext uri="{FF2B5EF4-FFF2-40B4-BE49-F238E27FC236}">
                <a16:creationId xmlns:a16="http://schemas.microsoft.com/office/drawing/2014/main" id="{CF68A777-7636-48FF-85A9-7DC73B290269}"/>
              </a:ext>
            </a:extLst>
          </p:cNvPr>
          <p:cNvGrpSpPr/>
          <p:nvPr/>
        </p:nvGrpSpPr>
        <p:grpSpPr>
          <a:xfrm>
            <a:off x="8000446" y="5062173"/>
            <a:ext cx="2983091" cy="358073"/>
            <a:chOff x="869475" y="1735111"/>
            <a:chExt cx="3183338" cy="3580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44F0BC-4688-47D7-9C19-F5C37B247241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21C5F53-AD9F-4BC8-B19C-BE70155E0546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aphic 44">
            <a:extLst>
              <a:ext uri="{FF2B5EF4-FFF2-40B4-BE49-F238E27FC236}">
                <a16:creationId xmlns:a16="http://schemas.microsoft.com/office/drawing/2014/main" id="{20629EF4-83A2-470D-BC09-C0238E5CC08C}"/>
              </a:ext>
            </a:extLst>
          </p:cNvPr>
          <p:cNvGrpSpPr/>
          <p:nvPr/>
        </p:nvGrpSpPr>
        <p:grpSpPr>
          <a:xfrm>
            <a:off x="3587796" y="1754800"/>
            <a:ext cx="796389" cy="1494533"/>
            <a:chOff x="2570741" y="896446"/>
            <a:chExt cx="1215775" cy="2281567"/>
          </a:xfrm>
          <a:solidFill>
            <a:schemeClr val="accent3"/>
          </a:solidFill>
        </p:grpSpPr>
        <p:sp>
          <p:nvSpPr>
            <p:cNvPr id="16" name="Freeform: Shape 125">
              <a:extLst>
                <a:ext uri="{FF2B5EF4-FFF2-40B4-BE49-F238E27FC236}">
                  <a16:creationId xmlns:a16="http://schemas.microsoft.com/office/drawing/2014/main" id="{AA983DC5-72B3-4067-9BE4-F7015CD50E53}"/>
                </a:ext>
              </a:extLst>
            </p:cNvPr>
            <p:cNvSpPr/>
            <p:nvPr/>
          </p:nvSpPr>
          <p:spPr>
            <a:xfrm>
              <a:off x="2584918" y="896465"/>
              <a:ext cx="1199868" cy="2281567"/>
            </a:xfrm>
            <a:custGeom>
              <a:avLst/>
              <a:gdLst>
                <a:gd name="connsiteX0" fmla="*/ 680973 w 1199867"/>
                <a:gd name="connsiteY0" fmla="*/ 2282003 h 2281567"/>
                <a:gd name="connsiteX1" fmla="*/ 687336 w 1199867"/>
                <a:gd name="connsiteY1" fmla="*/ 2096796 h 2281567"/>
                <a:gd name="connsiteX2" fmla="*/ 693472 w 1199867"/>
                <a:gd name="connsiteY2" fmla="*/ 1922269 h 2281567"/>
                <a:gd name="connsiteX3" fmla="*/ 701880 w 1199867"/>
                <a:gd name="connsiteY3" fmla="*/ 1694340 h 2281567"/>
                <a:gd name="connsiteX4" fmla="*/ 709607 w 1199867"/>
                <a:gd name="connsiteY4" fmla="*/ 1472546 h 2281567"/>
                <a:gd name="connsiteX5" fmla="*/ 719833 w 1199867"/>
                <a:gd name="connsiteY5" fmla="*/ 1239390 h 2281567"/>
                <a:gd name="connsiteX6" fmla="*/ 729377 w 1199867"/>
                <a:gd name="connsiteY6" fmla="*/ 1058728 h 2281567"/>
                <a:gd name="connsiteX7" fmla="*/ 740740 w 1199867"/>
                <a:gd name="connsiteY7" fmla="*/ 851478 h 2281567"/>
                <a:gd name="connsiteX8" fmla="*/ 721651 w 1199867"/>
                <a:gd name="connsiteY8" fmla="*/ 836480 h 2281567"/>
                <a:gd name="connsiteX9" fmla="*/ 648023 w 1199867"/>
                <a:gd name="connsiteY9" fmla="*/ 817846 h 2281567"/>
                <a:gd name="connsiteX10" fmla="*/ 643250 w 1199867"/>
                <a:gd name="connsiteY10" fmla="*/ 806710 h 2281567"/>
                <a:gd name="connsiteX11" fmla="*/ 647114 w 1199867"/>
                <a:gd name="connsiteY11" fmla="*/ 783304 h 2281567"/>
                <a:gd name="connsiteX12" fmla="*/ 668929 w 1199867"/>
                <a:gd name="connsiteY12" fmla="*/ 722174 h 2281567"/>
                <a:gd name="connsiteX13" fmla="*/ 694836 w 1199867"/>
                <a:gd name="connsiteY13" fmla="*/ 709676 h 2281567"/>
                <a:gd name="connsiteX14" fmla="*/ 722560 w 1199867"/>
                <a:gd name="connsiteY14" fmla="*/ 726946 h 2281567"/>
                <a:gd name="connsiteX15" fmla="*/ 734377 w 1199867"/>
                <a:gd name="connsiteY15" fmla="*/ 729219 h 2281567"/>
                <a:gd name="connsiteX16" fmla="*/ 774827 w 1199867"/>
                <a:gd name="connsiteY16" fmla="*/ 715811 h 2281567"/>
                <a:gd name="connsiteX17" fmla="*/ 776645 w 1199867"/>
                <a:gd name="connsiteY17" fmla="*/ 706949 h 2281567"/>
                <a:gd name="connsiteX18" fmla="*/ 747330 w 1199867"/>
                <a:gd name="connsiteY18" fmla="*/ 685360 h 2281567"/>
                <a:gd name="connsiteX19" fmla="*/ 618708 w 1199867"/>
                <a:gd name="connsiteY19" fmla="*/ 581735 h 2281567"/>
                <a:gd name="connsiteX20" fmla="*/ 361918 w 1199867"/>
                <a:gd name="connsiteY20" fmla="*/ 326763 h 2281567"/>
                <a:gd name="connsiteX21" fmla="*/ 26955 w 1199867"/>
                <a:gd name="connsiteY21" fmla="*/ 32250 h 2281567"/>
                <a:gd name="connsiteX22" fmla="*/ 3775 w 1199867"/>
                <a:gd name="connsiteY22" fmla="*/ 11343 h 2281567"/>
                <a:gd name="connsiteX23" fmla="*/ 594 w 1199867"/>
                <a:gd name="connsiteY23" fmla="*/ 2708 h 2281567"/>
                <a:gd name="connsiteX24" fmla="*/ 10366 w 1199867"/>
                <a:gd name="connsiteY24" fmla="*/ 890 h 2281567"/>
                <a:gd name="connsiteX25" fmla="*/ 54679 w 1199867"/>
                <a:gd name="connsiteY25" fmla="*/ 22933 h 2281567"/>
                <a:gd name="connsiteX26" fmla="*/ 632797 w 1199867"/>
                <a:gd name="connsiteY26" fmla="*/ 497653 h 2281567"/>
                <a:gd name="connsiteX27" fmla="*/ 815731 w 1199867"/>
                <a:gd name="connsiteY27" fmla="*/ 659454 h 2281567"/>
                <a:gd name="connsiteX28" fmla="*/ 840274 w 1199867"/>
                <a:gd name="connsiteY28" fmla="*/ 675361 h 2281567"/>
                <a:gd name="connsiteX29" fmla="*/ 866635 w 1199867"/>
                <a:gd name="connsiteY29" fmla="*/ 664681 h 2281567"/>
                <a:gd name="connsiteX30" fmla="*/ 885496 w 1199867"/>
                <a:gd name="connsiteY30" fmla="*/ 624458 h 2281567"/>
                <a:gd name="connsiteX31" fmla="*/ 926628 w 1199867"/>
                <a:gd name="connsiteY31" fmla="*/ 572645 h 2281567"/>
                <a:gd name="connsiteX32" fmla="*/ 1151603 w 1199867"/>
                <a:gd name="connsiteY32" fmla="*/ 389029 h 2281567"/>
                <a:gd name="connsiteX33" fmla="*/ 1190236 w 1199867"/>
                <a:gd name="connsiteY33" fmla="*/ 359032 h 2281567"/>
                <a:gd name="connsiteX34" fmla="*/ 1201598 w 1199867"/>
                <a:gd name="connsiteY34" fmla="*/ 364941 h 2281567"/>
                <a:gd name="connsiteX35" fmla="*/ 1192281 w 1199867"/>
                <a:gd name="connsiteY35" fmla="*/ 388575 h 2281567"/>
                <a:gd name="connsiteX36" fmla="*/ 1132969 w 1199867"/>
                <a:gd name="connsiteY36" fmla="*/ 459703 h 2281567"/>
                <a:gd name="connsiteX37" fmla="*/ 912312 w 1199867"/>
                <a:gd name="connsiteY37" fmla="*/ 703313 h 2281567"/>
                <a:gd name="connsiteX38" fmla="*/ 905949 w 1199867"/>
                <a:gd name="connsiteY38" fmla="*/ 723083 h 2281567"/>
                <a:gd name="connsiteX39" fmla="*/ 896177 w 1199867"/>
                <a:gd name="connsiteY39" fmla="*/ 747399 h 2281567"/>
                <a:gd name="connsiteX40" fmla="*/ 892087 w 1199867"/>
                <a:gd name="connsiteY40" fmla="*/ 770123 h 2281567"/>
                <a:gd name="connsiteX41" fmla="*/ 927992 w 1199867"/>
                <a:gd name="connsiteY41" fmla="*/ 911244 h 2281567"/>
                <a:gd name="connsiteX42" fmla="*/ 1003892 w 1199867"/>
                <a:gd name="connsiteY42" fmla="*/ 1145309 h 2281567"/>
                <a:gd name="connsiteX43" fmla="*/ 1092746 w 1199867"/>
                <a:gd name="connsiteY43" fmla="*/ 1447776 h 2281567"/>
                <a:gd name="connsiteX44" fmla="*/ 1173646 w 1199867"/>
                <a:gd name="connsiteY44" fmla="*/ 1775467 h 2281567"/>
                <a:gd name="connsiteX45" fmla="*/ 1181146 w 1199867"/>
                <a:gd name="connsiteY45" fmla="*/ 1822053 h 2281567"/>
                <a:gd name="connsiteX46" fmla="*/ 1179555 w 1199867"/>
                <a:gd name="connsiteY46" fmla="*/ 1828871 h 2281567"/>
                <a:gd name="connsiteX47" fmla="*/ 1174555 w 1199867"/>
                <a:gd name="connsiteY47" fmla="*/ 1823871 h 2281567"/>
                <a:gd name="connsiteX48" fmla="*/ 1149785 w 1199867"/>
                <a:gd name="connsiteY48" fmla="*/ 1751606 h 2281567"/>
                <a:gd name="connsiteX49" fmla="*/ 996393 w 1199867"/>
                <a:gd name="connsiteY49" fmla="*/ 1234618 h 2281567"/>
                <a:gd name="connsiteX50" fmla="*/ 853909 w 1199867"/>
                <a:gd name="connsiteY50" fmla="*/ 834662 h 2281567"/>
                <a:gd name="connsiteX51" fmla="*/ 839365 w 1199867"/>
                <a:gd name="connsiteY51" fmla="*/ 801256 h 2281567"/>
                <a:gd name="connsiteX52" fmla="*/ 821867 w 1199867"/>
                <a:gd name="connsiteY52" fmla="*/ 785576 h 2281567"/>
                <a:gd name="connsiteX53" fmla="*/ 811641 w 1199867"/>
                <a:gd name="connsiteY53" fmla="*/ 804665 h 2281567"/>
                <a:gd name="connsiteX54" fmla="*/ 810277 w 1199867"/>
                <a:gd name="connsiteY54" fmla="*/ 844661 h 2281567"/>
                <a:gd name="connsiteX55" fmla="*/ 818458 w 1199867"/>
                <a:gd name="connsiteY55" fmla="*/ 1002143 h 2281567"/>
                <a:gd name="connsiteX56" fmla="*/ 830275 w 1199867"/>
                <a:gd name="connsiteY56" fmla="*/ 1220983 h 2281567"/>
                <a:gd name="connsiteX57" fmla="*/ 837774 w 1199867"/>
                <a:gd name="connsiteY57" fmla="*/ 1373239 h 2281567"/>
                <a:gd name="connsiteX58" fmla="*/ 848228 w 1199867"/>
                <a:gd name="connsiteY58" fmla="*/ 1760696 h 2281567"/>
                <a:gd name="connsiteX59" fmla="*/ 855954 w 1199867"/>
                <a:gd name="connsiteY59" fmla="*/ 2082252 h 2281567"/>
                <a:gd name="connsiteX60" fmla="*/ 859817 w 1199867"/>
                <a:gd name="connsiteY60" fmla="*/ 2241780 h 2281567"/>
                <a:gd name="connsiteX61" fmla="*/ 859590 w 1199867"/>
                <a:gd name="connsiteY61" fmla="*/ 2250642 h 2281567"/>
                <a:gd name="connsiteX62" fmla="*/ 860272 w 1199867"/>
                <a:gd name="connsiteY62" fmla="*/ 2275412 h 2281567"/>
                <a:gd name="connsiteX63" fmla="*/ 854591 w 1199867"/>
                <a:gd name="connsiteY63" fmla="*/ 2280866 h 2281567"/>
                <a:gd name="connsiteX64" fmla="*/ 843910 w 1199867"/>
                <a:gd name="connsiteY64" fmla="*/ 2280866 h 2281567"/>
                <a:gd name="connsiteX65" fmla="*/ 722787 w 1199867"/>
                <a:gd name="connsiteY65" fmla="*/ 2280866 h 2281567"/>
                <a:gd name="connsiteX66" fmla="*/ 713243 w 1199867"/>
                <a:gd name="connsiteY66" fmla="*/ 2281775 h 2281567"/>
                <a:gd name="connsiteX67" fmla="*/ 680973 w 1199867"/>
                <a:gd name="connsiteY67" fmla="*/ 2282003 h 2281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99867" h="2281567">
                  <a:moveTo>
                    <a:pt x="680973" y="2282003"/>
                  </a:moveTo>
                  <a:cubicBezTo>
                    <a:pt x="683019" y="2220191"/>
                    <a:pt x="685291" y="2158607"/>
                    <a:pt x="687336" y="2096796"/>
                  </a:cubicBezTo>
                  <a:cubicBezTo>
                    <a:pt x="689382" y="2038620"/>
                    <a:pt x="691427" y="1980445"/>
                    <a:pt x="693472" y="1922269"/>
                  </a:cubicBezTo>
                  <a:cubicBezTo>
                    <a:pt x="696199" y="1846369"/>
                    <a:pt x="699153" y="1770241"/>
                    <a:pt x="701880" y="1694340"/>
                  </a:cubicBezTo>
                  <a:cubicBezTo>
                    <a:pt x="704607" y="1620484"/>
                    <a:pt x="706880" y="1546402"/>
                    <a:pt x="709607" y="1472546"/>
                  </a:cubicBezTo>
                  <a:cubicBezTo>
                    <a:pt x="712334" y="1394827"/>
                    <a:pt x="715515" y="1317109"/>
                    <a:pt x="719833" y="1239390"/>
                  </a:cubicBezTo>
                  <a:cubicBezTo>
                    <a:pt x="723242" y="1179169"/>
                    <a:pt x="726196" y="1118949"/>
                    <a:pt x="729377" y="1058728"/>
                  </a:cubicBezTo>
                  <a:cubicBezTo>
                    <a:pt x="733013" y="989645"/>
                    <a:pt x="736876" y="920561"/>
                    <a:pt x="740740" y="851478"/>
                  </a:cubicBezTo>
                  <a:cubicBezTo>
                    <a:pt x="741876" y="831253"/>
                    <a:pt x="740285" y="828753"/>
                    <a:pt x="721651" y="836480"/>
                  </a:cubicBezTo>
                  <a:cubicBezTo>
                    <a:pt x="691654" y="848978"/>
                    <a:pt x="670520" y="831935"/>
                    <a:pt x="648023" y="817846"/>
                  </a:cubicBezTo>
                  <a:cubicBezTo>
                    <a:pt x="644614" y="815573"/>
                    <a:pt x="643705" y="811028"/>
                    <a:pt x="643250" y="806710"/>
                  </a:cubicBezTo>
                  <a:cubicBezTo>
                    <a:pt x="642569" y="798529"/>
                    <a:pt x="644159" y="790576"/>
                    <a:pt x="647114" y="783304"/>
                  </a:cubicBezTo>
                  <a:cubicBezTo>
                    <a:pt x="655522" y="763306"/>
                    <a:pt x="661885" y="742626"/>
                    <a:pt x="668929" y="722174"/>
                  </a:cubicBezTo>
                  <a:cubicBezTo>
                    <a:pt x="673247" y="709676"/>
                    <a:pt x="682110" y="705585"/>
                    <a:pt x="694836" y="709676"/>
                  </a:cubicBezTo>
                  <a:cubicBezTo>
                    <a:pt x="705516" y="712857"/>
                    <a:pt x="714152" y="720129"/>
                    <a:pt x="722560" y="726946"/>
                  </a:cubicBezTo>
                  <a:cubicBezTo>
                    <a:pt x="726423" y="729901"/>
                    <a:pt x="729377" y="731037"/>
                    <a:pt x="734377" y="729219"/>
                  </a:cubicBezTo>
                  <a:cubicBezTo>
                    <a:pt x="747784" y="724219"/>
                    <a:pt x="761192" y="719902"/>
                    <a:pt x="774827" y="715811"/>
                  </a:cubicBezTo>
                  <a:cubicBezTo>
                    <a:pt x="781871" y="713766"/>
                    <a:pt x="780508" y="711039"/>
                    <a:pt x="776645" y="706949"/>
                  </a:cubicBezTo>
                  <a:cubicBezTo>
                    <a:pt x="768009" y="698086"/>
                    <a:pt x="757783" y="691496"/>
                    <a:pt x="747330" y="685360"/>
                  </a:cubicBezTo>
                  <a:cubicBezTo>
                    <a:pt x="699381" y="657181"/>
                    <a:pt x="657112" y="621731"/>
                    <a:pt x="618708" y="581735"/>
                  </a:cubicBezTo>
                  <a:cubicBezTo>
                    <a:pt x="535308" y="494699"/>
                    <a:pt x="449863" y="409481"/>
                    <a:pt x="361918" y="326763"/>
                  </a:cubicBezTo>
                  <a:cubicBezTo>
                    <a:pt x="253975" y="224729"/>
                    <a:pt x="139215" y="129739"/>
                    <a:pt x="26955" y="32250"/>
                  </a:cubicBezTo>
                  <a:cubicBezTo>
                    <a:pt x="19001" y="25433"/>
                    <a:pt x="11502" y="18388"/>
                    <a:pt x="3775" y="11343"/>
                  </a:cubicBezTo>
                  <a:cubicBezTo>
                    <a:pt x="1503" y="9071"/>
                    <a:pt x="-1224" y="6117"/>
                    <a:pt x="594" y="2708"/>
                  </a:cubicBezTo>
                  <a:cubicBezTo>
                    <a:pt x="2639" y="-1155"/>
                    <a:pt x="6957" y="-19"/>
                    <a:pt x="10366" y="890"/>
                  </a:cubicBezTo>
                  <a:cubicBezTo>
                    <a:pt x="26727" y="4980"/>
                    <a:pt x="41499" y="12934"/>
                    <a:pt x="54679" y="22933"/>
                  </a:cubicBezTo>
                  <a:cubicBezTo>
                    <a:pt x="252384" y="174734"/>
                    <a:pt x="447136" y="330854"/>
                    <a:pt x="632797" y="497653"/>
                  </a:cubicBezTo>
                  <a:cubicBezTo>
                    <a:pt x="693245" y="552193"/>
                    <a:pt x="754602" y="605596"/>
                    <a:pt x="815731" y="659454"/>
                  </a:cubicBezTo>
                  <a:cubicBezTo>
                    <a:pt x="823003" y="666044"/>
                    <a:pt x="831184" y="671498"/>
                    <a:pt x="840274" y="675361"/>
                  </a:cubicBezTo>
                  <a:cubicBezTo>
                    <a:pt x="853454" y="680815"/>
                    <a:pt x="861181" y="678088"/>
                    <a:pt x="866635" y="664681"/>
                  </a:cubicBezTo>
                  <a:cubicBezTo>
                    <a:pt x="872316" y="651046"/>
                    <a:pt x="879361" y="637865"/>
                    <a:pt x="885496" y="624458"/>
                  </a:cubicBezTo>
                  <a:cubicBezTo>
                    <a:pt x="895041" y="603778"/>
                    <a:pt x="909812" y="587644"/>
                    <a:pt x="926628" y="572645"/>
                  </a:cubicBezTo>
                  <a:cubicBezTo>
                    <a:pt x="998666" y="507880"/>
                    <a:pt x="1075703" y="449250"/>
                    <a:pt x="1151603" y="389029"/>
                  </a:cubicBezTo>
                  <a:cubicBezTo>
                    <a:pt x="1164329" y="378803"/>
                    <a:pt x="1177055" y="368577"/>
                    <a:pt x="1190236" y="359032"/>
                  </a:cubicBezTo>
                  <a:cubicBezTo>
                    <a:pt x="1197962" y="353351"/>
                    <a:pt x="1201143" y="355396"/>
                    <a:pt x="1201598" y="364941"/>
                  </a:cubicBezTo>
                  <a:cubicBezTo>
                    <a:pt x="1202052" y="374258"/>
                    <a:pt x="1197280" y="381530"/>
                    <a:pt x="1192281" y="388575"/>
                  </a:cubicBezTo>
                  <a:cubicBezTo>
                    <a:pt x="1174328" y="413799"/>
                    <a:pt x="1152967" y="436297"/>
                    <a:pt x="1132969" y="459703"/>
                  </a:cubicBezTo>
                  <a:cubicBezTo>
                    <a:pt x="1061841" y="543103"/>
                    <a:pt x="989803" y="625594"/>
                    <a:pt x="912312" y="703313"/>
                  </a:cubicBezTo>
                  <a:cubicBezTo>
                    <a:pt x="906403" y="709221"/>
                    <a:pt x="907539" y="716493"/>
                    <a:pt x="905949" y="723083"/>
                  </a:cubicBezTo>
                  <a:cubicBezTo>
                    <a:pt x="904131" y="731946"/>
                    <a:pt x="902086" y="740354"/>
                    <a:pt x="896177" y="747399"/>
                  </a:cubicBezTo>
                  <a:cubicBezTo>
                    <a:pt x="890496" y="753989"/>
                    <a:pt x="890496" y="762170"/>
                    <a:pt x="892087" y="770123"/>
                  </a:cubicBezTo>
                  <a:cubicBezTo>
                    <a:pt x="901631" y="817846"/>
                    <a:pt x="915720" y="864204"/>
                    <a:pt x="927992" y="911244"/>
                  </a:cubicBezTo>
                  <a:cubicBezTo>
                    <a:pt x="948444" y="990781"/>
                    <a:pt x="977077" y="1067818"/>
                    <a:pt x="1003892" y="1145309"/>
                  </a:cubicBezTo>
                  <a:cubicBezTo>
                    <a:pt x="1038434" y="1244617"/>
                    <a:pt x="1063659" y="1346878"/>
                    <a:pt x="1092746" y="1447776"/>
                  </a:cubicBezTo>
                  <a:cubicBezTo>
                    <a:pt x="1123879" y="1555946"/>
                    <a:pt x="1149558" y="1665480"/>
                    <a:pt x="1173646" y="1775467"/>
                  </a:cubicBezTo>
                  <a:cubicBezTo>
                    <a:pt x="1177055" y="1790693"/>
                    <a:pt x="1178646" y="1806373"/>
                    <a:pt x="1181146" y="1822053"/>
                  </a:cubicBezTo>
                  <a:cubicBezTo>
                    <a:pt x="1181600" y="1824553"/>
                    <a:pt x="1183191" y="1827962"/>
                    <a:pt x="1179555" y="1828871"/>
                  </a:cubicBezTo>
                  <a:cubicBezTo>
                    <a:pt x="1176146" y="1829780"/>
                    <a:pt x="1175464" y="1826371"/>
                    <a:pt x="1174555" y="1823871"/>
                  </a:cubicBezTo>
                  <a:cubicBezTo>
                    <a:pt x="1165465" y="1800010"/>
                    <a:pt x="1156603" y="1776149"/>
                    <a:pt x="1149785" y="1751606"/>
                  </a:cubicBezTo>
                  <a:cubicBezTo>
                    <a:pt x="1101836" y="1578444"/>
                    <a:pt x="1050478" y="1406190"/>
                    <a:pt x="996393" y="1234618"/>
                  </a:cubicBezTo>
                  <a:cubicBezTo>
                    <a:pt x="953671" y="1099633"/>
                    <a:pt x="908448" y="965557"/>
                    <a:pt x="853909" y="834662"/>
                  </a:cubicBezTo>
                  <a:cubicBezTo>
                    <a:pt x="849137" y="823527"/>
                    <a:pt x="844365" y="812392"/>
                    <a:pt x="839365" y="801256"/>
                  </a:cubicBezTo>
                  <a:cubicBezTo>
                    <a:pt x="835729" y="793530"/>
                    <a:pt x="830048" y="784440"/>
                    <a:pt x="821867" y="785576"/>
                  </a:cubicBezTo>
                  <a:cubicBezTo>
                    <a:pt x="815050" y="786485"/>
                    <a:pt x="813459" y="797620"/>
                    <a:pt x="811641" y="804665"/>
                  </a:cubicBezTo>
                  <a:cubicBezTo>
                    <a:pt x="808459" y="817846"/>
                    <a:pt x="809596" y="831253"/>
                    <a:pt x="810277" y="844661"/>
                  </a:cubicBezTo>
                  <a:cubicBezTo>
                    <a:pt x="813004" y="897155"/>
                    <a:pt x="815731" y="949649"/>
                    <a:pt x="818458" y="1002143"/>
                  </a:cubicBezTo>
                  <a:cubicBezTo>
                    <a:pt x="822322" y="1075090"/>
                    <a:pt x="826412" y="1148036"/>
                    <a:pt x="830275" y="1220983"/>
                  </a:cubicBezTo>
                  <a:cubicBezTo>
                    <a:pt x="833002" y="1271659"/>
                    <a:pt x="836184" y="1322336"/>
                    <a:pt x="837774" y="1373239"/>
                  </a:cubicBezTo>
                  <a:cubicBezTo>
                    <a:pt x="841638" y="1502316"/>
                    <a:pt x="844819" y="1631620"/>
                    <a:pt x="848228" y="1760696"/>
                  </a:cubicBezTo>
                  <a:cubicBezTo>
                    <a:pt x="850955" y="1867957"/>
                    <a:pt x="853227" y="1974991"/>
                    <a:pt x="855954" y="2082252"/>
                  </a:cubicBezTo>
                  <a:cubicBezTo>
                    <a:pt x="857318" y="2135428"/>
                    <a:pt x="858454" y="2188604"/>
                    <a:pt x="859817" y="2241780"/>
                  </a:cubicBezTo>
                  <a:cubicBezTo>
                    <a:pt x="859817" y="2244734"/>
                    <a:pt x="859590" y="2247688"/>
                    <a:pt x="859590" y="2250642"/>
                  </a:cubicBezTo>
                  <a:cubicBezTo>
                    <a:pt x="861181" y="2258823"/>
                    <a:pt x="859817" y="2267232"/>
                    <a:pt x="860272" y="2275412"/>
                  </a:cubicBezTo>
                  <a:cubicBezTo>
                    <a:pt x="860499" y="2279730"/>
                    <a:pt x="858681" y="2281094"/>
                    <a:pt x="854591" y="2280866"/>
                  </a:cubicBezTo>
                  <a:cubicBezTo>
                    <a:pt x="850955" y="2280639"/>
                    <a:pt x="847546" y="2280866"/>
                    <a:pt x="843910" y="2280866"/>
                  </a:cubicBezTo>
                  <a:cubicBezTo>
                    <a:pt x="803460" y="2280866"/>
                    <a:pt x="763237" y="2280866"/>
                    <a:pt x="722787" y="2280866"/>
                  </a:cubicBezTo>
                  <a:cubicBezTo>
                    <a:pt x="719606" y="2280866"/>
                    <a:pt x="716197" y="2279957"/>
                    <a:pt x="713243" y="2281775"/>
                  </a:cubicBezTo>
                  <a:cubicBezTo>
                    <a:pt x="702562" y="2282003"/>
                    <a:pt x="691654" y="2282003"/>
                    <a:pt x="680973" y="228200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26">
              <a:extLst>
                <a:ext uri="{FF2B5EF4-FFF2-40B4-BE49-F238E27FC236}">
                  <a16:creationId xmlns:a16="http://schemas.microsoft.com/office/drawing/2014/main" id="{62FFE589-7BA2-45A0-903A-D9F758661D99}"/>
                </a:ext>
              </a:extLst>
            </p:cNvPr>
            <p:cNvSpPr/>
            <p:nvPr/>
          </p:nvSpPr>
          <p:spPr>
            <a:xfrm>
              <a:off x="2570741" y="1923157"/>
              <a:ext cx="659018" cy="1245317"/>
            </a:xfrm>
            <a:custGeom>
              <a:avLst/>
              <a:gdLst>
                <a:gd name="connsiteX0" fmla="*/ 0 w 659018"/>
                <a:gd name="connsiteY0" fmla="*/ 221 h 1245317"/>
                <a:gd name="connsiteX1" fmla="*/ 31360 w 659018"/>
                <a:gd name="connsiteY1" fmla="*/ 12720 h 1245317"/>
                <a:gd name="connsiteX2" fmla="*/ 323373 w 659018"/>
                <a:gd name="connsiteY2" fmla="*/ 249285 h 1245317"/>
                <a:gd name="connsiteX3" fmla="*/ 440406 w 659018"/>
                <a:gd name="connsiteY3" fmla="*/ 352228 h 1245317"/>
                <a:gd name="connsiteX4" fmla="*/ 461995 w 659018"/>
                <a:gd name="connsiteY4" fmla="*/ 367908 h 1245317"/>
                <a:gd name="connsiteX5" fmla="*/ 475857 w 659018"/>
                <a:gd name="connsiteY5" fmla="*/ 363136 h 1245317"/>
                <a:gd name="connsiteX6" fmla="*/ 547667 w 659018"/>
                <a:gd name="connsiteY6" fmla="*/ 279509 h 1245317"/>
                <a:gd name="connsiteX7" fmla="*/ 648792 w 659018"/>
                <a:gd name="connsiteY7" fmla="*/ 199290 h 1245317"/>
                <a:gd name="connsiteX8" fmla="*/ 659018 w 659018"/>
                <a:gd name="connsiteY8" fmla="*/ 194973 h 1245317"/>
                <a:gd name="connsiteX9" fmla="*/ 657655 w 659018"/>
                <a:gd name="connsiteY9" fmla="*/ 208153 h 1245317"/>
                <a:gd name="connsiteX10" fmla="*/ 641747 w 659018"/>
                <a:gd name="connsiteY10" fmla="*/ 228605 h 1245317"/>
                <a:gd name="connsiteX11" fmla="*/ 503126 w 659018"/>
                <a:gd name="connsiteY11" fmla="*/ 381998 h 1245317"/>
                <a:gd name="connsiteX12" fmla="*/ 498809 w 659018"/>
                <a:gd name="connsiteY12" fmla="*/ 390406 h 1245317"/>
                <a:gd name="connsiteX13" fmla="*/ 491991 w 659018"/>
                <a:gd name="connsiteY13" fmla="*/ 409495 h 1245317"/>
                <a:gd name="connsiteX14" fmla="*/ 491309 w 659018"/>
                <a:gd name="connsiteY14" fmla="*/ 424038 h 1245317"/>
                <a:gd name="connsiteX15" fmla="*/ 539031 w 659018"/>
                <a:gd name="connsiteY15" fmla="*/ 587657 h 1245317"/>
                <a:gd name="connsiteX16" fmla="*/ 646065 w 659018"/>
                <a:gd name="connsiteY16" fmla="*/ 972614 h 1245317"/>
                <a:gd name="connsiteX17" fmla="*/ 649019 w 659018"/>
                <a:gd name="connsiteY17" fmla="*/ 991930 h 1245317"/>
                <a:gd name="connsiteX18" fmla="*/ 648565 w 659018"/>
                <a:gd name="connsiteY18" fmla="*/ 998293 h 1245317"/>
                <a:gd name="connsiteX19" fmla="*/ 643565 w 659018"/>
                <a:gd name="connsiteY19" fmla="*/ 989431 h 1245317"/>
                <a:gd name="connsiteX20" fmla="*/ 600843 w 659018"/>
                <a:gd name="connsiteY20" fmla="*/ 846492 h 1245317"/>
                <a:gd name="connsiteX21" fmla="*/ 465403 w 659018"/>
                <a:gd name="connsiteY21" fmla="*/ 446081 h 1245317"/>
                <a:gd name="connsiteX22" fmla="*/ 462676 w 659018"/>
                <a:gd name="connsiteY22" fmla="*/ 439491 h 1245317"/>
                <a:gd name="connsiteX23" fmla="*/ 451996 w 659018"/>
                <a:gd name="connsiteY23" fmla="*/ 429038 h 1245317"/>
                <a:gd name="connsiteX24" fmla="*/ 445633 w 659018"/>
                <a:gd name="connsiteY24" fmla="*/ 443582 h 1245317"/>
                <a:gd name="connsiteX25" fmla="*/ 448132 w 659018"/>
                <a:gd name="connsiteY25" fmla="*/ 511301 h 1245317"/>
                <a:gd name="connsiteX26" fmla="*/ 454268 w 659018"/>
                <a:gd name="connsiteY26" fmla="*/ 623335 h 1245317"/>
                <a:gd name="connsiteX27" fmla="*/ 462449 w 659018"/>
                <a:gd name="connsiteY27" fmla="*/ 808541 h 1245317"/>
                <a:gd name="connsiteX28" fmla="*/ 466994 w 659018"/>
                <a:gd name="connsiteY28" fmla="*/ 985795 h 1245317"/>
                <a:gd name="connsiteX29" fmla="*/ 473130 w 659018"/>
                <a:gd name="connsiteY29" fmla="*/ 1237131 h 1245317"/>
                <a:gd name="connsiteX30" fmla="*/ 464040 w 659018"/>
                <a:gd name="connsiteY30" fmla="*/ 1246448 h 1245317"/>
                <a:gd name="connsiteX31" fmla="*/ 382003 w 659018"/>
                <a:gd name="connsiteY31" fmla="*/ 1246448 h 1245317"/>
                <a:gd name="connsiteX32" fmla="*/ 374277 w 659018"/>
                <a:gd name="connsiteY32" fmla="*/ 1238494 h 1245317"/>
                <a:gd name="connsiteX33" fmla="*/ 380867 w 659018"/>
                <a:gd name="connsiteY33" fmla="*/ 1067604 h 1245317"/>
                <a:gd name="connsiteX34" fmla="*/ 387003 w 659018"/>
                <a:gd name="connsiteY34" fmla="*/ 894896 h 1245317"/>
                <a:gd name="connsiteX35" fmla="*/ 398820 w 659018"/>
                <a:gd name="connsiteY35" fmla="*/ 623335 h 1245317"/>
                <a:gd name="connsiteX36" fmla="*/ 407455 w 659018"/>
                <a:gd name="connsiteY36" fmla="*/ 464034 h 1245317"/>
                <a:gd name="connsiteX37" fmla="*/ 397456 w 659018"/>
                <a:gd name="connsiteY37" fmla="*/ 456308 h 1245317"/>
                <a:gd name="connsiteX38" fmla="*/ 357233 w 659018"/>
                <a:gd name="connsiteY38" fmla="*/ 446763 h 1245317"/>
                <a:gd name="connsiteX39" fmla="*/ 354506 w 659018"/>
                <a:gd name="connsiteY39" fmla="*/ 433810 h 1245317"/>
                <a:gd name="connsiteX40" fmla="*/ 369277 w 659018"/>
                <a:gd name="connsiteY40" fmla="*/ 391996 h 1245317"/>
                <a:gd name="connsiteX41" fmla="*/ 382231 w 659018"/>
                <a:gd name="connsiteY41" fmla="*/ 387451 h 1245317"/>
                <a:gd name="connsiteX42" fmla="*/ 387912 w 659018"/>
                <a:gd name="connsiteY42" fmla="*/ 389724 h 1245317"/>
                <a:gd name="connsiteX43" fmla="*/ 429725 w 659018"/>
                <a:gd name="connsiteY43" fmla="*/ 389497 h 1245317"/>
                <a:gd name="connsiteX44" fmla="*/ 414954 w 659018"/>
                <a:gd name="connsiteY44" fmla="*/ 376089 h 1245317"/>
                <a:gd name="connsiteX45" fmla="*/ 341326 w 659018"/>
                <a:gd name="connsiteY45" fmla="*/ 317686 h 1245317"/>
                <a:gd name="connsiteX46" fmla="*/ 149529 w 659018"/>
                <a:gd name="connsiteY46" fmla="*/ 132707 h 1245317"/>
                <a:gd name="connsiteX47" fmla="*/ 15453 w 659018"/>
                <a:gd name="connsiteY47" fmla="*/ 17265 h 1245317"/>
                <a:gd name="connsiteX48" fmla="*/ 0 w 659018"/>
                <a:gd name="connsiteY48" fmla="*/ 3857 h 1245317"/>
                <a:gd name="connsiteX49" fmla="*/ 0 w 659018"/>
                <a:gd name="connsiteY49" fmla="*/ 221 h 124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59018" h="1245317">
                  <a:moveTo>
                    <a:pt x="0" y="221"/>
                  </a:moveTo>
                  <a:cubicBezTo>
                    <a:pt x="12726" y="-1369"/>
                    <a:pt x="22270" y="5903"/>
                    <a:pt x="31360" y="12720"/>
                  </a:cubicBezTo>
                  <a:cubicBezTo>
                    <a:pt x="130895" y="88848"/>
                    <a:pt x="229520" y="166339"/>
                    <a:pt x="323373" y="249285"/>
                  </a:cubicBezTo>
                  <a:cubicBezTo>
                    <a:pt x="362233" y="283827"/>
                    <a:pt x="401319" y="318141"/>
                    <a:pt x="440406" y="352228"/>
                  </a:cubicBezTo>
                  <a:cubicBezTo>
                    <a:pt x="446996" y="358137"/>
                    <a:pt x="453586" y="364045"/>
                    <a:pt x="461995" y="367908"/>
                  </a:cubicBezTo>
                  <a:cubicBezTo>
                    <a:pt x="468585" y="370862"/>
                    <a:pt x="473811" y="369499"/>
                    <a:pt x="475857" y="363136"/>
                  </a:cubicBezTo>
                  <a:cubicBezTo>
                    <a:pt x="487901" y="324958"/>
                    <a:pt x="519034" y="302915"/>
                    <a:pt x="547667" y="279509"/>
                  </a:cubicBezTo>
                  <a:cubicBezTo>
                    <a:pt x="581072" y="252239"/>
                    <a:pt x="614932" y="225878"/>
                    <a:pt x="648792" y="199290"/>
                  </a:cubicBezTo>
                  <a:cubicBezTo>
                    <a:pt x="651746" y="197018"/>
                    <a:pt x="655155" y="191564"/>
                    <a:pt x="659018" y="194973"/>
                  </a:cubicBezTo>
                  <a:cubicBezTo>
                    <a:pt x="662881" y="198381"/>
                    <a:pt x="659927" y="203835"/>
                    <a:pt x="657655" y="208153"/>
                  </a:cubicBezTo>
                  <a:cubicBezTo>
                    <a:pt x="653564" y="215879"/>
                    <a:pt x="647429" y="222015"/>
                    <a:pt x="641747" y="228605"/>
                  </a:cubicBezTo>
                  <a:cubicBezTo>
                    <a:pt x="596752" y="280872"/>
                    <a:pt x="551757" y="332912"/>
                    <a:pt x="503126" y="381998"/>
                  </a:cubicBezTo>
                  <a:cubicBezTo>
                    <a:pt x="500854" y="384270"/>
                    <a:pt x="499263" y="386770"/>
                    <a:pt x="498809" y="390406"/>
                  </a:cubicBezTo>
                  <a:cubicBezTo>
                    <a:pt x="497672" y="396996"/>
                    <a:pt x="496309" y="403586"/>
                    <a:pt x="491991" y="409495"/>
                  </a:cubicBezTo>
                  <a:cubicBezTo>
                    <a:pt x="488582" y="413812"/>
                    <a:pt x="490173" y="419266"/>
                    <a:pt x="491309" y="424038"/>
                  </a:cubicBezTo>
                  <a:cubicBezTo>
                    <a:pt x="504263" y="479487"/>
                    <a:pt x="520170" y="534026"/>
                    <a:pt x="539031" y="587657"/>
                  </a:cubicBezTo>
                  <a:cubicBezTo>
                    <a:pt x="583118" y="713552"/>
                    <a:pt x="617205" y="842401"/>
                    <a:pt x="646065" y="972614"/>
                  </a:cubicBezTo>
                  <a:cubicBezTo>
                    <a:pt x="647429" y="978977"/>
                    <a:pt x="648110" y="985568"/>
                    <a:pt x="649019" y="991930"/>
                  </a:cubicBezTo>
                  <a:cubicBezTo>
                    <a:pt x="649247" y="993976"/>
                    <a:pt x="650156" y="996021"/>
                    <a:pt x="648565" y="998293"/>
                  </a:cubicBezTo>
                  <a:cubicBezTo>
                    <a:pt x="644929" y="996475"/>
                    <a:pt x="644702" y="992612"/>
                    <a:pt x="643565" y="989431"/>
                  </a:cubicBezTo>
                  <a:cubicBezTo>
                    <a:pt x="626522" y="942618"/>
                    <a:pt x="615387" y="893987"/>
                    <a:pt x="600843" y="846492"/>
                  </a:cubicBezTo>
                  <a:cubicBezTo>
                    <a:pt x="559711" y="711734"/>
                    <a:pt x="520397" y="576294"/>
                    <a:pt x="465403" y="446081"/>
                  </a:cubicBezTo>
                  <a:cubicBezTo>
                    <a:pt x="464494" y="443809"/>
                    <a:pt x="463585" y="441764"/>
                    <a:pt x="462676" y="439491"/>
                  </a:cubicBezTo>
                  <a:cubicBezTo>
                    <a:pt x="460177" y="434719"/>
                    <a:pt x="457222" y="427674"/>
                    <a:pt x="451996" y="429038"/>
                  </a:cubicBezTo>
                  <a:cubicBezTo>
                    <a:pt x="447223" y="430401"/>
                    <a:pt x="445860" y="437673"/>
                    <a:pt x="445633" y="443582"/>
                  </a:cubicBezTo>
                  <a:cubicBezTo>
                    <a:pt x="444724" y="466079"/>
                    <a:pt x="446996" y="488804"/>
                    <a:pt x="448132" y="511301"/>
                  </a:cubicBezTo>
                  <a:cubicBezTo>
                    <a:pt x="449950" y="548570"/>
                    <a:pt x="452677" y="586066"/>
                    <a:pt x="454268" y="623335"/>
                  </a:cubicBezTo>
                  <a:cubicBezTo>
                    <a:pt x="456995" y="685146"/>
                    <a:pt x="461540" y="746730"/>
                    <a:pt x="462449" y="808541"/>
                  </a:cubicBezTo>
                  <a:cubicBezTo>
                    <a:pt x="463358" y="867626"/>
                    <a:pt x="465403" y="926710"/>
                    <a:pt x="466994" y="985795"/>
                  </a:cubicBezTo>
                  <a:cubicBezTo>
                    <a:pt x="469039" y="1069649"/>
                    <a:pt x="470857" y="1153276"/>
                    <a:pt x="473130" y="1237131"/>
                  </a:cubicBezTo>
                  <a:cubicBezTo>
                    <a:pt x="473357" y="1244857"/>
                    <a:pt x="471312" y="1246448"/>
                    <a:pt x="464040" y="1246448"/>
                  </a:cubicBezTo>
                  <a:cubicBezTo>
                    <a:pt x="436770" y="1245993"/>
                    <a:pt x="409273" y="1246221"/>
                    <a:pt x="382003" y="1246448"/>
                  </a:cubicBezTo>
                  <a:cubicBezTo>
                    <a:pt x="375640" y="1246448"/>
                    <a:pt x="374050" y="1244630"/>
                    <a:pt x="374277" y="1238494"/>
                  </a:cubicBezTo>
                  <a:cubicBezTo>
                    <a:pt x="376549" y="1181455"/>
                    <a:pt x="378822" y="1124416"/>
                    <a:pt x="380867" y="1067604"/>
                  </a:cubicBezTo>
                  <a:cubicBezTo>
                    <a:pt x="382912" y="1010110"/>
                    <a:pt x="384730" y="952389"/>
                    <a:pt x="387003" y="894896"/>
                  </a:cubicBezTo>
                  <a:cubicBezTo>
                    <a:pt x="390184" y="804451"/>
                    <a:pt x="393366" y="713779"/>
                    <a:pt x="398820" y="623335"/>
                  </a:cubicBezTo>
                  <a:cubicBezTo>
                    <a:pt x="402001" y="570386"/>
                    <a:pt x="404728" y="517210"/>
                    <a:pt x="407455" y="464034"/>
                  </a:cubicBezTo>
                  <a:cubicBezTo>
                    <a:pt x="407910" y="454490"/>
                    <a:pt x="406092" y="452672"/>
                    <a:pt x="397456" y="456308"/>
                  </a:cubicBezTo>
                  <a:cubicBezTo>
                    <a:pt x="381322" y="463125"/>
                    <a:pt x="369277" y="454717"/>
                    <a:pt x="357233" y="446763"/>
                  </a:cubicBezTo>
                  <a:cubicBezTo>
                    <a:pt x="352688" y="443809"/>
                    <a:pt x="352916" y="438355"/>
                    <a:pt x="354506" y="433810"/>
                  </a:cubicBezTo>
                  <a:cubicBezTo>
                    <a:pt x="359051" y="419721"/>
                    <a:pt x="364051" y="405859"/>
                    <a:pt x="369277" y="391996"/>
                  </a:cubicBezTo>
                  <a:cubicBezTo>
                    <a:pt x="371550" y="386088"/>
                    <a:pt x="377004" y="386088"/>
                    <a:pt x="382231" y="387451"/>
                  </a:cubicBezTo>
                  <a:cubicBezTo>
                    <a:pt x="384276" y="387906"/>
                    <a:pt x="386548" y="388361"/>
                    <a:pt x="387912" y="389724"/>
                  </a:cubicBezTo>
                  <a:cubicBezTo>
                    <a:pt x="402001" y="404722"/>
                    <a:pt x="415409" y="393360"/>
                    <a:pt x="429725" y="389497"/>
                  </a:cubicBezTo>
                  <a:cubicBezTo>
                    <a:pt x="425862" y="382679"/>
                    <a:pt x="420408" y="379271"/>
                    <a:pt x="414954" y="376089"/>
                  </a:cubicBezTo>
                  <a:cubicBezTo>
                    <a:pt x="387457" y="360182"/>
                    <a:pt x="363369" y="340184"/>
                    <a:pt x="341326" y="317686"/>
                  </a:cubicBezTo>
                  <a:cubicBezTo>
                    <a:pt x="279287" y="254057"/>
                    <a:pt x="216340" y="191337"/>
                    <a:pt x="149529" y="132707"/>
                  </a:cubicBezTo>
                  <a:cubicBezTo>
                    <a:pt x="104988" y="93620"/>
                    <a:pt x="59993" y="55670"/>
                    <a:pt x="15453" y="17265"/>
                  </a:cubicBezTo>
                  <a:cubicBezTo>
                    <a:pt x="10226" y="12720"/>
                    <a:pt x="5227" y="8402"/>
                    <a:pt x="0" y="3857"/>
                  </a:cubicBezTo>
                  <a:cubicBezTo>
                    <a:pt x="0" y="2721"/>
                    <a:pt x="0" y="1358"/>
                    <a:pt x="0" y="221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27">
              <a:extLst>
                <a:ext uri="{FF2B5EF4-FFF2-40B4-BE49-F238E27FC236}">
                  <a16:creationId xmlns:a16="http://schemas.microsoft.com/office/drawing/2014/main" id="{A89AC21A-9DCC-4E5C-930E-C1C5BD27E0C8}"/>
                </a:ext>
              </a:extLst>
            </p:cNvPr>
            <p:cNvSpPr/>
            <p:nvPr/>
          </p:nvSpPr>
          <p:spPr>
            <a:xfrm>
              <a:off x="3298161" y="3147335"/>
              <a:ext cx="147711" cy="29542"/>
            </a:xfrm>
            <a:custGeom>
              <a:avLst/>
              <a:gdLst>
                <a:gd name="connsiteX0" fmla="*/ 0 w 147710"/>
                <a:gd name="connsiteY0" fmla="*/ 31133 h 29542"/>
                <a:gd name="connsiteX1" fmla="*/ 12044 w 147710"/>
                <a:gd name="connsiteY1" fmla="*/ 29315 h 29542"/>
                <a:gd name="connsiteX2" fmla="*/ 134531 w 147710"/>
                <a:gd name="connsiteY2" fmla="*/ 29315 h 29542"/>
                <a:gd name="connsiteX3" fmla="*/ 146120 w 147710"/>
                <a:gd name="connsiteY3" fmla="*/ 17725 h 29542"/>
                <a:gd name="connsiteX4" fmla="*/ 146347 w 147710"/>
                <a:gd name="connsiteY4" fmla="*/ 0 h 29542"/>
                <a:gd name="connsiteX5" fmla="*/ 147938 w 147710"/>
                <a:gd name="connsiteY5" fmla="*/ 31133 h 29542"/>
                <a:gd name="connsiteX6" fmla="*/ 0 w 147710"/>
                <a:gd name="connsiteY6" fmla="*/ 31133 h 2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710" h="29542">
                  <a:moveTo>
                    <a:pt x="0" y="31133"/>
                  </a:moveTo>
                  <a:cubicBezTo>
                    <a:pt x="3863" y="28860"/>
                    <a:pt x="7954" y="29315"/>
                    <a:pt x="12044" y="29315"/>
                  </a:cubicBezTo>
                  <a:cubicBezTo>
                    <a:pt x="52949" y="29315"/>
                    <a:pt x="93626" y="29315"/>
                    <a:pt x="134531" y="29315"/>
                  </a:cubicBezTo>
                  <a:cubicBezTo>
                    <a:pt x="145439" y="29315"/>
                    <a:pt x="145893" y="28633"/>
                    <a:pt x="146120" y="17725"/>
                  </a:cubicBezTo>
                  <a:cubicBezTo>
                    <a:pt x="146120" y="11817"/>
                    <a:pt x="146347" y="5908"/>
                    <a:pt x="146347" y="0"/>
                  </a:cubicBezTo>
                  <a:cubicBezTo>
                    <a:pt x="148620" y="10226"/>
                    <a:pt x="147256" y="20907"/>
                    <a:pt x="147938" y="31133"/>
                  </a:cubicBezTo>
                  <a:cubicBezTo>
                    <a:pt x="98625" y="31133"/>
                    <a:pt x="49313" y="31133"/>
                    <a:pt x="0" y="3113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C1A40AA-B52B-4A38-87D9-6F17AEEA80C0}"/>
              </a:ext>
            </a:extLst>
          </p:cNvPr>
          <p:cNvSpPr txBox="1"/>
          <p:nvPr/>
        </p:nvSpPr>
        <p:spPr>
          <a:xfrm>
            <a:off x="4206241" y="5806988"/>
            <a:ext cx="3831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68424A-14C3-4DED-9B11-C7AC9F52A4E0}"/>
              </a:ext>
            </a:extLst>
          </p:cNvPr>
          <p:cNvSpPr txBox="1"/>
          <p:nvPr/>
        </p:nvSpPr>
        <p:spPr>
          <a:xfrm>
            <a:off x="8405771" y="4030596"/>
            <a:ext cx="2966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07FA14-8081-4DE5-998D-0FA127760B86}"/>
              </a:ext>
            </a:extLst>
          </p:cNvPr>
          <p:cNvSpPr txBox="1"/>
          <p:nvPr/>
        </p:nvSpPr>
        <p:spPr>
          <a:xfrm>
            <a:off x="8000446" y="5410723"/>
            <a:ext cx="2966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4860A1-9719-48F6-9A11-8EA02B58CE37}"/>
              </a:ext>
            </a:extLst>
          </p:cNvPr>
          <p:cNvSpPr txBox="1"/>
          <p:nvPr/>
        </p:nvSpPr>
        <p:spPr>
          <a:xfrm>
            <a:off x="868046" y="4176729"/>
            <a:ext cx="2983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B7ACBE-3F52-41AF-927D-C8E4712680BE}"/>
              </a:ext>
            </a:extLst>
          </p:cNvPr>
          <p:cNvSpPr txBox="1"/>
          <p:nvPr/>
        </p:nvSpPr>
        <p:spPr>
          <a:xfrm>
            <a:off x="1320901" y="5410723"/>
            <a:ext cx="2983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" name="Group 121">
            <a:extLst>
              <a:ext uri="{FF2B5EF4-FFF2-40B4-BE49-F238E27FC236}">
                <a16:creationId xmlns:a16="http://schemas.microsoft.com/office/drawing/2014/main" id="{965A36B6-9DD5-47E7-BD18-41FCBFED7A4B}"/>
              </a:ext>
            </a:extLst>
          </p:cNvPr>
          <p:cNvGrpSpPr/>
          <p:nvPr/>
        </p:nvGrpSpPr>
        <p:grpSpPr>
          <a:xfrm>
            <a:off x="3612306" y="3205651"/>
            <a:ext cx="5094131" cy="2501626"/>
            <a:chOff x="4275300" y="2694643"/>
            <a:chExt cx="3708001" cy="1820926"/>
          </a:xfrm>
        </p:grpSpPr>
        <p:grpSp>
          <p:nvGrpSpPr>
            <p:cNvPr id="25" name="그룹 43">
              <a:extLst>
                <a:ext uri="{FF2B5EF4-FFF2-40B4-BE49-F238E27FC236}">
                  <a16:creationId xmlns:a16="http://schemas.microsoft.com/office/drawing/2014/main" id="{AFF7F4AA-E8F3-4A28-9EA0-6B1A8685C6AB}"/>
                </a:ext>
              </a:extLst>
            </p:cNvPr>
            <p:cNvGrpSpPr/>
            <p:nvPr/>
          </p:nvGrpSpPr>
          <p:grpSpPr>
            <a:xfrm>
              <a:off x="4275300" y="2694643"/>
              <a:ext cx="940156" cy="1298632"/>
              <a:chOff x="4208243" y="2644948"/>
              <a:chExt cx="940156" cy="1298632"/>
            </a:xfrm>
          </p:grpSpPr>
          <p:sp>
            <p:nvSpPr>
              <p:cNvPr id="35" name="Rectangle 15">
                <a:extLst>
                  <a:ext uri="{FF2B5EF4-FFF2-40B4-BE49-F238E27FC236}">
                    <a16:creationId xmlns:a16="http://schemas.microsoft.com/office/drawing/2014/main" id="{78C6F533-BAB5-4350-8D73-F8F2B4883289}"/>
                  </a:ext>
                </a:extLst>
              </p:cNvPr>
              <p:cNvSpPr/>
              <p:nvPr/>
            </p:nvSpPr>
            <p:spPr>
              <a:xfrm rot="10800000">
                <a:off x="4208243" y="2644948"/>
                <a:ext cx="940156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6" name="직사각형 39">
                <a:extLst>
                  <a:ext uri="{FF2B5EF4-FFF2-40B4-BE49-F238E27FC236}">
                    <a16:creationId xmlns:a16="http://schemas.microsoft.com/office/drawing/2014/main" id="{CBE477E8-C274-4F2D-A6DC-645328F178FC}"/>
                  </a:ext>
                </a:extLst>
              </p:cNvPr>
              <p:cNvSpPr/>
              <p:nvPr/>
            </p:nvSpPr>
            <p:spPr>
              <a:xfrm rot="8013803">
                <a:off x="4525257" y="3527303"/>
                <a:ext cx="665367" cy="16718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6" name="그룹 44">
              <a:extLst>
                <a:ext uri="{FF2B5EF4-FFF2-40B4-BE49-F238E27FC236}">
                  <a16:creationId xmlns:a16="http://schemas.microsoft.com/office/drawing/2014/main" id="{72C197A5-85AC-42B0-A807-6CDF33E4F0DB}"/>
                </a:ext>
              </a:extLst>
            </p:cNvPr>
            <p:cNvGrpSpPr/>
            <p:nvPr/>
          </p:nvGrpSpPr>
          <p:grpSpPr>
            <a:xfrm>
              <a:off x="5018678" y="3489190"/>
              <a:ext cx="1023989" cy="1021535"/>
              <a:chOff x="4951621" y="3439495"/>
              <a:chExt cx="1023989" cy="1021535"/>
            </a:xfrm>
          </p:grpSpPr>
          <p:sp>
            <p:nvSpPr>
              <p:cNvPr id="33" name="Rectangle 15">
                <a:extLst>
                  <a:ext uri="{FF2B5EF4-FFF2-40B4-BE49-F238E27FC236}">
                    <a16:creationId xmlns:a16="http://schemas.microsoft.com/office/drawing/2014/main" id="{2D437385-3513-461F-9E93-2E1B91C65393}"/>
                  </a:ext>
                </a:extLst>
              </p:cNvPr>
              <p:cNvSpPr/>
              <p:nvPr/>
            </p:nvSpPr>
            <p:spPr>
              <a:xfrm rot="8033242">
                <a:off x="4935262" y="3455854"/>
                <a:ext cx="940158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직사각형 40">
                <a:extLst>
                  <a:ext uri="{FF2B5EF4-FFF2-40B4-BE49-F238E27FC236}">
                    <a16:creationId xmlns:a16="http://schemas.microsoft.com/office/drawing/2014/main" id="{3729D20D-787F-48D0-9BE6-4993BF3D1278}"/>
                  </a:ext>
                </a:extLst>
              </p:cNvPr>
              <p:cNvSpPr/>
              <p:nvPr/>
            </p:nvSpPr>
            <p:spPr>
              <a:xfrm rot="5400000">
                <a:off x="5559333" y="4044753"/>
                <a:ext cx="665367" cy="16718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7" name="그룹 45">
              <a:extLst>
                <a:ext uri="{FF2B5EF4-FFF2-40B4-BE49-F238E27FC236}">
                  <a16:creationId xmlns:a16="http://schemas.microsoft.com/office/drawing/2014/main" id="{BE836895-F547-4E25-8E48-9953C8996C63}"/>
                </a:ext>
              </a:extLst>
            </p:cNvPr>
            <p:cNvGrpSpPr/>
            <p:nvPr/>
          </p:nvGrpSpPr>
          <p:grpSpPr>
            <a:xfrm>
              <a:off x="6126103" y="3533533"/>
              <a:ext cx="1041907" cy="982036"/>
              <a:chOff x="6059046" y="3483838"/>
              <a:chExt cx="1041907" cy="982036"/>
            </a:xfrm>
          </p:grpSpPr>
          <p:sp>
            <p:nvSpPr>
              <p:cNvPr id="31" name="Rectangle 15">
                <a:extLst>
                  <a:ext uri="{FF2B5EF4-FFF2-40B4-BE49-F238E27FC236}">
                    <a16:creationId xmlns:a16="http://schemas.microsoft.com/office/drawing/2014/main" id="{0B720C7E-A109-4DF1-93EA-EF6D14F0C561}"/>
                  </a:ext>
                </a:extLst>
              </p:cNvPr>
              <p:cNvSpPr/>
              <p:nvPr/>
            </p:nvSpPr>
            <p:spPr>
              <a:xfrm rot="5400000">
                <a:off x="6042687" y="3542076"/>
                <a:ext cx="940157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직사각형 41">
                <a:extLst>
                  <a:ext uri="{FF2B5EF4-FFF2-40B4-BE49-F238E27FC236}">
                    <a16:creationId xmlns:a16="http://schemas.microsoft.com/office/drawing/2014/main" id="{BCE22589-DDED-4E90-984C-741D72016F28}"/>
                  </a:ext>
                </a:extLst>
              </p:cNvPr>
              <p:cNvSpPr/>
              <p:nvPr/>
            </p:nvSpPr>
            <p:spPr>
              <a:xfrm rot="2700000">
                <a:off x="6684676" y="3732928"/>
                <a:ext cx="665367" cy="16718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8" name="그룹 46">
              <a:extLst>
                <a:ext uri="{FF2B5EF4-FFF2-40B4-BE49-F238E27FC236}">
                  <a16:creationId xmlns:a16="http://schemas.microsoft.com/office/drawing/2014/main" id="{BA6CC947-88C4-4670-9751-FFCEFDE6CF06}"/>
                </a:ext>
              </a:extLst>
            </p:cNvPr>
            <p:cNvGrpSpPr/>
            <p:nvPr/>
          </p:nvGrpSpPr>
          <p:grpSpPr>
            <a:xfrm>
              <a:off x="6957007" y="2714599"/>
              <a:ext cx="1026294" cy="1024172"/>
              <a:chOff x="6889950" y="2664904"/>
              <a:chExt cx="1026294" cy="1024172"/>
            </a:xfrm>
          </p:grpSpPr>
          <p:sp>
            <p:nvSpPr>
              <p:cNvPr id="29" name="Rectangle 15">
                <a:extLst>
                  <a:ext uri="{FF2B5EF4-FFF2-40B4-BE49-F238E27FC236}">
                    <a16:creationId xmlns:a16="http://schemas.microsoft.com/office/drawing/2014/main" id="{EE1DB4F8-4686-415A-B211-1DEBCAEDD8D4}"/>
                  </a:ext>
                </a:extLst>
              </p:cNvPr>
              <p:cNvSpPr/>
              <p:nvPr/>
            </p:nvSpPr>
            <p:spPr>
              <a:xfrm rot="2633242">
                <a:off x="6889950" y="2781636"/>
                <a:ext cx="940157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직사각형 42">
                <a:extLst>
                  <a:ext uri="{FF2B5EF4-FFF2-40B4-BE49-F238E27FC236}">
                    <a16:creationId xmlns:a16="http://schemas.microsoft.com/office/drawing/2014/main" id="{DE0EBC35-DC63-4994-BEB3-3544E7BD981F}"/>
                  </a:ext>
                </a:extLst>
              </p:cNvPr>
              <p:cNvSpPr/>
              <p:nvPr/>
            </p:nvSpPr>
            <p:spPr>
              <a:xfrm>
                <a:off x="7250877" y="2664904"/>
                <a:ext cx="665367" cy="16718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7" name="Group 165">
            <a:extLst>
              <a:ext uri="{FF2B5EF4-FFF2-40B4-BE49-F238E27FC236}">
                <a16:creationId xmlns:a16="http://schemas.microsoft.com/office/drawing/2014/main" id="{C5A9A755-0E1B-4130-875C-8105FA978D86}"/>
              </a:ext>
            </a:extLst>
          </p:cNvPr>
          <p:cNvGrpSpPr/>
          <p:nvPr/>
        </p:nvGrpSpPr>
        <p:grpSpPr>
          <a:xfrm>
            <a:off x="7775959" y="2751397"/>
            <a:ext cx="955153" cy="499256"/>
            <a:chOff x="4683400" y="2367220"/>
            <a:chExt cx="1170432" cy="611782"/>
          </a:xfrm>
        </p:grpSpPr>
        <p:sp>
          <p:nvSpPr>
            <p:cNvPr id="38" name="Freeform: Shape 122">
              <a:extLst>
                <a:ext uri="{FF2B5EF4-FFF2-40B4-BE49-F238E27FC236}">
                  <a16:creationId xmlns:a16="http://schemas.microsoft.com/office/drawing/2014/main" id="{5D759520-7309-4B34-909C-035965943035}"/>
                </a:ext>
              </a:extLst>
            </p:cNvPr>
            <p:cNvSpPr/>
            <p:nvPr/>
          </p:nvSpPr>
          <p:spPr>
            <a:xfrm>
              <a:off x="4683400" y="2367220"/>
              <a:ext cx="737767" cy="611782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123">
              <a:extLst>
                <a:ext uri="{FF2B5EF4-FFF2-40B4-BE49-F238E27FC236}">
                  <a16:creationId xmlns:a16="http://schemas.microsoft.com/office/drawing/2014/main" id="{182C60D9-5AD7-4561-8304-4B656ED42297}"/>
                </a:ext>
              </a:extLst>
            </p:cNvPr>
            <p:cNvSpPr/>
            <p:nvPr/>
          </p:nvSpPr>
          <p:spPr>
            <a:xfrm>
              <a:off x="5342380" y="2546402"/>
              <a:ext cx="511452" cy="424114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0" name="Group 2">
            <a:extLst>
              <a:ext uri="{FF2B5EF4-FFF2-40B4-BE49-F238E27FC236}">
                <a16:creationId xmlns:a16="http://schemas.microsoft.com/office/drawing/2014/main" id="{D0A9F6EF-810B-472E-9F27-AAF981AF5B20}"/>
              </a:ext>
            </a:extLst>
          </p:cNvPr>
          <p:cNvGrpSpPr/>
          <p:nvPr/>
        </p:nvGrpSpPr>
        <p:grpSpPr>
          <a:xfrm>
            <a:off x="4737868" y="3205651"/>
            <a:ext cx="2811332" cy="1404652"/>
            <a:chOff x="4711741" y="2970516"/>
            <a:chExt cx="2811332" cy="1404652"/>
          </a:xfrm>
        </p:grpSpPr>
        <p:sp>
          <p:nvSpPr>
            <p:cNvPr id="41" name="Freeform: Shape 178">
              <a:extLst>
                <a:ext uri="{FF2B5EF4-FFF2-40B4-BE49-F238E27FC236}">
                  <a16:creationId xmlns:a16="http://schemas.microsoft.com/office/drawing/2014/main" id="{88387887-081A-441F-B4C2-4235590DC140}"/>
                </a:ext>
              </a:extLst>
            </p:cNvPr>
            <p:cNvSpPr/>
            <p:nvPr/>
          </p:nvSpPr>
          <p:spPr>
            <a:xfrm>
              <a:off x="4711741" y="2970516"/>
              <a:ext cx="2810150" cy="1404652"/>
            </a:xfrm>
            <a:custGeom>
              <a:avLst/>
              <a:gdLst>
                <a:gd name="connsiteX0" fmla="*/ 0 w 2045499"/>
                <a:gd name="connsiteY0" fmla="*/ 0 h 1022442"/>
                <a:gd name="connsiteX1" fmla="*/ 2045499 w 2045499"/>
                <a:gd name="connsiteY1" fmla="*/ 0 h 1022442"/>
                <a:gd name="connsiteX2" fmla="*/ 2040235 w 2045499"/>
                <a:gd name="connsiteY2" fmla="*/ 104248 h 1022442"/>
                <a:gd name="connsiteX3" fmla="*/ 1022749 w 2045499"/>
                <a:gd name="connsiteY3" fmla="*/ 1022442 h 1022442"/>
                <a:gd name="connsiteX4" fmla="*/ 5264 w 2045499"/>
                <a:gd name="connsiteY4" fmla="*/ 104248 h 1022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5499" h="1022442">
                  <a:moveTo>
                    <a:pt x="0" y="0"/>
                  </a:moveTo>
                  <a:lnTo>
                    <a:pt x="2045499" y="0"/>
                  </a:lnTo>
                  <a:lnTo>
                    <a:pt x="2040235" y="104248"/>
                  </a:lnTo>
                  <a:cubicBezTo>
                    <a:pt x="1987859" y="619983"/>
                    <a:pt x="1552303" y="1022442"/>
                    <a:pt x="1022749" y="1022442"/>
                  </a:cubicBezTo>
                  <a:cubicBezTo>
                    <a:pt x="493195" y="1022442"/>
                    <a:pt x="57640" y="619983"/>
                    <a:pt x="5264" y="104248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2" name="Freeform: Shape 179">
              <a:extLst>
                <a:ext uri="{FF2B5EF4-FFF2-40B4-BE49-F238E27FC236}">
                  <a16:creationId xmlns:a16="http://schemas.microsoft.com/office/drawing/2014/main" id="{8A66A565-6328-47E9-BD5C-F08C7DE411B3}"/>
                </a:ext>
              </a:extLst>
            </p:cNvPr>
            <p:cNvSpPr/>
            <p:nvPr/>
          </p:nvSpPr>
          <p:spPr>
            <a:xfrm>
              <a:off x="4713850" y="2970516"/>
              <a:ext cx="2809223" cy="1353716"/>
            </a:xfrm>
            <a:custGeom>
              <a:avLst/>
              <a:gdLst>
                <a:gd name="connsiteX0" fmla="*/ 1933045 w 2044824"/>
                <a:gd name="connsiteY0" fmla="*/ 366946 h 985366"/>
                <a:gd name="connsiteX1" fmla="*/ 1920461 w 2044824"/>
                <a:gd name="connsiteY1" fmla="*/ 377755 h 985366"/>
                <a:gd name="connsiteX2" fmla="*/ 1922397 w 2044824"/>
                <a:gd name="connsiteY2" fmla="*/ 412604 h 985366"/>
                <a:gd name="connsiteX3" fmla="*/ 1949502 w 2044824"/>
                <a:gd name="connsiteY3" fmla="*/ 390662 h 985366"/>
                <a:gd name="connsiteX4" fmla="*/ 1951437 w 2044824"/>
                <a:gd name="connsiteY4" fmla="*/ 386790 h 985366"/>
                <a:gd name="connsiteX5" fmla="*/ 1951437 w 2044824"/>
                <a:gd name="connsiteY5" fmla="*/ 372593 h 985366"/>
                <a:gd name="connsiteX6" fmla="*/ 1933045 w 2044824"/>
                <a:gd name="connsiteY6" fmla="*/ 366946 h 985366"/>
                <a:gd name="connsiteX7" fmla="*/ 1655225 w 2044824"/>
                <a:gd name="connsiteY7" fmla="*/ 132525 h 985366"/>
                <a:gd name="connsiteX8" fmla="*/ 1649416 w 2044824"/>
                <a:gd name="connsiteY8" fmla="*/ 139624 h 985366"/>
                <a:gd name="connsiteX9" fmla="*/ 1664905 w 2044824"/>
                <a:gd name="connsiteY9" fmla="*/ 157694 h 985366"/>
                <a:gd name="connsiteX10" fmla="*/ 1675230 w 2044824"/>
                <a:gd name="connsiteY10" fmla="*/ 149304 h 985366"/>
                <a:gd name="connsiteX11" fmla="*/ 1655225 w 2044824"/>
                <a:gd name="connsiteY11" fmla="*/ 132525 h 985366"/>
                <a:gd name="connsiteX12" fmla="*/ 536845 w 2044824"/>
                <a:gd name="connsiteY12" fmla="*/ 51212 h 985366"/>
                <a:gd name="connsiteX13" fmla="*/ 543298 w 2044824"/>
                <a:gd name="connsiteY13" fmla="*/ 55084 h 985366"/>
                <a:gd name="connsiteX14" fmla="*/ 536845 w 2044824"/>
                <a:gd name="connsiteY14" fmla="*/ 62182 h 985366"/>
                <a:gd name="connsiteX15" fmla="*/ 529747 w 2044824"/>
                <a:gd name="connsiteY15" fmla="*/ 58310 h 985366"/>
                <a:gd name="connsiteX16" fmla="*/ 536845 w 2044824"/>
                <a:gd name="connsiteY16" fmla="*/ 51212 h 985366"/>
                <a:gd name="connsiteX17" fmla="*/ 381963 w 2044824"/>
                <a:gd name="connsiteY17" fmla="*/ 47340 h 985366"/>
                <a:gd name="connsiteX18" fmla="*/ 394870 w 2044824"/>
                <a:gd name="connsiteY18" fmla="*/ 55084 h 985366"/>
                <a:gd name="connsiteX19" fmla="*/ 389062 w 2044824"/>
                <a:gd name="connsiteY19" fmla="*/ 60246 h 985366"/>
                <a:gd name="connsiteX20" fmla="*/ 376155 w 2044824"/>
                <a:gd name="connsiteY20" fmla="*/ 53793 h 985366"/>
                <a:gd name="connsiteX21" fmla="*/ 381963 w 2044824"/>
                <a:gd name="connsiteY21" fmla="*/ 47340 h 985366"/>
                <a:gd name="connsiteX22" fmla="*/ 466502 w 2044824"/>
                <a:gd name="connsiteY22" fmla="*/ 28625 h 985366"/>
                <a:gd name="connsiteX23" fmla="*/ 510386 w 2044824"/>
                <a:gd name="connsiteY23" fmla="*/ 57020 h 985366"/>
                <a:gd name="connsiteX24" fmla="*/ 452950 w 2044824"/>
                <a:gd name="connsiteY24" fmla="*/ 57020 h 985366"/>
                <a:gd name="connsiteX25" fmla="*/ 466502 w 2044824"/>
                <a:gd name="connsiteY25" fmla="*/ 28625 h 985366"/>
                <a:gd name="connsiteX26" fmla="*/ 1996019 w 2044824"/>
                <a:gd name="connsiteY26" fmla="*/ 0 h 985366"/>
                <a:gd name="connsiteX27" fmla="*/ 2044095 w 2044824"/>
                <a:gd name="connsiteY27" fmla="*/ 0 h 985366"/>
                <a:gd name="connsiteX28" fmla="*/ 2044367 w 2044824"/>
                <a:gd name="connsiteY28" fmla="*/ 37014 h 985366"/>
                <a:gd name="connsiteX29" fmla="*/ 2039849 w 2044824"/>
                <a:gd name="connsiteY29" fmla="*/ 58956 h 985366"/>
                <a:gd name="connsiteX30" fmla="*/ 1997256 w 2044824"/>
                <a:gd name="connsiteY30" fmla="*/ 2811 h 985366"/>
                <a:gd name="connsiteX31" fmla="*/ 1234311 w 2044824"/>
                <a:gd name="connsiteY31" fmla="*/ 0 h 985366"/>
                <a:gd name="connsiteX32" fmla="*/ 1976013 w 2044824"/>
                <a:gd name="connsiteY32" fmla="*/ 0 h 985366"/>
                <a:gd name="connsiteX33" fmla="*/ 1978542 w 2044824"/>
                <a:gd name="connsiteY33" fmla="*/ 4102 h 985366"/>
                <a:gd name="connsiteX34" fmla="*/ 1984995 w 2044824"/>
                <a:gd name="connsiteY34" fmla="*/ 26044 h 985366"/>
                <a:gd name="connsiteX35" fmla="*/ 2000484 w 2044824"/>
                <a:gd name="connsiteY35" fmla="*/ 60892 h 985366"/>
                <a:gd name="connsiteX36" fmla="*/ 2025652 w 2044824"/>
                <a:gd name="connsiteY36" fmla="*/ 118973 h 985366"/>
                <a:gd name="connsiteX37" fmla="*/ 2034041 w 2044824"/>
                <a:gd name="connsiteY37" fmla="*/ 157694 h 985366"/>
                <a:gd name="connsiteX38" fmla="*/ 1948856 w 2044824"/>
                <a:gd name="connsiteY38" fmla="*/ 441000 h 985366"/>
                <a:gd name="connsiteX39" fmla="*/ 1918525 w 2044824"/>
                <a:gd name="connsiteY39" fmla="*/ 500370 h 985366"/>
                <a:gd name="connsiteX40" fmla="*/ 1904973 w 2044824"/>
                <a:gd name="connsiteY40" fmla="*/ 513923 h 985366"/>
                <a:gd name="connsiteX41" fmla="*/ 1895938 w 2044824"/>
                <a:gd name="connsiteY41" fmla="*/ 496498 h 985366"/>
                <a:gd name="connsiteX42" fmla="*/ 1880450 w 2044824"/>
                <a:gd name="connsiteY42" fmla="*/ 450034 h 985366"/>
                <a:gd name="connsiteX43" fmla="*/ 1894002 w 2044824"/>
                <a:gd name="connsiteY43" fmla="*/ 491981 h 985366"/>
                <a:gd name="connsiteX44" fmla="*/ 1904973 w 2044824"/>
                <a:gd name="connsiteY44" fmla="*/ 518441 h 985366"/>
                <a:gd name="connsiteX45" fmla="*/ 1828177 w 2044824"/>
                <a:gd name="connsiteY45" fmla="*/ 639120 h 985366"/>
                <a:gd name="connsiteX46" fmla="*/ 1721695 w 2044824"/>
                <a:gd name="connsiteY46" fmla="*/ 755281 h 985366"/>
                <a:gd name="connsiteX47" fmla="*/ 1671359 w 2044824"/>
                <a:gd name="connsiteY47" fmla="*/ 799165 h 985366"/>
                <a:gd name="connsiteX48" fmla="*/ 1662324 w 2044824"/>
                <a:gd name="connsiteY48" fmla="*/ 777223 h 985366"/>
                <a:gd name="connsiteX49" fmla="*/ 1636510 w 2044824"/>
                <a:gd name="connsiteY49" fmla="*/ 694619 h 985366"/>
                <a:gd name="connsiteX50" fmla="*/ 1646190 w 2044824"/>
                <a:gd name="connsiteY50" fmla="*/ 587492 h 985366"/>
                <a:gd name="connsiteX51" fmla="*/ 1652643 w 2044824"/>
                <a:gd name="connsiteY51" fmla="*/ 537801 h 985366"/>
                <a:gd name="connsiteX52" fmla="*/ 1639736 w 2044824"/>
                <a:gd name="connsiteY52" fmla="*/ 475847 h 985366"/>
                <a:gd name="connsiteX53" fmla="*/ 1617150 w 2044824"/>
                <a:gd name="connsiteY53" fmla="*/ 431319 h 985366"/>
                <a:gd name="connsiteX54" fmla="*/ 1599080 w 2044824"/>
                <a:gd name="connsiteY54" fmla="*/ 341616 h 985366"/>
                <a:gd name="connsiteX55" fmla="*/ 1601662 w 2044824"/>
                <a:gd name="connsiteY55" fmla="*/ 328064 h 985366"/>
                <a:gd name="connsiteX56" fmla="*/ 1564877 w 2044824"/>
                <a:gd name="connsiteY56" fmla="*/ 295797 h 985366"/>
                <a:gd name="connsiteX57" fmla="*/ 1539709 w 2044824"/>
                <a:gd name="connsiteY57" fmla="*/ 286762 h 985366"/>
                <a:gd name="connsiteX58" fmla="*/ 1484209 w 2044824"/>
                <a:gd name="connsiteY58" fmla="*/ 269338 h 985366"/>
                <a:gd name="connsiteX59" fmla="*/ 1455168 w 2044824"/>
                <a:gd name="connsiteY59" fmla="*/ 283535 h 985366"/>
                <a:gd name="connsiteX60" fmla="*/ 1420320 w 2044824"/>
                <a:gd name="connsiteY60" fmla="*/ 286762 h 985366"/>
                <a:gd name="connsiteX61" fmla="*/ 1375792 w 2044824"/>
                <a:gd name="connsiteY61" fmla="*/ 291279 h 985366"/>
                <a:gd name="connsiteX62" fmla="*/ 1330618 w 2044824"/>
                <a:gd name="connsiteY62" fmla="*/ 282244 h 985366"/>
                <a:gd name="connsiteX63" fmla="*/ 1293833 w 2044824"/>
                <a:gd name="connsiteY63" fmla="*/ 250623 h 985366"/>
                <a:gd name="connsiteX64" fmla="*/ 1278344 w 2044824"/>
                <a:gd name="connsiteY64" fmla="*/ 231263 h 985366"/>
                <a:gd name="connsiteX65" fmla="*/ 1239624 w 2044824"/>
                <a:gd name="connsiteY65" fmla="*/ 172536 h 985366"/>
                <a:gd name="connsiteX66" fmla="*/ 1228008 w 2044824"/>
                <a:gd name="connsiteY66" fmla="*/ 114455 h 985366"/>
                <a:gd name="connsiteX67" fmla="*/ 1232525 w 2044824"/>
                <a:gd name="connsiteY67" fmla="*/ 20235 h 985366"/>
                <a:gd name="connsiteX68" fmla="*/ 1231880 w 2044824"/>
                <a:gd name="connsiteY68" fmla="*/ 4747 h 985366"/>
                <a:gd name="connsiteX69" fmla="*/ 371235 w 2044824"/>
                <a:gd name="connsiteY69" fmla="*/ 0 h 985366"/>
                <a:gd name="connsiteX70" fmla="*/ 401817 w 2044824"/>
                <a:gd name="connsiteY70" fmla="*/ 0 h 985366"/>
                <a:gd name="connsiteX71" fmla="*/ 431009 w 2044824"/>
                <a:gd name="connsiteY71" fmla="*/ 20235 h 985366"/>
                <a:gd name="connsiteX72" fmla="*/ 384544 w 2044824"/>
                <a:gd name="connsiteY72" fmla="*/ 11846 h 985366"/>
                <a:gd name="connsiteX73" fmla="*/ 1377 w 2044824"/>
                <a:gd name="connsiteY73" fmla="*/ 0 h 985366"/>
                <a:gd name="connsiteX74" fmla="*/ 120887 w 2044824"/>
                <a:gd name="connsiteY74" fmla="*/ 0 h 985366"/>
                <a:gd name="connsiteX75" fmla="*/ 126407 w 2044824"/>
                <a:gd name="connsiteY75" fmla="*/ 24753 h 985366"/>
                <a:gd name="connsiteX76" fmla="*/ 158674 w 2044824"/>
                <a:gd name="connsiteY76" fmla="*/ 44113 h 985366"/>
                <a:gd name="connsiteX77" fmla="*/ 210302 w 2044824"/>
                <a:gd name="connsiteY77" fmla="*/ 4747 h 985366"/>
                <a:gd name="connsiteX78" fmla="*/ 215076 w 2044824"/>
                <a:gd name="connsiteY78" fmla="*/ 0 h 985366"/>
                <a:gd name="connsiteX79" fmla="*/ 258656 w 2044824"/>
                <a:gd name="connsiteY79" fmla="*/ 0 h 985366"/>
                <a:gd name="connsiteX80" fmla="*/ 256766 w 2044824"/>
                <a:gd name="connsiteY80" fmla="*/ 5393 h 985366"/>
                <a:gd name="connsiteX81" fmla="*/ 223853 w 2044824"/>
                <a:gd name="connsiteY81" fmla="*/ 78962 h 985366"/>
                <a:gd name="connsiteX82" fmla="*/ 233534 w 2044824"/>
                <a:gd name="connsiteY82" fmla="*/ 92514 h 985366"/>
                <a:gd name="connsiteX83" fmla="*/ 270964 w 2044824"/>
                <a:gd name="connsiteY83" fmla="*/ 93159 h 985366"/>
                <a:gd name="connsiteX84" fmla="*/ 290969 w 2044824"/>
                <a:gd name="connsiteY84" fmla="*/ 121554 h 985366"/>
                <a:gd name="connsiteX85" fmla="*/ 281934 w 2044824"/>
                <a:gd name="connsiteY85" fmla="*/ 159629 h 985366"/>
                <a:gd name="connsiteX86" fmla="*/ 298068 w 2044824"/>
                <a:gd name="connsiteY86" fmla="*/ 206740 h 985366"/>
                <a:gd name="connsiteX87" fmla="*/ 331626 w 2044824"/>
                <a:gd name="connsiteY87" fmla="*/ 206094 h 985366"/>
                <a:gd name="connsiteX88" fmla="*/ 356794 w 2044824"/>
                <a:gd name="connsiteY88" fmla="*/ 210612 h 985366"/>
                <a:gd name="connsiteX89" fmla="*/ 384544 w 2044824"/>
                <a:gd name="connsiteY89" fmla="*/ 206740 h 985366"/>
                <a:gd name="connsiteX90" fmla="*/ 441334 w 2044824"/>
                <a:gd name="connsiteY90" fmla="*/ 166728 h 985366"/>
                <a:gd name="connsiteX91" fmla="*/ 448433 w 2044824"/>
                <a:gd name="connsiteY91" fmla="*/ 173182 h 985366"/>
                <a:gd name="connsiteX92" fmla="*/ 464567 w 2044824"/>
                <a:gd name="connsiteY92" fmla="*/ 176408 h 985366"/>
                <a:gd name="connsiteX93" fmla="*/ 495543 w 2044824"/>
                <a:gd name="connsiteY93" fmla="*/ 178990 h 985366"/>
                <a:gd name="connsiteX94" fmla="*/ 556850 w 2044824"/>
                <a:gd name="connsiteY94" fmla="*/ 189961 h 985366"/>
                <a:gd name="connsiteX95" fmla="*/ 579438 w 2044824"/>
                <a:gd name="connsiteY95" fmla="*/ 195769 h 985366"/>
                <a:gd name="connsiteX96" fmla="*/ 609768 w 2044824"/>
                <a:gd name="connsiteY96" fmla="*/ 224164 h 985366"/>
                <a:gd name="connsiteX97" fmla="*/ 702698 w 2044824"/>
                <a:gd name="connsiteY97" fmla="*/ 278372 h 985366"/>
                <a:gd name="connsiteX98" fmla="*/ 749808 w 2044824"/>
                <a:gd name="connsiteY98" fmla="*/ 358395 h 985366"/>
                <a:gd name="connsiteX99" fmla="*/ 742709 w 2044824"/>
                <a:gd name="connsiteY99" fmla="*/ 371947 h 985366"/>
                <a:gd name="connsiteX100" fmla="*/ 741418 w 2044824"/>
                <a:gd name="connsiteY100" fmla="*/ 400988 h 985366"/>
                <a:gd name="connsiteX101" fmla="*/ 754971 w 2044824"/>
                <a:gd name="connsiteY101" fmla="*/ 402924 h 985366"/>
                <a:gd name="connsiteX102" fmla="*/ 801436 w 2044824"/>
                <a:gd name="connsiteY102" fmla="*/ 386145 h 985366"/>
                <a:gd name="connsiteX103" fmla="*/ 860807 w 2044824"/>
                <a:gd name="connsiteY103" fmla="*/ 417122 h 985366"/>
                <a:gd name="connsiteX104" fmla="*/ 933086 w 2044824"/>
                <a:gd name="connsiteY104" fmla="*/ 450034 h 985366"/>
                <a:gd name="connsiteX105" fmla="*/ 964707 w 2044824"/>
                <a:gd name="connsiteY105" fmla="*/ 468749 h 985366"/>
                <a:gd name="connsiteX106" fmla="*/ 962126 w 2044824"/>
                <a:gd name="connsiteY106" fmla="*/ 524893 h 985366"/>
                <a:gd name="connsiteX107" fmla="*/ 921469 w 2044824"/>
                <a:gd name="connsiteY107" fmla="*/ 586201 h 985366"/>
                <a:gd name="connsiteX108" fmla="*/ 913725 w 2044824"/>
                <a:gd name="connsiteY108" fmla="*/ 620404 h 985366"/>
                <a:gd name="connsiteX109" fmla="*/ 892429 w 2044824"/>
                <a:gd name="connsiteY109" fmla="*/ 740438 h 985366"/>
                <a:gd name="connsiteX110" fmla="*/ 869842 w 2044824"/>
                <a:gd name="connsiteY110" fmla="*/ 757863 h 985366"/>
                <a:gd name="connsiteX111" fmla="*/ 818860 w 2044824"/>
                <a:gd name="connsiteY111" fmla="*/ 781740 h 985366"/>
                <a:gd name="connsiteX112" fmla="*/ 801436 w 2044824"/>
                <a:gd name="connsiteY112" fmla="*/ 814653 h 985366"/>
                <a:gd name="connsiteX113" fmla="*/ 782075 w 2044824"/>
                <a:gd name="connsiteY113" fmla="*/ 897257 h 985366"/>
                <a:gd name="connsiteX114" fmla="*/ 753680 w 2044824"/>
                <a:gd name="connsiteY114" fmla="*/ 950175 h 985366"/>
                <a:gd name="connsiteX115" fmla="*/ 735611 w 2044824"/>
                <a:gd name="connsiteY115" fmla="*/ 963082 h 985366"/>
                <a:gd name="connsiteX116" fmla="*/ 712378 w 2044824"/>
                <a:gd name="connsiteY116" fmla="*/ 958564 h 985366"/>
                <a:gd name="connsiteX117" fmla="*/ 702698 w 2044824"/>
                <a:gd name="connsiteY117" fmla="*/ 963082 h 985366"/>
                <a:gd name="connsiteX118" fmla="*/ 712378 w 2044824"/>
                <a:gd name="connsiteY118" fmla="*/ 981151 h 985366"/>
                <a:gd name="connsiteX119" fmla="*/ 698181 w 2044824"/>
                <a:gd name="connsiteY119" fmla="*/ 983733 h 985366"/>
                <a:gd name="connsiteX120" fmla="*/ 523938 w 2044824"/>
                <a:gd name="connsiteY120" fmla="*/ 909518 h 985366"/>
                <a:gd name="connsiteX121" fmla="*/ 503287 w 2044824"/>
                <a:gd name="connsiteY121" fmla="*/ 879187 h 985366"/>
                <a:gd name="connsiteX122" fmla="*/ 492962 w 2044824"/>
                <a:gd name="connsiteY122" fmla="*/ 852083 h 985366"/>
                <a:gd name="connsiteX123" fmla="*/ 481991 w 2044824"/>
                <a:gd name="connsiteY123" fmla="*/ 715915 h 985366"/>
                <a:gd name="connsiteX124" fmla="*/ 447142 w 2044824"/>
                <a:gd name="connsiteY124" fmla="*/ 666869 h 985366"/>
                <a:gd name="connsiteX125" fmla="*/ 358730 w 2044824"/>
                <a:gd name="connsiteY125" fmla="*/ 562323 h 985366"/>
                <a:gd name="connsiteX126" fmla="*/ 314201 w 2044824"/>
                <a:gd name="connsiteY126" fmla="*/ 483592 h 985366"/>
                <a:gd name="connsiteX127" fmla="*/ 310329 w 2044824"/>
                <a:gd name="connsiteY127" fmla="*/ 433900 h 985366"/>
                <a:gd name="connsiteX128" fmla="*/ 312911 w 2044824"/>
                <a:gd name="connsiteY128" fmla="*/ 416476 h 985366"/>
                <a:gd name="connsiteX129" fmla="*/ 327754 w 2044824"/>
                <a:gd name="connsiteY129" fmla="*/ 348069 h 985366"/>
                <a:gd name="connsiteX130" fmla="*/ 358085 w 2044824"/>
                <a:gd name="connsiteY130" fmla="*/ 270628 h 985366"/>
                <a:gd name="connsiteX131" fmla="*/ 348405 w 2044824"/>
                <a:gd name="connsiteY131" fmla="*/ 234489 h 985366"/>
                <a:gd name="connsiteX132" fmla="*/ 331626 w 2044824"/>
                <a:gd name="connsiteY132" fmla="*/ 233844 h 985366"/>
                <a:gd name="connsiteX133" fmla="*/ 304522 w 2044824"/>
                <a:gd name="connsiteY133" fmla="*/ 239007 h 985366"/>
                <a:gd name="connsiteX134" fmla="*/ 269673 w 2044824"/>
                <a:gd name="connsiteY134" fmla="*/ 216419 h 985366"/>
                <a:gd name="connsiteX135" fmla="*/ 233534 w 2044824"/>
                <a:gd name="connsiteY135" fmla="*/ 158984 h 985366"/>
                <a:gd name="connsiteX136" fmla="*/ 211592 w 2044824"/>
                <a:gd name="connsiteY136" fmla="*/ 140915 h 985366"/>
                <a:gd name="connsiteX137" fmla="*/ 152221 w 2044824"/>
                <a:gd name="connsiteY137" fmla="*/ 102194 h 985366"/>
                <a:gd name="connsiteX138" fmla="*/ 132860 w 2044824"/>
                <a:gd name="connsiteY138" fmla="*/ 92514 h 985366"/>
                <a:gd name="connsiteX139" fmla="*/ 72198 w 2044824"/>
                <a:gd name="connsiteY139" fmla="*/ 77671 h 985366"/>
                <a:gd name="connsiteX140" fmla="*/ 12181 w 2044824"/>
                <a:gd name="connsiteY140" fmla="*/ 33788 h 985366"/>
                <a:gd name="connsiteX141" fmla="*/ 0 w 2044824"/>
                <a:gd name="connsiteY141" fmla="*/ 16041 h 985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044824" h="985366">
                  <a:moveTo>
                    <a:pt x="1933045" y="366946"/>
                  </a:moveTo>
                  <a:cubicBezTo>
                    <a:pt x="1927399" y="366946"/>
                    <a:pt x="1922720" y="369689"/>
                    <a:pt x="1920461" y="377755"/>
                  </a:cubicBezTo>
                  <a:cubicBezTo>
                    <a:pt x="1917880" y="388081"/>
                    <a:pt x="1904973" y="404215"/>
                    <a:pt x="1922397" y="412604"/>
                  </a:cubicBezTo>
                  <a:cubicBezTo>
                    <a:pt x="1943048" y="422284"/>
                    <a:pt x="1942403" y="400343"/>
                    <a:pt x="1949502" y="390662"/>
                  </a:cubicBezTo>
                  <a:cubicBezTo>
                    <a:pt x="1950147" y="390017"/>
                    <a:pt x="1950792" y="388081"/>
                    <a:pt x="1951437" y="386790"/>
                  </a:cubicBezTo>
                  <a:cubicBezTo>
                    <a:pt x="1954664" y="381627"/>
                    <a:pt x="1955310" y="377110"/>
                    <a:pt x="1951437" y="372593"/>
                  </a:cubicBezTo>
                  <a:cubicBezTo>
                    <a:pt x="1945307" y="369689"/>
                    <a:pt x="1938693" y="366946"/>
                    <a:pt x="1933045" y="366946"/>
                  </a:cubicBezTo>
                  <a:close/>
                  <a:moveTo>
                    <a:pt x="1655225" y="132525"/>
                  </a:moveTo>
                  <a:cubicBezTo>
                    <a:pt x="1650707" y="130589"/>
                    <a:pt x="1648126" y="135752"/>
                    <a:pt x="1649416" y="139624"/>
                  </a:cubicBezTo>
                  <a:cubicBezTo>
                    <a:pt x="1651998" y="147368"/>
                    <a:pt x="1654579" y="156403"/>
                    <a:pt x="1664905" y="157694"/>
                  </a:cubicBezTo>
                  <a:cubicBezTo>
                    <a:pt x="1670067" y="158339"/>
                    <a:pt x="1673939" y="155112"/>
                    <a:pt x="1675230" y="149304"/>
                  </a:cubicBezTo>
                  <a:cubicBezTo>
                    <a:pt x="1668777" y="144141"/>
                    <a:pt x="1662323" y="137043"/>
                    <a:pt x="1655225" y="132525"/>
                  </a:cubicBezTo>
                  <a:close/>
                  <a:moveTo>
                    <a:pt x="536845" y="51212"/>
                  </a:moveTo>
                  <a:cubicBezTo>
                    <a:pt x="538781" y="52502"/>
                    <a:pt x="542653" y="53147"/>
                    <a:pt x="543298" y="55084"/>
                  </a:cubicBezTo>
                  <a:cubicBezTo>
                    <a:pt x="545235" y="60246"/>
                    <a:pt x="540072" y="60891"/>
                    <a:pt x="536845" y="62182"/>
                  </a:cubicBezTo>
                  <a:cubicBezTo>
                    <a:pt x="533619" y="63473"/>
                    <a:pt x="530392" y="61537"/>
                    <a:pt x="529747" y="58310"/>
                  </a:cubicBezTo>
                  <a:cubicBezTo>
                    <a:pt x="527165" y="53147"/>
                    <a:pt x="531682" y="52502"/>
                    <a:pt x="536845" y="51212"/>
                  </a:cubicBezTo>
                  <a:close/>
                  <a:moveTo>
                    <a:pt x="381963" y="47340"/>
                  </a:moveTo>
                  <a:cubicBezTo>
                    <a:pt x="387125" y="48630"/>
                    <a:pt x="391643" y="50566"/>
                    <a:pt x="394870" y="55084"/>
                  </a:cubicBezTo>
                  <a:cubicBezTo>
                    <a:pt x="394870" y="58955"/>
                    <a:pt x="392288" y="60246"/>
                    <a:pt x="389062" y="60246"/>
                  </a:cubicBezTo>
                  <a:cubicBezTo>
                    <a:pt x="383253" y="60891"/>
                    <a:pt x="378091" y="59601"/>
                    <a:pt x="376155" y="53793"/>
                  </a:cubicBezTo>
                  <a:cubicBezTo>
                    <a:pt x="374219" y="49275"/>
                    <a:pt x="378091" y="46694"/>
                    <a:pt x="381963" y="47340"/>
                  </a:cubicBezTo>
                  <a:close/>
                  <a:moveTo>
                    <a:pt x="466502" y="28625"/>
                  </a:moveTo>
                  <a:cubicBezTo>
                    <a:pt x="487153" y="25398"/>
                    <a:pt x="498769" y="35723"/>
                    <a:pt x="510386" y="57020"/>
                  </a:cubicBezTo>
                  <a:cubicBezTo>
                    <a:pt x="488444" y="46695"/>
                    <a:pt x="471665" y="69927"/>
                    <a:pt x="452950" y="57020"/>
                  </a:cubicBezTo>
                  <a:cubicBezTo>
                    <a:pt x="451014" y="44113"/>
                    <a:pt x="445206" y="29270"/>
                    <a:pt x="466502" y="28625"/>
                  </a:cubicBezTo>
                  <a:close/>
                  <a:moveTo>
                    <a:pt x="1996019" y="0"/>
                  </a:moveTo>
                  <a:lnTo>
                    <a:pt x="2044095" y="0"/>
                  </a:lnTo>
                  <a:lnTo>
                    <a:pt x="2044367" y="37014"/>
                  </a:lnTo>
                  <a:cubicBezTo>
                    <a:pt x="2044367" y="44113"/>
                    <a:pt x="2046948" y="52502"/>
                    <a:pt x="2039849" y="58956"/>
                  </a:cubicBezTo>
                  <a:cubicBezTo>
                    <a:pt x="2020489" y="44113"/>
                    <a:pt x="2001129" y="29270"/>
                    <a:pt x="1997256" y="2811"/>
                  </a:cubicBezTo>
                  <a:close/>
                  <a:moveTo>
                    <a:pt x="1234311" y="0"/>
                  </a:moveTo>
                  <a:lnTo>
                    <a:pt x="1976013" y="0"/>
                  </a:lnTo>
                  <a:lnTo>
                    <a:pt x="1978542" y="4102"/>
                  </a:lnTo>
                  <a:cubicBezTo>
                    <a:pt x="1983705" y="9910"/>
                    <a:pt x="1984350" y="18299"/>
                    <a:pt x="1984995" y="26044"/>
                  </a:cubicBezTo>
                  <a:cubicBezTo>
                    <a:pt x="1986286" y="39596"/>
                    <a:pt x="1992094" y="50567"/>
                    <a:pt x="2000484" y="60892"/>
                  </a:cubicBezTo>
                  <a:cubicBezTo>
                    <a:pt x="2014681" y="77671"/>
                    <a:pt x="2021135" y="97676"/>
                    <a:pt x="2025652" y="118973"/>
                  </a:cubicBezTo>
                  <a:cubicBezTo>
                    <a:pt x="2041785" y="129299"/>
                    <a:pt x="2035977" y="144787"/>
                    <a:pt x="2034041" y="157694"/>
                  </a:cubicBezTo>
                  <a:cubicBezTo>
                    <a:pt x="2017908" y="255786"/>
                    <a:pt x="1992739" y="351297"/>
                    <a:pt x="1948856" y="441000"/>
                  </a:cubicBezTo>
                  <a:cubicBezTo>
                    <a:pt x="1939176" y="461005"/>
                    <a:pt x="1930141" y="481656"/>
                    <a:pt x="1918525" y="500370"/>
                  </a:cubicBezTo>
                  <a:cubicBezTo>
                    <a:pt x="1915298" y="506179"/>
                    <a:pt x="1914008" y="513923"/>
                    <a:pt x="1904973" y="513923"/>
                  </a:cubicBezTo>
                  <a:cubicBezTo>
                    <a:pt x="1898519" y="510051"/>
                    <a:pt x="1898519" y="502307"/>
                    <a:pt x="1895938" y="496498"/>
                  </a:cubicBezTo>
                  <a:cubicBezTo>
                    <a:pt x="1886258" y="484237"/>
                    <a:pt x="1887548" y="468103"/>
                    <a:pt x="1880450" y="450034"/>
                  </a:cubicBezTo>
                  <a:cubicBezTo>
                    <a:pt x="1886903" y="466168"/>
                    <a:pt x="1884322" y="481010"/>
                    <a:pt x="1894002" y="491981"/>
                  </a:cubicBezTo>
                  <a:cubicBezTo>
                    <a:pt x="1898519" y="500370"/>
                    <a:pt x="1897874" y="510696"/>
                    <a:pt x="1904973" y="518441"/>
                  </a:cubicBezTo>
                  <a:cubicBezTo>
                    <a:pt x="1886903" y="563615"/>
                    <a:pt x="1856572" y="600399"/>
                    <a:pt x="1828177" y="639120"/>
                  </a:cubicBezTo>
                  <a:cubicBezTo>
                    <a:pt x="1796555" y="681712"/>
                    <a:pt x="1759125" y="718497"/>
                    <a:pt x="1721695" y="755281"/>
                  </a:cubicBezTo>
                  <a:cubicBezTo>
                    <a:pt x="1705562" y="771414"/>
                    <a:pt x="1688783" y="784967"/>
                    <a:pt x="1671359" y="799165"/>
                  </a:cubicBezTo>
                  <a:cubicBezTo>
                    <a:pt x="1663615" y="792711"/>
                    <a:pt x="1671359" y="781740"/>
                    <a:pt x="1662324" y="777223"/>
                  </a:cubicBezTo>
                  <a:cubicBezTo>
                    <a:pt x="1666196" y="745601"/>
                    <a:pt x="1650708" y="719787"/>
                    <a:pt x="1636510" y="694619"/>
                  </a:cubicBezTo>
                  <a:cubicBezTo>
                    <a:pt x="1613923" y="655253"/>
                    <a:pt x="1628766" y="621050"/>
                    <a:pt x="1646190" y="587492"/>
                  </a:cubicBezTo>
                  <a:cubicBezTo>
                    <a:pt x="1655225" y="570068"/>
                    <a:pt x="1659097" y="557161"/>
                    <a:pt x="1652643" y="537801"/>
                  </a:cubicBezTo>
                  <a:cubicBezTo>
                    <a:pt x="1646190" y="517795"/>
                    <a:pt x="1648126" y="496498"/>
                    <a:pt x="1639736" y="475847"/>
                  </a:cubicBezTo>
                  <a:cubicBezTo>
                    <a:pt x="1633283" y="460360"/>
                    <a:pt x="1630702" y="442290"/>
                    <a:pt x="1617150" y="431319"/>
                  </a:cubicBezTo>
                  <a:cubicBezTo>
                    <a:pt x="1586818" y="406150"/>
                    <a:pt x="1590690" y="374529"/>
                    <a:pt x="1599080" y="341616"/>
                  </a:cubicBezTo>
                  <a:cubicBezTo>
                    <a:pt x="1600371" y="337099"/>
                    <a:pt x="1601662" y="332581"/>
                    <a:pt x="1601662" y="328064"/>
                  </a:cubicBezTo>
                  <a:cubicBezTo>
                    <a:pt x="1603597" y="302250"/>
                    <a:pt x="1590045" y="289989"/>
                    <a:pt x="1564877" y="295797"/>
                  </a:cubicBezTo>
                  <a:cubicBezTo>
                    <a:pt x="1553906" y="298378"/>
                    <a:pt x="1546162" y="298378"/>
                    <a:pt x="1539709" y="286762"/>
                  </a:cubicBezTo>
                  <a:cubicBezTo>
                    <a:pt x="1526802" y="264175"/>
                    <a:pt x="1507442" y="258367"/>
                    <a:pt x="1484209" y="269338"/>
                  </a:cubicBezTo>
                  <a:cubicBezTo>
                    <a:pt x="1474529" y="273855"/>
                    <a:pt x="1464203" y="278372"/>
                    <a:pt x="1455168" y="283535"/>
                  </a:cubicBezTo>
                  <a:cubicBezTo>
                    <a:pt x="1443552" y="289989"/>
                    <a:pt x="1432582" y="291925"/>
                    <a:pt x="1420320" y="286762"/>
                  </a:cubicBezTo>
                  <a:cubicBezTo>
                    <a:pt x="1404832" y="280309"/>
                    <a:pt x="1388698" y="282890"/>
                    <a:pt x="1375792" y="291279"/>
                  </a:cubicBezTo>
                  <a:cubicBezTo>
                    <a:pt x="1356431" y="304186"/>
                    <a:pt x="1342234" y="293861"/>
                    <a:pt x="1330618" y="282244"/>
                  </a:cubicBezTo>
                  <a:cubicBezTo>
                    <a:pt x="1319001" y="270628"/>
                    <a:pt x="1306740" y="260303"/>
                    <a:pt x="1293833" y="250623"/>
                  </a:cubicBezTo>
                  <a:cubicBezTo>
                    <a:pt x="1286734" y="245460"/>
                    <a:pt x="1280281" y="239652"/>
                    <a:pt x="1278344" y="231263"/>
                  </a:cubicBezTo>
                  <a:cubicBezTo>
                    <a:pt x="1273182" y="206094"/>
                    <a:pt x="1255112" y="190606"/>
                    <a:pt x="1239624" y="172536"/>
                  </a:cubicBezTo>
                  <a:cubicBezTo>
                    <a:pt x="1231235" y="162856"/>
                    <a:pt x="1223491" y="126071"/>
                    <a:pt x="1228008" y="114455"/>
                  </a:cubicBezTo>
                  <a:cubicBezTo>
                    <a:pt x="1240270" y="84125"/>
                    <a:pt x="1244142" y="52502"/>
                    <a:pt x="1232525" y="20235"/>
                  </a:cubicBezTo>
                  <a:cubicBezTo>
                    <a:pt x="1230589" y="15072"/>
                    <a:pt x="1228653" y="9910"/>
                    <a:pt x="1231880" y="4747"/>
                  </a:cubicBezTo>
                  <a:close/>
                  <a:moveTo>
                    <a:pt x="371235" y="0"/>
                  </a:moveTo>
                  <a:lnTo>
                    <a:pt x="401817" y="0"/>
                  </a:lnTo>
                  <a:lnTo>
                    <a:pt x="431009" y="20235"/>
                  </a:lnTo>
                  <a:cubicBezTo>
                    <a:pt x="413585" y="25398"/>
                    <a:pt x="395515" y="35723"/>
                    <a:pt x="384544" y="11846"/>
                  </a:cubicBezTo>
                  <a:close/>
                  <a:moveTo>
                    <a:pt x="1377" y="0"/>
                  </a:moveTo>
                  <a:lnTo>
                    <a:pt x="120887" y="0"/>
                  </a:lnTo>
                  <a:lnTo>
                    <a:pt x="126407" y="24753"/>
                  </a:lnTo>
                  <a:cubicBezTo>
                    <a:pt x="131570" y="38305"/>
                    <a:pt x="141895" y="44758"/>
                    <a:pt x="158674" y="44113"/>
                  </a:cubicBezTo>
                  <a:cubicBezTo>
                    <a:pt x="185778" y="42823"/>
                    <a:pt x="203202" y="32497"/>
                    <a:pt x="210302" y="4747"/>
                  </a:cubicBezTo>
                  <a:lnTo>
                    <a:pt x="215076" y="0"/>
                  </a:lnTo>
                  <a:lnTo>
                    <a:pt x="258656" y="0"/>
                  </a:lnTo>
                  <a:lnTo>
                    <a:pt x="256766" y="5393"/>
                  </a:lnTo>
                  <a:cubicBezTo>
                    <a:pt x="245795" y="29916"/>
                    <a:pt x="236115" y="55084"/>
                    <a:pt x="223853" y="78962"/>
                  </a:cubicBezTo>
                  <a:cubicBezTo>
                    <a:pt x="216109" y="93804"/>
                    <a:pt x="223853" y="92514"/>
                    <a:pt x="233534" y="92514"/>
                  </a:cubicBezTo>
                  <a:cubicBezTo>
                    <a:pt x="245795" y="92514"/>
                    <a:pt x="258702" y="91223"/>
                    <a:pt x="270964" y="93159"/>
                  </a:cubicBezTo>
                  <a:cubicBezTo>
                    <a:pt x="286452" y="95741"/>
                    <a:pt x="297422" y="102194"/>
                    <a:pt x="290969" y="121554"/>
                  </a:cubicBezTo>
                  <a:cubicBezTo>
                    <a:pt x="287097" y="133816"/>
                    <a:pt x="286452" y="147368"/>
                    <a:pt x="281934" y="159629"/>
                  </a:cubicBezTo>
                  <a:cubicBezTo>
                    <a:pt x="274190" y="180280"/>
                    <a:pt x="286452" y="193187"/>
                    <a:pt x="298068" y="206740"/>
                  </a:cubicBezTo>
                  <a:cubicBezTo>
                    <a:pt x="309039" y="219647"/>
                    <a:pt x="320655" y="211257"/>
                    <a:pt x="331626" y="206094"/>
                  </a:cubicBezTo>
                  <a:cubicBezTo>
                    <a:pt x="340661" y="202222"/>
                    <a:pt x="350986" y="202222"/>
                    <a:pt x="356794" y="210612"/>
                  </a:cubicBezTo>
                  <a:cubicBezTo>
                    <a:pt x="369056" y="227391"/>
                    <a:pt x="380672" y="217710"/>
                    <a:pt x="384544" y="206740"/>
                  </a:cubicBezTo>
                  <a:cubicBezTo>
                    <a:pt x="394224" y="178345"/>
                    <a:pt x="420038" y="176408"/>
                    <a:pt x="441334" y="166728"/>
                  </a:cubicBezTo>
                  <a:cubicBezTo>
                    <a:pt x="447788" y="166728"/>
                    <a:pt x="449723" y="168019"/>
                    <a:pt x="448433" y="173182"/>
                  </a:cubicBezTo>
                  <a:cubicBezTo>
                    <a:pt x="451660" y="186734"/>
                    <a:pt x="460049" y="182862"/>
                    <a:pt x="464567" y="176408"/>
                  </a:cubicBezTo>
                  <a:cubicBezTo>
                    <a:pt x="476828" y="160920"/>
                    <a:pt x="487153" y="171891"/>
                    <a:pt x="495543" y="178990"/>
                  </a:cubicBezTo>
                  <a:cubicBezTo>
                    <a:pt x="514258" y="194478"/>
                    <a:pt x="534909" y="197059"/>
                    <a:pt x="556850" y="189961"/>
                  </a:cubicBezTo>
                  <a:cubicBezTo>
                    <a:pt x="565885" y="186734"/>
                    <a:pt x="572339" y="184152"/>
                    <a:pt x="579438" y="195769"/>
                  </a:cubicBezTo>
                  <a:cubicBezTo>
                    <a:pt x="586536" y="207385"/>
                    <a:pt x="600734" y="213838"/>
                    <a:pt x="609768" y="224164"/>
                  </a:cubicBezTo>
                  <a:cubicBezTo>
                    <a:pt x="634937" y="253204"/>
                    <a:pt x="663977" y="269983"/>
                    <a:pt x="702698" y="278372"/>
                  </a:cubicBezTo>
                  <a:cubicBezTo>
                    <a:pt x="734320" y="284826"/>
                    <a:pt x="754971" y="330646"/>
                    <a:pt x="749808" y="358395"/>
                  </a:cubicBezTo>
                  <a:cubicBezTo>
                    <a:pt x="747872" y="363558"/>
                    <a:pt x="745936" y="368075"/>
                    <a:pt x="742709" y="371947"/>
                  </a:cubicBezTo>
                  <a:cubicBezTo>
                    <a:pt x="733029" y="381627"/>
                    <a:pt x="746581" y="391953"/>
                    <a:pt x="741418" y="400988"/>
                  </a:cubicBezTo>
                  <a:cubicBezTo>
                    <a:pt x="745290" y="406150"/>
                    <a:pt x="750453" y="402924"/>
                    <a:pt x="754971" y="402924"/>
                  </a:cubicBezTo>
                  <a:cubicBezTo>
                    <a:pt x="770459" y="397761"/>
                    <a:pt x="780139" y="375820"/>
                    <a:pt x="801436" y="386145"/>
                  </a:cubicBezTo>
                  <a:cubicBezTo>
                    <a:pt x="823377" y="392598"/>
                    <a:pt x="836284" y="418412"/>
                    <a:pt x="860807" y="417122"/>
                  </a:cubicBezTo>
                  <a:cubicBezTo>
                    <a:pt x="891138" y="415831"/>
                    <a:pt x="915016" y="426156"/>
                    <a:pt x="933086" y="450034"/>
                  </a:cubicBezTo>
                  <a:cubicBezTo>
                    <a:pt x="940830" y="460359"/>
                    <a:pt x="960190" y="450034"/>
                    <a:pt x="964707" y="468749"/>
                  </a:cubicBezTo>
                  <a:cubicBezTo>
                    <a:pt x="969225" y="488109"/>
                    <a:pt x="971806" y="506824"/>
                    <a:pt x="962126" y="524893"/>
                  </a:cubicBezTo>
                  <a:cubicBezTo>
                    <a:pt x="950510" y="546835"/>
                    <a:pt x="933731" y="564905"/>
                    <a:pt x="921469" y="586201"/>
                  </a:cubicBezTo>
                  <a:cubicBezTo>
                    <a:pt x="914370" y="598463"/>
                    <a:pt x="912435" y="608788"/>
                    <a:pt x="913725" y="620404"/>
                  </a:cubicBezTo>
                  <a:cubicBezTo>
                    <a:pt x="918888" y="662997"/>
                    <a:pt x="909208" y="702363"/>
                    <a:pt x="892429" y="740438"/>
                  </a:cubicBezTo>
                  <a:cubicBezTo>
                    <a:pt x="888557" y="748182"/>
                    <a:pt x="882749" y="759798"/>
                    <a:pt x="869842" y="757863"/>
                  </a:cubicBezTo>
                  <a:cubicBezTo>
                    <a:pt x="847900" y="755281"/>
                    <a:pt x="834348" y="772060"/>
                    <a:pt x="818860" y="781740"/>
                  </a:cubicBezTo>
                  <a:cubicBezTo>
                    <a:pt x="808534" y="788193"/>
                    <a:pt x="797564" y="801100"/>
                    <a:pt x="801436" y="814653"/>
                  </a:cubicBezTo>
                  <a:cubicBezTo>
                    <a:pt x="809825" y="846274"/>
                    <a:pt x="791755" y="870797"/>
                    <a:pt x="782075" y="897257"/>
                  </a:cubicBezTo>
                  <a:cubicBezTo>
                    <a:pt x="775622" y="915971"/>
                    <a:pt x="763360" y="932750"/>
                    <a:pt x="753680" y="950175"/>
                  </a:cubicBezTo>
                  <a:cubicBezTo>
                    <a:pt x="749808" y="957273"/>
                    <a:pt x="744645" y="963082"/>
                    <a:pt x="735611" y="963082"/>
                  </a:cubicBezTo>
                  <a:cubicBezTo>
                    <a:pt x="728512" y="957273"/>
                    <a:pt x="719477" y="963727"/>
                    <a:pt x="712378" y="958564"/>
                  </a:cubicBezTo>
                  <a:cubicBezTo>
                    <a:pt x="707216" y="956628"/>
                    <a:pt x="700762" y="950820"/>
                    <a:pt x="702698" y="963082"/>
                  </a:cubicBezTo>
                  <a:cubicBezTo>
                    <a:pt x="705925" y="969535"/>
                    <a:pt x="713023" y="973407"/>
                    <a:pt x="712378" y="981151"/>
                  </a:cubicBezTo>
                  <a:cubicBezTo>
                    <a:pt x="708506" y="986959"/>
                    <a:pt x="703344" y="985668"/>
                    <a:pt x="698181" y="983733"/>
                  </a:cubicBezTo>
                  <a:cubicBezTo>
                    <a:pt x="638164" y="963082"/>
                    <a:pt x="579438" y="939849"/>
                    <a:pt x="523938" y="909518"/>
                  </a:cubicBezTo>
                  <a:cubicBezTo>
                    <a:pt x="509741" y="901774"/>
                    <a:pt x="509741" y="889513"/>
                    <a:pt x="503287" y="879187"/>
                  </a:cubicBezTo>
                  <a:cubicBezTo>
                    <a:pt x="487799" y="875315"/>
                    <a:pt x="493607" y="861763"/>
                    <a:pt x="492962" y="852083"/>
                  </a:cubicBezTo>
                  <a:cubicBezTo>
                    <a:pt x="492316" y="806263"/>
                    <a:pt x="489735" y="761089"/>
                    <a:pt x="481991" y="715915"/>
                  </a:cubicBezTo>
                  <a:cubicBezTo>
                    <a:pt x="478119" y="693973"/>
                    <a:pt x="467793" y="674613"/>
                    <a:pt x="447142" y="666869"/>
                  </a:cubicBezTo>
                  <a:cubicBezTo>
                    <a:pt x="397451" y="648154"/>
                    <a:pt x="378091" y="604916"/>
                    <a:pt x="358730" y="562323"/>
                  </a:cubicBezTo>
                  <a:cubicBezTo>
                    <a:pt x="345824" y="534574"/>
                    <a:pt x="333562" y="507470"/>
                    <a:pt x="314201" y="483592"/>
                  </a:cubicBezTo>
                  <a:cubicBezTo>
                    <a:pt x="302585" y="469394"/>
                    <a:pt x="298068" y="451324"/>
                    <a:pt x="310329" y="433900"/>
                  </a:cubicBezTo>
                  <a:cubicBezTo>
                    <a:pt x="314201" y="428738"/>
                    <a:pt x="316783" y="423575"/>
                    <a:pt x="312911" y="416476"/>
                  </a:cubicBezTo>
                  <a:cubicBezTo>
                    <a:pt x="300004" y="390017"/>
                    <a:pt x="312911" y="368720"/>
                    <a:pt x="327754" y="348069"/>
                  </a:cubicBezTo>
                  <a:cubicBezTo>
                    <a:pt x="344533" y="324837"/>
                    <a:pt x="363247" y="302895"/>
                    <a:pt x="358085" y="270628"/>
                  </a:cubicBezTo>
                  <a:cubicBezTo>
                    <a:pt x="356149" y="258367"/>
                    <a:pt x="353568" y="246105"/>
                    <a:pt x="348405" y="234489"/>
                  </a:cubicBezTo>
                  <a:cubicBezTo>
                    <a:pt x="343887" y="223519"/>
                    <a:pt x="336789" y="220937"/>
                    <a:pt x="331626" y="233844"/>
                  </a:cubicBezTo>
                  <a:cubicBezTo>
                    <a:pt x="324527" y="249977"/>
                    <a:pt x="315492" y="248687"/>
                    <a:pt x="304522" y="239007"/>
                  </a:cubicBezTo>
                  <a:cubicBezTo>
                    <a:pt x="293550" y="229972"/>
                    <a:pt x="281289" y="224164"/>
                    <a:pt x="269673" y="216419"/>
                  </a:cubicBezTo>
                  <a:cubicBezTo>
                    <a:pt x="247731" y="202222"/>
                    <a:pt x="245150" y="178345"/>
                    <a:pt x="233534" y="158984"/>
                  </a:cubicBezTo>
                  <a:cubicBezTo>
                    <a:pt x="227725" y="149950"/>
                    <a:pt x="221918" y="144141"/>
                    <a:pt x="211592" y="140915"/>
                  </a:cubicBezTo>
                  <a:cubicBezTo>
                    <a:pt x="189005" y="133816"/>
                    <a:pt x="166418" y="124136"/>
                    <a:pt x="152221" y="102194"/>
                  </a:cubicBezTo>
                  <a:cubicBezTo>
                    <a:pt x="147703" y="95741"/>
                    <a:pt x="141249" y="89287"/>
                    <a:pt x="132860" y="92514"/>
                  </a:cubicBezTo>
                  <a:cubicBezTo>
                    <a:pt x="108982" y="100903"/>
                    <a:pt x="90268" y="89287"/>
                    <a:pt x="72198" y="77671"/>
                  </a:cubicBezTo>
                  <a:cubicBezTo>
                    <a:pt x="50901" y="64764"/>
                    <a:pt x="30251" y="51212"/>
                    <a:pt x="12181" y="33788"/>
                  </a:cubicBezTo>
                  <a:cubicBezTo>
                    <a:pt x="6696" y="28302"/>
                    <a:pt x="2178" y="22494"/>
                    <a:pt x="0" y="1604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43" name="Group 5">
            <a:extLst>
              <a:ext uri="{FF2B5EF4-FFF2-40B4-BE49-F238E27FC236}">
                <a16:creationId xmlns:a16="http://schemas.microsoft.com/office/drawing/2014/main" id="{50A1D5B9-7C1E-40A6-A9E6-6E18916CC070}"/>
              </a:ext>
            </a:extLst>
          </p:cNvPr>
          <p:cNvGrpSpPr/>
          <p:nvPr/>
        </p:nvGrpSpPr>
        <p:grpSpPr>
          <a:xfrm>
            <a:off x="4463792" y="1422676"/>
            <a:ext cx="3330484" cy="1773070"/>
            <a:chOff x="3631780" y="1691976"/>
            <a:chExt cx="4859204" cy="2586924"/>
          </a:xfrm>
        </p:grpSpPr>
        <p:sp>
          <p:nvSpPr>
            <p:cNvPr id="44" name="Oval 65">
              <a:extLst>
                <a:ext uri="{FF2B5EF4-FFF2-40B4-BE49-F238E27FC236}">
                  <a16:creationId xmlns:a16="http://schemas.microsoft.com/office/drawing/2014/main" id="{0D91FA3A-2F3F-4D91-AD5B-0C4394A81E32}"/>
                </a:ext>
              </a:extLst>
            </p:cNvPr>
            <p:cNvSpPr/>
            <p:nvPr/>
          </p:nvSpPr>
          <p:spPr>
            <a:xfrm>
              <a:off x="4356826" y="3580626"/>
              <a:ext cx="692338" cy="69233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45" name="Group 1">
              <a:extLst>
                <a:ext uri="{FF2B5EF4-FFF2-40B4-BE49-F238E27FC236}">
                  <a16:creationId xmlns:a16="http://schemas.microsoft.com/office/drawing/2014/main" id="{F4D42F14-7844-43E2-AE95-D05A3646DDD2}"/>
                </a:ext>
              </a:extLst>
            </p:cNvPr>
            <p:cNvGrpSpPr/>
            <p:nvPr/>
          </p:nvGrpSpPr>
          <p:grpSpPr>
            <a:xfrm>
              <a:off x="5715672" y="1691976"/>
              <a:ext cx="2775312" cy="2580988"/>
              <a:chOff x="5715672" y="1691976"/>
              <a:chExt cx="2775312" cy="2580988"/>
            </a:xfrm>
            <a:solidFill>
              <a:schemeClr val="accent4"/>
            </a:solidFill>
          </p:grpSpPr>
          <p:sp>
            <p:nvSpPr>
              <p:cNvPr id="78" name="Oval 83">
                <a:extLst>
                  <a:ext uri="{FF2B5EF4-FFF2-40B4-BE49-F238E27FC236}">
                    <a16:creationId xmlns:a16="http://schemas.microsoft.com/office/drawing/2014/main" id="{77FC032B-E001-4397-A7AC-3E6FE2DDA1EC}"/>
                  </a:ext>
                </a:extLst>
              </p:cNvPr>
              <p:cNvSpPr/>
              <p:nvPr/>
            </p:nvSpPr>
            <p:spPr>
              <a:xfrm>
                <a:off x="7644977" y="3580626"/>
                <a:ext cx="692338" cy="6923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9" name="Oval 81">
                <a:extLst>
                  <a:ext uri="{FF2B5EF4-FFF2-40B4-BE49-F238E27FC236}">
                    <a16:creationId xmlns:a16="http://schemas.microsoft.com/office/drawing/2014/main" id="{65B97442-8653-455F-840F-83C869FC1417}"/>
                  </a:ext>
                </a:extLst>
              </p:cNvPr>
              <p:cNvSpPr/>
              <p:nvPr/>
            </p:nvSpPr>
            <p:spPr>
              <a:xfrm>
                <a:off x="7042069" y="2524772"/>
                <a:ext cx="1448915" cy="14489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0" name="Oval 23">
                <a:extLst>
                  <a:ext uri="{FF2B5EF4-FFF2-40B4-BE49-F238E27FC236}">
                    <a16:creationId xmlns:a16="http://schemas.microsoft.com/office/drawing/2014/main" id="{160EE7E6-E28F-46AB-8181-6CA915648596}"/>
                  </a:ext>
                </a:extLst>
              </p:cNvPr>
              <p:cNvSpPr/>
              <p:nvPr/>
            </p:nvSpPr>
            <p:spPr>
              <a:xfrm>
                <a:off x="6494078" y="2004217"/>
                <a:ext cx="1150899" cy="1150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1" name="Oval 24">
                <a:extLst>
                  <a:ext uri="{FF2B5EF4-FFF2-40B4-BE49-F238E27FC236}">
                    <a16:creationId xmlns:a16="http://schemas.microsoft.com/office/drawing/2014/main" id="{0ED95824-A033-4926-BA80-2A18AE28C42A}"/>
                  </a:ext>
                </a:extLst>
              </p:cNvPr>
              <p:cNvSpPr/>
              <p:nvPr/>
            </p:nvSpPr>
            <p:spPr>
              <a:xfrm>
                <a:off x="5715672" y="1691976"/>
                <a:ext cx="969145" cy="9691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2" name="Rectangle 94">
                <a:extLst>
                  <a:ext uri="{FF2B5EF4-FFF2-40B4-BE49-F238E27FC236}">
                    <a16:creationId xmlns:a16="http://schemas.microsoft.com/office/drawing/2014/main" id="{27CE6E5D-2F3E-4F18-BE1E-8AC8F1ECCF52}"/>
                  </a:ext>
                </a:extLst>
              </p:cNvPr>
              <p:cNvSpPr/>
              <p:nvPr/>
            </p:nvSpPr>
            <p:spPr>
              <a:xfrm>
                <a:off x="7084624" y="3972002"/>
                <a:ext cx="952666" cy="29313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6" name="Group 3">
              <a:extLst>
                <a:ext uri="{FF2B5EF4-FFF2-40B4-BE49-F238E27FC236}">
                  <a16:creationId xmlns:a16="http://schemas.microsoft.com/office/drawing/2014/main" id="{7DDADBB6-DC39-4190-AA8A-5568664ABCBE}"/>
                </a:ext>
              </a:extLst>
            </p:cNvPr>
            <p:cNvGrpSpPr/>
            <p:nvPr/>
          </p:nvGrpSpPr>
          <p:grpSpPr>
            <a:xfrm>
              <a:off x="4298370" y="1809306"/>
              <a:ext cx="3786551" cy="2465573"/>
              <a:chOff x="4298370" y="1809306"/>
              <a:chExt cx="3786551" cy="2465573"/>
            </a:xfrm>
          </p:grpSpPr>
          <p:sp>
            <p:nvSpPr>
              <p:cNvPr id="67" name="Oval 25">
                <a:extLst>
                  <a:ext uri="{FF2B5EF4-FFF2-40B4-BE49-F238E27FC236}">
                    <a16:creationId xmlns:a16="http://schemas.microsoft.com/office/drawing/2014/main" id="{8E348626-7AC6-43FE-AD3C-F37103303942}"/>
                  </a:ext>
                </a:extLst>
              </p:cNvPr>
              <p:cNvSpPr/>
              <p:nvPr/>
            </p:nvSpPr>
            <p:spPr>
              <a:xfrm>
                <a:off x="5322069" y="2156859"/>
                <a:ext cx="1043914" cy="104391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8" name="Oval 26">
                <a:extLst>
                  <a:ext uri="{FF2B5EF4-FFF2-40B4-BE49-F238E27FC236}">
                    <a16:creationId xmlns:a16="http://schemas.microsoft.com/office/drawing/2014/main" id="{7D6E3A04-3BCD-4282-8ADD-85BBEFC4DE91}"/>
                  </a:ext>
                </a:extLst>
              </p:cNvPr>
              <p:cNvSpPr/>
              <p:nvPr/>
            </p:nvSpPr>
            <p:spPr>
              <a:xfrm>
                <a:off x="4298370" y="2176549"/>
                <a:ext cx="692338" cy="69233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9" name="Oval 28">
                <a:extLst>
                  <a:ext uri="{FF2B5EF4-FFF2-40B4-BE49-F238E27FC236}">
                    <a16:creationId xmlns:a16="http://schemas.microsoft.com/office/drawing/2014/main" id="{4AF6B5FB-7058-4E31-AE6C-83DBA2091D1D}"/>
                  </a:ext>
                </a:extLst>
              </p:cNvPr>
              <p:cNvSpPr/>
              <p:nvPr/>
            </p:nvSpPr>
            <p:spPr>
              <a:xfrm>
                <a:off x="4809919" y="1809306"/>
                <a:ext cx="1081542" cy="108154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0" name="Oval 29">
                <a:extLst>
                  <a:ext uri="{FF2B5EF4-FFF2-40B4-BE49-F238E27FC236}">
                    <a16:creationId xmlns:a16="http://schemas.microsoft.com/office/drawing/2014/main" id="{CCCE08BD-25B6-4BC6-AC02-ACF545384994}"/>
                  </a:ext>
                </a:extLst>
              </p:cNvPr>
              <p:cNvSpPr/>
              <p:nvPr/>
            </p:nvSpPr>
            <p:spPr>
              <a:xfrm>
                <a:off x="6180316" y="2502943"/>
                <a:ext cx="753706" cy="75370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1" name="Oval 30">
                <a:extLst>
                  <a:ext uri="{FF2B5EF4-FFF2-40B4-BE49-F238E27FC236}">
                    <a16:creationId xmlns:a16="http://schemas.microsoft.com/office/drawing/2014/main" id="{523FCFE3-4103-4DEE-A1A5-16A94B33B8DD}"/>
                  </a:ext>
                </a:extLst>
              </p:cNvPr>
              <p:cNvSpPr/>
              <p:nvPr/>
            </p:nvSpPr>
            <p:spPr>
              <a:xfrm>
                <a:off x="6934022" y="2588625"/>
                <a:ext cx="1150899" cy="11509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2" name="Oval 84">
                <a:extLst>
                  <a:ext uri="{FF2B5EF4-FFF2-40B4-BE49-F238E27FC236}">
                    <a16:creationId xmlns:a16="http://schemas.microsoft.com/office/drawing/2014/main" id="{C26DEF3A-0832-442F-9C59-38E24B86461B}"/>
                  </a:ext>
                </a:extLst>
              </p:cNvPr>
              <p:cNvSpPr/>
              <p:nvPr/>
            </p:nvSpPr>
            <p:spPr>
              <a:xfrm>
                <a:off x="7325201" y="3425414"/>
                <a:ext cx="655148" cy="6551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3" name="Oval 86">
                <a:extLst>
                  <a:ext uri="{FF2B5EF4-FFF2-40B4-BE49-F238E27FC236}">
                    <a16:creationId xmlns:a16="http://schemas.microsoft.com/office/drawing/2014/main" id="{4DE90658-5EDF-4853-85E1-BCDCFB1FFD87}"/>
                  </a:ext>
                </a:extLst>
              </p:cNvPr>
              <p:cNvSpPr/>
              <p:nvPr/>
            </p:nvSpPr>
            <p:spPr>
              <a:xfrm>
                <a:off x="7095848" y="3619731"/>
                <a:ext cx="655148" cy="6551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4" name="Oval 87">
                <a:extLst>
                  <a:ext uri="{FF2B5EF4-FFF2-40B4-BE49-F238E27FC236}">
                    <a16:creationId xmlns:a16="http://schemas.microsoft.com/office/drawing/2014/main" id="{C2BE81A9-60D0-4624-9031-08E9DD27833E}"/>
                  </a:ext>
                </a:extLst>
              </p:cNvPr>
              <p:cNvSpPr/>
              <p:nvPr/>
            </p:nvSpPr>
            <p:spPr>
              <a:xfrm>
                <a:off x="6575764" y="2862232"/>
                <a:ext cx="655148" cy="6551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5" name="Oval 90">
                <a:extLst>
                  <a:ext uri="{FF2B5EF4-FFF2-40B4-BE49-F238E27FC236}">
                    <a16:creationId xmlns:a16="http://schemas.microsoft.com/office/drawing/2014/main" id="{572605B5-0396-4061-861B-DBEEA3A18EB1}"/>
                  </a:ext>
                </a:extLst>
              </p:cNvPr>
              <p:cNvSpPr/>
              <p:nvPr/>
            </p:nvSpPr>
            <p:spPr>
              <a:xfrm>
                <a:off x="6473567" y="3370881"/>
                <a:ext cx="841098" cy="84109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6" name="Rectangle 93">
                <a:extLst>
                  <a:ext uri="{FF2B5EF4-FFF2-40B4-BE49-F238E27FC236}">
                    <a16:creationId xmlns:a16="http://schemas.microsoft.com/office/drawing/2014/main" id="{75EC02DE-E942-4306-A0F3-69B248161332}"/>
                  </a:ext>
                </a:extLst>
              </p:cNvPr>
              <p:cNvSpPr/>
              <p:nvPr/>
            </p:nvSpPr>
            <p:spPr>
              <a:xfrm>
                <a:off x="6226213" y="4147024"/>
                <a:ext cx="1256511" cy="10344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7" name="Oval 95">
                <a:extLst>
                  <a:ext uri="{FF2B5EF4-FFF2-40B4-BE49-F238E27FC236}">
                    <a16:creationId xmlns:a16="http://schemas.microsoft.com/office/drawing/2014/main" id="{C0CB4D23-9DB1-41D2-97A6-950FE38604FD}"/>
                  </a:ext>
                </a:extLst>
              </p:cNvPr>
              <p:cNvSpPr/>
              <p:nvPr/>
            </p:nvSpPr>
            <p:spPr>
              <a:xfrm>
                <a:off x="5260062" y="2611101"/>
                <a:ext cx="692338" cy="69233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7" name="Group 2">
              <a:extLst>
                <a:ext uri="{FF2B5EF4-FFF2-40B4-BE49-F238E27FC236}">
                  <a16:creationId xmlns:a16="http://schemas.microsoft.com/office/drawing/2014/main" id="{43957886-2F22-448D-B2BB-32EE079DE03C}"/>
                </a:ext>
              </a:extLst>
            </p:cNvPr>
            <p:cNvGrpSpPr/>
            <p:nvPr/>
          </p:nvGrpSpPr>
          <p:grpSpPr>
            <a:xfrm>
              <a:off x="3631780" y="2451097"/>
              <a:ext cx="3196921" cy="1827803"/>
              <a:chOff x="3631780" y="2451097"/>
              <a:chExt cx="3196921" cy="1827803"/>
            </a:xfrm>
          </p:grpSpPr>
          <p:sp>
            <p:nvSpPr>
              <p:cNvPr id="59" name="Oval 27">
                <a:extLst>
                  <a:ext uri="{FF2B5EF4-FFF2-40B4-BE49-F238E27FC236}">
                    <a16:creationId xmlns:a16="http://schemas.microsoft.com/office/drawing/2014/main" id="{41A09941-5FFC-4994-9088-43C63049724F}"/>
                  </a:ext>
                </a:extLst>
              </p:cNvPr>
              <p:cNvSpPr/>
              <p:nvPr/>
            </p:nvSpPr>
            <p:spPr>
              <a:xfrm>
                <a:off x="3631780" y="2451097"/>
                <a:ext cx="969145" cy="96914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0" name="Oval 31">
                <a:extLst>
                  <a:ext uri="{FF2B5EF4-FFF2-40B4-BE49-F238E27FC236}">
                    <a16:creationId xmlns:a16="http://schemas.microsoft.com/office/drawing/2014/main" id="{F1E7F1C1-99DD-4B50-AD77-0DFB327883EE}"/>
                  </a:ext>
                </a:extLst>
              </p:cNvPr>
              <p:cNvSpPr/>
              <p:nvPr/>
            </p:nvSpPr>
            <p:spPr>
              <a:xfrm>
                <a:off x="3681373" y="3214859"/>
                <a:ext cx="692338" cy="69233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1" name="Oval 32">
                <a:extLst>
                  <a:ext uri="{FF2B5EF4-FFF2-40B4-BE49-F238E27FC236}">
                    <a16:creationId xmlns:a16="http://schemas.microsoft.com/office/drawing/2014/main" id="{6F907CD0-AB96-4849-B2DA-DF074C3FA42E}"/>
                  </a:ext>
                </a:extLst>
              </p:cNvPr>
              <p:cNvSpPr/>
              <p:nvPr/>
            </p:nvSpPr>
            <p:spPr>
              <a:xfrm>
                <a:off x="4232071" y="2602088"/>
                <a:ext cx="1150899" cy="11509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2" name="Oval 85">
                <a:extLst>
                  <a:ext uri="{FF2B5EF4-FFF2-40B4-BE49-F238E27FC236}">
                    <a16:creationId xmlns:a16="http://schemas.microsoft.com/office/drawing/2014/main" id="{402717EA-6A25-44BD-9A0D-C6C576AB0F1E}"/>
                  </a:ext>
                </a:extLst>
              </p:cNvPr>
              <p:cNvSpPr/>
              <p:nvPr/>
            </p:nvSpPr>
            <p:spPr>
              <a:xfrm>
                <a:off x="3857615" y="3486535"/>
                <a:ext cx="792365" cy="79236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3" name="Oval 88">
                <a:extLst>
                  <a:ext uri="{FF2B5EF4-FFF2-40B4-BE49-F238E27FC236}">
                    <a16:creationId xmlns:a16="http://schemas.microsoft.com/office/drawing/2014/main" id="{8ECAA091-32C5-49F2-A4AC-49D7AD9B042E}"/>
                  </a:ext>
                </a:extLst>
              </p:cNvPr>
              <p:cNvSpPr/>
              <p:nvPr/>
            </p:nvSpPr>
            <p:spPr>
              <a:xfrm>
                <a:off x="4643275" y="2959747"/>
                <a:ext cx="1312378" cy="131237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4" name="Oval 89">
                <a:extLst>
                  <a:ext uri="{FF2B5EF4-FFF2-40B4-BE49-F238E27FC236}">
                    <a16:creationId xmlns:a16="http://schemas.microsoft.com/office/drawing/2014/main" id="{6556399F-0768-4CE2-AC25-B5C8EA92CBF3}"/>
                  </a:ext>
                </a:extLst>
              </p:cNvPr>
              <p:cNvSpPr/>
              <p:nvPr/>
            </p:nvSpPr>
            <p:spPr>
              <a:xfrm>
                <a:off x="5510955" y="3011196"/>
                <a:ext cx="1262266" cy="1262267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5" name="Rectangle 91">
                <a:extLst>
                  <a:ext uri="{FF2B5EF4-FFF2-40B4-BE49-F238E27FC236}">
                    <a16:creationId xmlns:a16="http://schemas.microsoft.com/office/drawing/2014/main" id="{51D5965D-AFE7-48B8-B170-EF3C615257AE}"/>
                  </a:ext>
                </a:extLst>
              </p:cNvPr>
              <p:cNvSpPr/>
              <p:nvPr/>
            </p:nvSpPr>
            <p:spPr>
              <a:xfrm>
                <a:off x="4247109" y="4098443"/>
                <a:ext cx="1967954" cy="17252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6" name="Oval 92">
                <a:extLst>
                  <a:ext uri="{FF2B5EF4-FFF2-40B4-BE49-F238E27FC236}">
                    <a16:creationId xmlns:a16="http://schemas.microsoft.com/office/drawing/2014/main" id="{DD5DFDB8-BAC7-42D1-B941-8E7330EC039C}"/>
                  </a:ext>
                </a:extLst>
              </p:cNvPr>
              <p:cNvSpPr/>
              <p:nvPr/>
            </p:nvSpPr>
            <p:spPr>
              <a:xfrm>
                <a:off x="6296024" y="3742075"/>
                <a:ext cx="532677" cy="532677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8" name="Group 4">
              <a:extLst>
                <a:ext uri="{FF2B5EF4-FFF2-40B4-BE49-F238E27FC236}">
                  <a16:creationId xmlns:a16="http://schemas.microsoft.com/office/drawing/2014/main" id="{B9405636-8206-4AA1-AA98-1749B58D04F1}"/>
                </a:ext>
              </a:extLst>
            </p:cNvPr>
            <p:cNvGrpSpPr/>
            <p:nvPr/>
          </p:nvGrpSpPr>
          <p:grpSpPr>
            <a:xfrm>
              <a:off x="4055658" y="1945053"/>
              <a:ext cx="4220275" cy="2333847"/>
              <a:chOff x="4055658" y="1925597"/>
              <a:chExt cx="4220275" cy="2333847"/>
            </a:xfr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49" name="Freeform: Shape 68">
                <a:extLst>
                  <a:ext uri="{FF2B5EF4-FFF2-40B4-BE49-F238E27FC236}">
                    <a16:creationId xmlns:a16="http://schemas.microsoft.com/office/drawing/2014/main" id="{955B4B0F-472A-4ECD-BE36-68173249D60B}"/>
                  </a:ext>
                </a:extLst>
              </p:cNvPr>
              <p:cNvSpPr/>
              <p:nvPr/>
            </p:nvSpPr>
            <p:spPr>
              <a:xfrm>
                <a:off x="5674127" y="2137226"/>
                <a:ext cx="428693" cy="2119360"/>
              </a:xfrm>
              <a:custGeom>
                <a:avLst/>
                <a:gdLst>
                  <a:gd name="connsiteX0" fmla="*/ 477202 w 476250"/>
                  <a:gd name="connsiteY0" fmla="*/ 2308860 h 2305050"/>
                  <a:gd name="connsiteX1" fmla="*/ 0 w 476250"/>
                  <a:gd name="connsiteY1" fmla="*/ 2308860 h 2305050"/>
                  <a:gd name="connsiteX2" fmla="*/ 0 w 476250"/>
                  <a:gd name="connsiteY2" fmla="*/ 0 h 2305050"/>
                  <a:gd name="connsiteX3" fmla="*/ 477202 w 476250"/>
                  <a:gd name="connsiteY3" fmla="*/ 0 h 2305050"/>
                  <a:gd name="connsiteX4" fmla="*/ 477202 w 476250"/>
                  <a:gd name="connsiteY4" fmla="*/ 2308860 h 2305050"/>
                  <a:gd name="connsiteX5" fmla="*/ 452438 w 476250"/>
                  <a:gd name="connsiteY5" fmla="*/ 1071563 h 2305050"/>
                  <a:gd name="connsiteX6" fmla="*/ 332422 w 476250"/>
                  <a:gd name="connsiteY6" fmla="*/ 1071563 h 2305050"/>
                  <a:gd name="connsiteX7" fmla="*/ 332422 w 476250"/>
                  <a:gd name="connsiteY7" fmla="*/ 1188720 h 2305050"/>
                  <a:gd name="connsiteX8" fmla="*/ 452438 w 476250"/>
                  <a:gd name="connsiteY8" fmla="*/ 1188720 h 2305050"/>
                  <a:gd name="connsiteX9" fmla="*/ 452438 w 476250"/>
                  <a:gd name="connsiteY9" fmla="*/ 1071563 h 2305050"/>
                  <a:gd name="connsiteX10" fmla="*/ 298132 w 476250"/>
                  <a:gd name="connsiteY10" fmla="*/ 1190625 h 2305050"/>
                  <a:gd name="connsiteX11" fmla="*/ 298132 w 476250"/>
                  <a:gd name="connsiteY11" fmla="*/ 1070610 h 2305050"/>
                  <a:gd name="connsiteX12" fmla="*/ 180975 w 476250"/>
                  <a:gd name="connsiteY12" fmla="*/ 1070610 h 2305050"/>
                  <a:gd name="connsiteX13" fmla="*/ 180975 w 476250"/>
                  <a:gd name="connsiteY13" fmla="*/ 1190625 h 2305050"/>
                  <a:gd name="connsiteX14" fmla="*/ 298132 w 476250"/>
                  <a:gd name="connsiteY14" fmla="*/ 1190625 h 2305050"/>
                  <a:gd name="connsiteX15" fmla="*/ 27622 w 476250"/>
                  <a:gd name="connsiteY15" fmla="*/ 1188720 h 2305050"/>
                  <a:gd name="connsiteX16" fmla="*/ 146685 w 476250"/>
                  <a:gd name="connsiteY16" fmla="*/ 1188720 h 2305050"/>
                  <a:gd name="connsiteX17" fmla="*/ 146685 w 476250"/>
                  <a:gd name="connsiteY17" fmla="*/ 1070610 h 2305050"/>
                  <a:gd name="connsiteX18" fmla="*/ 27622 w 476250"/>
                  <a:gd name="connsiteY18" fmla="*/ 1070610 h 2305050"/>
                  <a:gd name="connsiteX19" fmla="*/ 27622 w 476250"/>
                  <a:gd name="connsiteY19" fmla="*/ 1188720 h 2305050"/>
                  <a:gd name="connsiteX20" fmla="*/ 28575 w 476250"/>
                  <a:gd name="connsiteY20" fmla="*/ 328613 h 2305050"/>
                  <a:gd name="connsiteX21" fmla="*/ 28575 w 476250"/>
                  <a:gd name="connsiteY21" fmla="*/ 448627 h 2305050"/>
                  <a:gd name="connsiteX22" fmla="*/ 147638 w 476250"/>
                  <a:gd name="connsiteY22" fmla="*/ 448627 h 2305050"/>
                  <a:gd name="connsiteX23" fmla="*/ 147638 w 476250"/>
                  <a:gd name="connsiteY23" fmla="*/ 328613 h 2305050"/>
                  <a:gd name="connsiteX24" fmla="*/ 28575 w 476250"/>
                  <a:gd name="connsiteY24" fmla="*/ 328613 h 2305050"/>
                  <a:gd name="connsiteX25" fmla="*/ 450532 w 476250"/>
                  <a:gd name="connsiteY25" fmla="*/ 744855 h 2305050"/>
                  <a:gd name="connsiteX26" fmla="*/ 450532 w 476250"/>
                  <a:gd name="connsiteY26" fmla="*/ 627697 h 2305050"/>
                  <a:gd name="connsiteX27" fmla="*/ 331470 w 476250"/>
                  <a:gd name="connsiteY27" fmla="*/ 627697 h 2305050"/>
                  <a:gd name="connsiteX28" fmla="*/ 331470 w 476250"/>
                  <a:gd name="connsiteY28" fmla="*/ 744855 h 2305050"/>
                  <a:gd name="connsiteX29" fmla="*/ 450532 w 476250"/>
                  <a:gd name="connsiteY29" fmla="*/ 744855 h 2305050"/>
                  <a:gd name="connsiteX30" fmla="*/ 147638 w 476250"/>
                  <a:gd name="connsiteY30" fmla="*/ 626745 h 2305050"/>
                  <a:gd name="connsiteX31" fmla="*/ 27622 w 476250"/>
                  <a:gd name="connsiteY31" fmla="*/ 626745 h 2305050"/>
                  <a:gd name="connsiteX32" fmla="*/ 27622 w 476250"/>
                  <a:gd name="connsiteY32" fmla="*/ 743902 h 2305050"/>
                  <a:gd name="connsiteX33" fmla="*/ 147638 w 476250"/>
                  <a:gd name="connsiteY33" fmla="*/ 743902 h 2305050"/>
                  <a:gd name="connsiteX34" fmla="*/ 147638 w 476250"/>
                  <a:gd name="connsiteY34" fmla="*/ 626745 h 2305050"/>
                  <a:gd name="connsiteX35" fmla="*/ 298132 w 476250"/>
                  <a:gd name="connsiteY35" fmla="*/ 1337310 h 2305050"/>
                  <a:gd name="connsiteX36" fmla="*/ 298132 w 476250"/>
                  <a:gd name="connsiteY36" fmla="*/ 1219200 h 2305050"/>
                  <a:gd name="connsiteX37" fmla="*/ 180975 w 476250"/>
                  <a:gd name="connsiteY37" fmla="*/ 1219200 h 2305050"/>
                  <a:gd name="connsiteX38" fmla="*/ 180975 w 476250"/>
                  <a:gd name="connsiteY38" fmla="*/ 1337310 h 2305050"/>
                  <a:gd name="connsiteX39" fmla="*/ 298132 w 476250"/>
                  <a:gd name="connsiteY39" fmla="*/ 1337310 h 2305050"/>
                  <a:gd name="connsiteX40" fmla="*/ 180022 w 476250"/>
                  <a:gd name="connsiteY40" fmla="*/ 476250 h 2305050"/>
                  <a:gd name="connsiteX41" fmla="*/ 180022 w 476250"/>
                  <a:gd name="connsiteY41" fmla="*/ 595313 h 2305050"/>
                  <a:gd name="connsiteX42" fmla="*/ 299085 w 476250"/>
                  <a:gd name="connsiteY42" fmla="*/ 595313 h 2305050"/>
                  <a:gd name="connsiteX43" fmla="*/ 299085 w 476250"/>
                  <a:gd name="connsiteY43" fmla="*/ 476250 h 2305050"/>
                  <a:gd name="connsiteX44" fmla="*/ 180022 w 476250"/>
                  <a:gd name="connsiteY44" fmla="*/ 476250 h 2305050"/>
                  <a:gd name="connsiteX45" fmla="*/ 452438 w 476250"/>
                  <a:gd name="connsiteY45" fmla="*/ 32385 h 2305050"/>
                  <a:gd name="connsiteX46" fmla="*/ 330518 w 476250"/>
                  <a:gd name="connsiteY46" fmla="*/ 32385 h 2305050"/>
                  <a:gd name="connsiteX47" fmla="*/ 330518 w 476250"/>
                  <a:gd name="connsiteY47" fmla="*/ 148590 h 2305050"/>
                  <a:gd name="connsiteX48" fmla="*/ 452438 w 476250"/>
                  <a:gd name="connsiteY48" fmla="*/ 148590 h 2305050"/>
                  <a:gd name="connsiteX49" fmla="*/ 452438 w 476250"/>
                  <a:gd name="connsiteY49" fmla="*/ 32385 h 2305050"/>
                  <a:gd name="connsiteX50" fmla="*/ 300038 w 476250"/>
                  <a:gd name="connsiteY50" fmla="*/ 31432 h 2305050"/>
                  <a:gd name="connsiteX51" fmla="*/ 180022 w 476250"/>
                  <a:gd name="connsiteY51" fmla="*/ 31432 h 2305050"/>
                  <a:gd name="connsiteX52" fmla="*/ 180022 w 476250"/>
                  <a:gd name="connsiteY52" fmla="*/ 149542 h 2305050"/>
                  <a:gd name="connsiteX53" fmla="*/ 300038 w 476250"/>
                  <a:gd name="connsiteY53" fmla="*/ 149542 h 2305050"/>
                  <a:gd name="connsiteX54" fmla="*/ 300038 w 476250"/>
                  <a:gd name="connsiteY54" fmla="*/ 31432 h 2305050"/>
                  <a:gd name="connsiteX55" fmla="*/ 300038 w 476250"/>
                  <a:gd name="connsiteY55" fmla="*/ 299085 h 2305050"/>
                  <a:gd name="connsiteX56" fmla="*/ 300038 w 476250"/>
                  <a:gd name="connsiteY56" fmla="*/ 180022 h 2305050"/>
                  <a:gd name="connsiteX57" fmla="*/ 179070 w 476250"/>
                  <a:gd name="connsiteY57" fmla="*/ 180022 h 2305050"/>
                  <a:gd name="connsiteX58" fmla="*/ 179070 w 476250"/>
                  <a:gd name="connsiteY58" fmla="*/ 299085 h 2305050"/>
                  <a:gd name="connsiteX59" fmla="*/ 300038 w 476250"/>
                  <a:gd name="connsiteY59" fmla="*/ 299085 h 2305050"/>
                  <a:gd name="connsiteX60" fmla="*/ 147638 w 476250"/>
                  <a:gd name="connsiteY60" fmla="*/ 477202 h 2305050"/>
                  <a:gd name="connsiteX61" fmla="*/ 26670 w 476250"/>
                  <a:gd name="connsiteY61" fmla="*/ 477202 h 2305050"/>
                  <a:gd name="connsiteX62" fmla="*/ 26670 w 476250"/>
                  <a:gd name="connsiteY62" fmla="*/ 594360 h 2305050"/>
                  <a:gd name="connsiteX63" fmla="*/ 147638 w 476250"/>
                  <a:gd name="connsiteY63" fmla="*/ 594360 h 2305050"/>
                  <a:gd name="connsiteX64" fmla="*/ 147638 w 476250"/>
                  <a:gd name="connsiteY64" fmla="*/ 477202 h 2305050"/>
                  <a:gd name="connsiteX65" fmla="*/ 450532 w 476250"/>
                  <a:gd name="connsiteY65" fmla="*/ 1041082 h 2305050"/>
                  <a:gd name="connsiteX66" fmla="*/ 450532 w 476250"/>
                  <a:gd name="connsiteY66" fmla="*/ 923925 h 2305050"/>
                  <a:gd name="connsiteX67" fmla="*/ 331470 w 476250"/>
                  <a:gd name="connsiteY67" fmla="*/ 923925 h 2305050"/>
                  <a:gd name="connsiteX68" fmla="*/ 331470 w 476250"/>
                  <a:gd name="connsiteY68" fmla="*/ 1041082 h 2305050"/>
                  <a:gd name="connsiteX69" fmla="*/ 450532 w 476250"/>
                  <a:gd name="connsiteY69" fmla="*/ 1041082 h 2305050"/>
                  <a:gd name="connsiteX70" fmla="*/ 332422 w 476250"/>
                  <a:gd name="connsiteY70" fmla="*/ 1218248 h 2305050"/>
                  <a:gd name="connsiteX71" fmla="*/ 332422 w 476250"/>
                  <a:gd name="connsiteY71" fmla="*/ 1336357 h 2305050"/>
                  <a:gd name="connsiteX72" fmla="*/ 451485 w 476250"/>
                  <a:gd name="connsiteY72" fmla="*/ 1336357 h 2305050"/>
                  <a:gd name="connsiteX73" fmla="*/ 451485 w 476250"/>
                  <a:gd name="connsiteY73" fmla="*/ 1218248 h 2305050"/>
                  <a:gd name="connsiteX74" fmla="*/ 332422 w 476250"/>
                  <a:gd name="connsiteY74" fmla="*/ 1218248 h 2305050"/>
                  <a:gd name="connsiteX75" fmla="*/ 452438 w 476250"/>
                  <a:gd name="connsiteY75" fmla="*/ 447675 h 2305050"/>
                  <a:gd name="connsiteX76" fmla="*/ 452438 w 476250"/>
                  <a:gd name="connsiteY76" fmla="*/ 329565 h 2305050"/>
                  <a:gd name="connsiteX77" fmla="*/ 331470 w 476250"/>
                  <a:gd name="connsiteY77" fmla="*/ 329565 h 2305050"/>
                  <a:gd name="connsiteX78" fmla="*/ 331470 w 476250"/>
                  <a:gd name="connsiteY78" fmla="*/ 447675 h 2305050"/>
                  <a:gd name="connsiteX79" fmla="*/ 452438 w 476250"/>
                  <a:gd name="connsiteY79" fmla="*/ 447675 h 2305050"/>
                  <a:gd name="connsiteX80" fmla="*/ 300038 w 476250"/>
                  <a:gd name="connsiteY80" fmla="*/ 448627 h 2305050"/>
                  <a:gd name="connsiteX81" fmla="*/ 300038 w 476250"/>
                  <a:gd name="connsiteY81" fmla="*/ 328613 h 2305050"/>
                  <a:gd name="connsiteX82" fmla="*/ 180022 w 476250"/>
                  <a:gd name="connsiteY82" fmla="*/ 328613 h 2305050"/>
                  <a:gd name="connsiteX83" fmla="*/ 180022 w 476250"/>
                  <a:gd name="connsiteY83" fmla="*/ 448627 h 2305050"/>
                  <a:gd name="connsiteX84" fmla="*/ 300038 w 476250"/>
                  <a:gd name="connsiteY84" fmla="*/ 448627 h 2305050"/>
                  <a:gd name="connsiteX85" fmla="*/ 146685 w 476250"/>
                  <a:gd name="connsiteY85" fmla="*/ 299085 h 2305050"/>
                  <a:gd name="connsiteX86" fmla="*/ 146685 w 476250"/>
                  <a:gd name="connsiteY86" fmla="*/ 181927 h 2305050"/>
                  <a:gd name="connsiteX87" fmla="*/ 27622 w 476250"/>
                  <a:gd name="connsiteY87" fmla="*/ 181927 h 2305050"/>
                  <a:gd name="connsiteX88" fmla="*/ 27622 w 476250"/>
                  <a:gd name="connsiteY88" fmla="*/ 299085 h 2305050"/>
                  <a:gd name="connsiteX89" fmla="*/ 146685 w 476250"/>
                  <a:gd name="connsiteY89" fmla="*/ 299085 h 2305050"/>
                  <a:gd name="connsiteX90" fmla="*/ 145732 w 476250"/>
                  <a:gd name="connsiteY90" fmla="*/ 889635 h 2305050"/>
                  <a:gd name="connsiteX91" fmla="*/ 145732 w 476250"/>
                  <a:gd name="connsiteY91" fmla="*/ 772477 h 2305050"/>
                  <a:gd name="connsiteX92" fmla="*/ 28575 w 476250"/>
                  <a:gd name="connsiteY92" fmla="*/ 772477 h 2305050"/>
                  <a:gd name="connsiteX93" fmla="*/ 28575 w 476250"/>
                  <a:gd name="connsiteY93" fmla="*/ 889635 h 2305050"/>
                  <a:gd name="connsiteX94" fmla="*/ 145732 w 476250"/>
                  <a:gd name="connsiteY94" fmla="*/ 889635 h 2305050"/>
                  <a:gd name="connsiteX95" fmla="*/ 179070 w 476250"/>
                  <a:gd name="connsiteY95" fmla="*/ 889635 h 2305050"/>
                  <a:gd name="connsiteX96" fmla="*/ 298132 w 476250"/>
                  <a:gd name="connsiteY96" fmla="*/ 889635 h 2305050"/>
                  <a:gd name="connsiteX97" fmla="*/ 298132 w 476250"/>
                  <a:gd name="connsiteY97" fmla="*/ 772477 h 2305050"/>
                  <a:gd name="connsiteX98" fmla="*/ 179070 w 476250"/>
                  <a:gd name="connsiteY98" fmla="*/ 772477 h 2305050"/>
                  <a:gd name="connsiteX99" fmla="*/ 179070 w 476250"/>
                  <a:gd name="connsiteY99" fmla="*/ 889635 h 2305050"/>
                  <a:gd name="connsiteX100" fmla="*/ 450532 w 476250"/>
                  <a:gd name="connsiteY100" fmla="*/ 890588 h 2305050"/>
                  <a:gd name="connsiteX101" fmla="*/ 450532 w 476250"/>
                  <a:gd name="connsiteY101" fmla="*/ 771525 h 2305050"/>
                  <a:gd name="connsiteX102" fmla="*/ 331470 w 476250"/>
                  <a:gd name="connsiteY102" fmla="*/ 771525 h 2305050"/>
                  <a:gd name="connsiteX103" fmla="*/ 331470 w 476250"/>
                  <a:gd name="connsiteY103" fmla="*/ 890588 h 2305050"/>
                  <a:gd name="connsiteX104" fmla="*/ 450532 w 476250"/>
                  <a:gd name="connsiteY104" fmla="*/ 890588 h 2305050"/>
                  <a:gd name="connsiteX105" fmla="*/ 298132 w 476250"/>
                  <a:gd name="connsiteY105" fmla="*/ 1370648 h 2305050"/>
                  <a:gd name="connsiteX106" fmla="*/ 180022 w 476250"/>
                  <a:gd name="connsiteY106" fmla="*/ 1370648 h 2305050"/>
                  <a:gd name="connsiteX107" fmla="*/ 180022 w 476250"/>
                  <a:gd name="connsiteY107" fmla="*/ 1486853 h 2305050"/>
                  <a:gd name="connsiteX108" fmla="*/ 298132 w 476250"/>
                  <a:gd name="connsiteY108" fmla="*/ 1486853 h 2305050"/>
                  <a:gd name="connsiteX109" fmla="*/ 298132 w 476250"/>
                  <a:gd name="connsiteY109" fmla="*/ 1370648 h 2305050"/>
                  <a:gd name="connsiteX110" fmla="*/ 299085 w 476250"/>
                  <a:gd name="connsiteY110" fmla="*/ 1632585 h 2305050"/>
                  <a:gd name="connsiteX111" fmla="*/ 299085 w 476250"/>
                  <a:gd name="connsiteY111" fmla="*/ 1516380 h 2305050"/>
                  <a:gd name="connsiteX112" fmla="*/ 179070 w 476250"/>
                  <a:gd name="connsiteY112" fmla="*/ 1516380 h 2305050"/>
                  <a:gd name="connsiteX113" fmla="*/ 179070 w 476250"/>
                  <a:gd name="connsiteY113" fmla="*/ 1632585 h 2305050"/>
                  <a:gd name="connsiteX114" fmla="*/ 299085 w 476250"/>
                  <a:gd name="connsiteY114" fmla="*/ 1632585 h 2305050"/>
                  <a:gd name="connsiteX115" fmla="*/ 146685 w 476250"/>
                  <a:gd name="connsiteY115" fmla="*/ 1370648 h 2305050"/>
                  <a:gd name="connsiteX116" fmla="*/ 28575 w 476250"/>
                  <a:gd name="connsiteY116" fmla="*/ 1370648 h 2305050"/>
                  <a:gd name="connsiteX117" fmla="*/ 28575 w 476250"/>
                  <a:gd name="connsiteY117" fmla="*/ 1486853 h 2305050"/>
                  <a:gd name="connsiteX118" fmla="*/ 146685 w 476250"/>
                  <a:gd name="connsiteY118" fmla="*/ 1486853 h 2305050"/>
                  <a:gd name="connsiteX119" fmla="*/ 146685 w 476250"/>
                  <a:gd name="connsiteY119" fmla="*/ 1370648 h 2305050"/>
                  <a:gd name="connsiteX120" fmla="*/ 449580 w 476250"/>
                  <a:gd name="connsiteY120" fmla="*/ 1631632 h 2305050"/>
                  <a:gd name="connsiteX121" fmla="*/ 449580 w 476250"/>
                  <a:gd name="connsiteY121" fmla="*/ 1514475 h 2305050"/>
                  <a:gd name="connsiteX122" fmla="*/ 332422 w 476250"/>
                  <a:gd name="connsiteY122" fmla="*/ 1514475 h 2305050"/>
                  <a:gd name="connsiteX123" fmla="*/ 332422 w 476250"/>
                  <a:gd name="connsiteY123" fmla="*/ 1631632 h 2305050"/>
                  <a:gd name="connsiteX124" fmla="*/ 449580 w 476250"/>
                  <a:gd name="connsiteY124" fmla="*/ 1631632 h 2305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76250" h="2305050">
                    <a:moveTo>
                      <a:pt x="477202" y="2308860"/>
                    </a:moveTo>
                    <a:cubicBezTo>
                      <a:pt x="316230" y="2308860"/>
                      <a:pt x="160020" y="2308860"/>
                      <a:pt x="0" y="2308860"/>
                    </a:cubicBezTo>
                    <a:cubicBezTo>
                      <a:pt x="0" y="1539240"/>
                      <a:pt x="0" y="771525"/>
                      <a:pt x="0" y="0"/>
                    </a:cubicBezTo>
                    <a:cubicBezTo>
                      <a:pt x="157163" y="0"/>
                      <a:pt x="315277" y="0"/>
                      <a:pt x="477202" y="0"/>
                    </a:cubicBezTo>
                    <a:cubicBezTo>
                      <a:pt x="477202" y="767715"/>
                      <a:pt x="477202" y="1536382"/>
                      <a:pt x="477202" y="2308860"/>
                    </a:cubicBezTo>
                    <a:close/>
                    <a:moveTo>
                      <a:pt x="452438" y="1071563"/>
                    </a:moveTo>
                    <a:cubicBezTo>
                      <a:pt x="412432" y="1071563"/>
                      <a:pt x="372427" y="1071563"/>
                      <a:pt x="332422" y="1071563"/>
                    </a:cubicBezTo>
                    <a:cubicBezTo>
                      <a:pt x="332422" y="1112520"/>
                      <a:pt x="332422" y="1150620"/>
                      <a:pt x="332422" y="1188720"/>
                    </a:cubicBezTo>
                    <a:cubicBezTo>
                      <a:pt x="374332" y="1188720"/>
                      <a:pt x="412432" y="1188720"/>
                      <a:pt x="452438" y="1188720"/>
                    </a:cubicBezTo>
                    <a:cubicBezTo>
                      <a:pt x="452438" y="1147763"/>
                      <a:pt x="452438" y="1111567"/>
                      <a:pt x="452438" y="1071563"/>
                    </a:cubicBezTo>
                    <a:close/>
                    <a:moveTo>
                      <a:pt x="298132" y="1190625"/>
                    </a:moveTo>
                    <a:cubicBezTo>
                      <a:pt x="298132" y="1147763"/>
                      <a:pt x="298132" y="1108710"/>
                      <a:pt x="298132" y="1070610"/>
                    </a:cubicBezTo>
                    <a:cubicBezTo>
                      <a:pt x="256222" y="1070610"/>
                      <a:pt x="218122" y="1070610"/>
                      <a:pt x="180975" y="1070610"/>
                    </a:cubicBezTo>
                    <a:cubicBezTo>
                      <a:pt x="180975" y="1112520"/>
                      <a:pt x="180975" y="1151573"/>
                      <a:pt x="180975" y="1190625"/>
                    </a:cubicBezTo>
                    <a:cubicBezTo>
                      <a:pt x="220980" y="1190625"/>
                      <a:pt x="257175" y="1190625"/>
                      <a:pt x="298132" y="1190625"/>
                    </a:cubicBezTo>
                    <a:close/>
                    <a:moveTo>
                      <a:pt x="27622" y="1188720"/>
                    </a:moveTo>
                    <a:cubicBezTo>
                      <a:pt x="68580" y="1188720"/>
                      <a:pt x="106680" y="1188720"/>
                      <a:pt x="146685" y="1188720"/>
                    </a:cubicBezTo>
                    <a:cubicBezTo>
                      <a:pt x="146685" y="1146810"/>
                      <a:pt x="146685" y="1108710"/>
                      <a:pt x="146685" y="1070610"/>
                    </a:cubicBezTo>
                    <a:cubicBezTo>
                      <a:pt x="104775" y="1070610"/>
                      <a:pt x="66675" y="1070610"/>
                      <a:pt x="27622" y="1070610"/>
                    </a:cubicBezTo>
                    <a:cubicBezTo>
                      <a:pt x="27622" y="1112520"/>
                      <a:pt x="27622" y="1149667"/>
                      <a:pt x="27622" y="1188720"/>
                    </a:cubicBezTo>
                    <a:close/>
                    <a:moveTo>
                      <a:pt x="28575" y="328613"/>
                    </a:moveTo>
                    <a:cubicBezTo>
                      <a:pt x="28575" y="372427"/>
                      <a:pt x="28575" y="410527"/>
                      <a:pt x="28575" y="448627"/>
                    </a:cubicBezTo>
                    <a:cubicBezTo>
                      <a:pt x="70485" y="448627"/>
                      <a:pt x="107632" y="448627"/>
                      <a:pt x="147638" y="448627"/>
                    </a:cubicBezTo>
                    <a:cubicBezTo>
                      <a:pt x="147638" y="407670"/>
                      <a:pt x="147638" y="369570"/>
                      <a:pt x="147638" y="328613"/>
                    </a:cubicBezTo>
                    <a:cubicBezTo>
                      <a:pt x="106680" y="328613"/>
                      <a:pt x="68580" y="328613"/>
                      <a:pt x="28575" y="328613"/>
                    </a:cubicBezTo>
                    <a:close/>
                    <a:moveTo>
                      <a:pt x="450532" y="744855"/>
                    </a:moveTo>
                    <a:cubicBezTo>
                      <a:pt x="450532" y="702945"/>
                      <a:pt x="450532" y="664845"/>
                      <a:pt x="450532" y="627697"/>
                    </a:cubicBezTo>
                    <a:cubicBezTo>
                      <a:pt x="408622" y="627697"/>
                      <a:pt x="369570" y="627697"/>
                      <a:pt x="331470" y="627697"/>
                    </a:cubicBezTo>
                    <a:cubicBezTo>
                      <a:pt x="331470" y="668655"/>
                      <a:pt x="331470" y="705802"/>
                      <a:pt x="331470" y="744855"/>
                    </a:cubicBezTo>
                    <a:cubicBezTo>
                      <a:pt x="371475" y="744855"/>
                      <a:pt x="409575" y="744855"/>
                      <a:pt x="450532" y="744855"/>
                    </a:cubicBezTo>
                    <a:close/>
                    <a:moveTo>
                      <a:pt x="147638" y="626745"/>
                    </a:moveTo>
                    <a:cubicBezTo>
                      <a:pt x="106680" y="626745"/>
                      <a:pt x="67627" y="626745"/>
                      <a:pt x="27622" y="626745"/>
                    </a:cubicBezTo>
                    <a:cubicBezTo>
                      <a:pt x="27622" y="667702"/>
                      <a:pt x="27622" y="706755"/>
                      <a:pt x="27622" y="743902"/>
                    </a:cubicBezTo>
                    <a:cubicBezTo>
                      <a:pt x="69532" y="743902"/>
                      <a:pt x="107632" y="743902"/>
                      <a:pt x="147638" y="743902"/>
                    </a:cubicBezTo>
                    <a:cubicBezTo>
                      <a:pt x="147638" y="702945"/>
                      <a:pt x="147638" y="665797"/>
                      <a:pt x="147638" y="626745"/>
                    </a:cubicBezTo>
                    <a:close/>
                    <a:moveTo>
                      <a:pt x="298132" y="1337310"/>
                    </a:moveTo>
                    <a:cubicBezTo>
                      <a:pt x="298132" y="1295400"/>
                      <a:pt x="298132" y="1257300"/>
                      <a:pt x="298132" y="1219200"/>
                    </a:cubicBezTo>
                    <a:cubicBezTo>
                      <a:pt x="256222" y="1219200"/>
                      <a:pt x="219075" y="1219200"/>
                      <a:pt x="180975" y="1219200"/>
                    </a:cubicBezTo>
                    <a:cubicBezTo>
                      <a:pt x="180975" y="1260157"/>
                      <a:pt x="180975" y="1298257"/>
                      <a:pt x="180975" y="1337310"/>
                    </a:cubicBezTo>
                    <a:cubicBezTo>
                      <a:pt x="220980" y="1337310"/>
                      <a:pt x="257175" y="1337310"/>
                      <a:pt x="298132" y="1337310"/>
                    </a:cubicBezTo>
                    <a:close/>
                    <a:moveTo>
                      <a:pt x="180022" y="476250"/>
                    </a:moveTo>
                    <a:cubicBezTo>
                      <a:pt x="180022" y="518160"/>
                      <a:pt x="180022" y="556260"/>
                      <a:pt x="180022" y="595313"/>
                    </a:cubicBezTo>
                    <a:cubicBezTo>
                      <a:pt x="220980" y="595313"/>
                      <a:pt x="259080" y="595313"/>
                      <a:pt x="299085" y="595313"/>
                    </a:cubicBezTo>
                    <a:cubicBezTo>
                      <a:pt x="299085" y="554355"/>
                      <a:pt x="299085" y="516255"/>
                      <a:pt x="299085" y="476250"/>
                    </a:cubicBezTo>
                    <a:cubicBezTo>
                      <a:pt x="259080" y="476250"/>
                      <a:pt x="220980" y="476250"/>
                      <a:pt x="180022" y="476250"/>
                    </a:cubicBezTo>
                    <a:close/>
                    <a:moveTo>
                      <a:pt x="452438" y="32385"/>
                    </a:moveTo>
                    <a:cubicBezTo>
                      <a:pt x="411480" y="32385"/>
                      <a:pt x="372427" y="32385"/>
                      <a:pt x="330518" y="32385"/>
                    </a:cubicBezTo>
                    <a:cubicBezTo>
                      <a:pt x="330518" y="71438"/>
                      <a:pt x="330518" y="108585"/>
                      <a:pt x="330518" y="148590"/>
                    </a:cubicBezTo>
                    <a:cubicBezTo>
                      <a:pt x="371475" y="148590"/>
                      <a:pt x="411480" y="148590"/>
                      <a:pt x="452438" y="148590"/>
                    </a:cubicBezTo>
                    <a:cubicBezTo>
                      <a:pt x="452438" y="109538"/>
                      <a:pt x="452438" y="73342"/>
                      <a:pt x="452438" y="32385"/>
                    </a:cubicBezTo>
                    <a:close/>
                    <a:moveTo>
                      <a:pt x="300038" y="31432"/>
                    </a:moveTo>
                    <a:cubicBezTo>
                      <a:pt x="257175" y="31432"/>
                      <a:pt x="219075" y="31432"/>
                      <a:pt x="180022" y="31432"/>
                    </a:cubicBezTo>
                    <a:cubicBezTo>
                      <a:pt x="180022" y="72390"/>
                      <a:pt x="180022" y="111442"/>
                      <a:pt x="180022" y="149542"/>
                    </a:cubicBezTo>
                    <a:cubicBezTo>
                      <a:pt x="221932" y="149542"/>
                      <a:pt x="260985" y="149542"/>
                      <a:pt x="300038" y="149542"/>
                    </a:cubicBezTo>
                    <a:cubicBezTo>
                      <a:pt x="300038" y="108585"/>
                      <a:pt x="300038" y="71438"/>
                      <a:pt x="300038" y="31432"/>
                    </a:cubicBezTo>
                    <a:close/>
                    <a:moveTo>
                      <a:pt x="300038" y="299085"/>
                    </a:moveTo>
                    <a:cubicBezTo>
                      <a:pt x="300038" y="257175"/>
                      <a:pt x="300038" y="220027"/>
                      <a:pt x="300038" y="180022"/>
                    </a:cubicBezTo>
                    <a:cubicBezTo>
                      <a:pt x="259080" y="180022"/>
                      <a:pt x="220027" y="180022"/>
                      <a:pt x="179070" y="180022"/>
                    </a:cubicBezTo>
                    <a:cubicBezTo>
                      <a:pt x="179070" y="220027"/>
                      <a:pt x="179070" y="258127"/>
                      <a:pt x="179070" y="299085"/>
                    </a:cubicBezTo>
                    <a:cubicBezTo>
                      <a:pt x="220027" y="299085"/>
                      <a:pt x="258127" y="299085"/>
                      <a:pt x="300038" y="299085"/>
                    </a:cubicBezTo>
                    <a:close/>
                    <a:moveTo>
                      <a:pt x="147638" y="477202"/>
                    </a:moveTo>
                    <a:cubicBezTo>
                      <a:pt x="104775" y="477202"/>
                      <a:pt x="66675" y="477202"/>
                      <a:pt x="26670" y="477202"/>
                    </a:cubicBezTo>
                    <a:cubicBezTo>
                      <a:pt x="26670" y="517207"/>
                      <a:pt x="26670" y="554355"/>
                      <a:pt x="26670" y="594360"/>
                    </a:cubicBezTo>
                    <a:cubicBezTo>
                      <a:pt x="67627" y="594360"/>
                      <a:pt x="106680" y="594360"/>
                      <a:pt x="147638" y="594360"/>
                    </a:cubicBezTo>
                    <a:cubicBezTo>
                      <a:pt x="147638" y="554355"/>
                      <a:pt x="147638" y="517207"/>
                      <a:pt x="147638" y="477202"/>
                    </a:cubicBezTo>
                    <a:close/>
                    <a:moveTo>
                      <a:pt x="450532" y="1041082"/>
                    </a:moveTo>
                    <a:cubicBezTo>
                      <a:pt x="450532" y="1001077"/>
                      <a:pt x="450532" y="962025"/>
                      <a:pt x="450532" y="923925"/>
                    </a:cubicBezTo>
                    <a:cubicBezTo>
                      <a:pt x="408622" y="923925"/>
                      <a:pt x="370522" y="923925"/>
                      <a:pt x="331470" y="923925"/>
                    </a:cubicBezTo>
                    <a:cubicBezTo>
                      <a:pt x="331470" y="964882"/>
                      <a:pt x="331470" y="1002030"/>
                      <a:pt x="331470" y="1041082"/>
                    </a:cubicBezTo>
                    <a:cubicBezTo>
                      <a:pt x="372427" y="1041082"/>
                      <a:pt x="410527" y="1041082"/>
                      <a:pt x="450532" y="1041082"/>
                    </a:cubicBezTo>
                    <a:close/>
                    <a:moveTo>
                      <a:pt x="332422" y="1218248"/>
                    </a:moveTo>
                    <a:cubicBezTo>
                      <a:pt x="332422" y="1258253"/>
                      <a:pt x="332422" y="1296353"/>
                      <a:pt x="332422" y="1336357"/>
                    </a:cubicBezTo>
                    <a:cubicBezTo>
                      <a:pt x="373380" y="1336357"/>
                      <a:pt x="410527" y="1336357"/>
                      <a:pt x="451485" y="1336357"/>
                    </a:cubicBezTo>
                    <a:cubicBezTo>
                      <a:pt x="451485" y="1296353"/>
                      <a:pt x="451485" y="1257300"/>
                      <a:pt x="451485" y="1218248"/>
                    </a:cubicBezTo>
                    <a:cubicBezTo>
                      <a:pt x="409575" y="1218248"/>
                      <a:pt x="372427" y="1218248"/>
                      <a:pt x="332422" y="1218248"/>
                    </a:cubicBezTo>
                    <a:close/>
                    <a:moveTo>
                      <a:pt x="452438" y="447675"/>
                    </a:moveTo>
                    <a:cubicBezTo>
                      <a:pt x="452438" y="406717"/>
                      <a:pt x="452438" y="369570"/>
                      <a:pt x="452438" y="329565"/>
                    </a:cubicBezTo>
                    <a:cubicBezTo>
                      <a:pt x="411480" y="329565"/>
                      <a:pt x="371475" y="329565"/>
                      <a:pt x="331470" y="329565"/>
                    </a:cubicBezTo>
                    <a:cubicBezTo>
                      <a:pt x="331470" y="370522"/>
                      <a:pt x="331470" y="408622"/>
                      <a:pt x="331470" y="447675"/>
                    </a:cubicBezTo>
                    <a:cubicBezTo>
                      <a:pt x="371475" y="447675"/>
                      <a:pt x="409575" y="447675"/>
                      <a:pt x="452438" y="447675"/>
                    </a:cubicBezTo>
                    <a:close/>
                    <a:moveTo>
                      <a:pt x="300038" y="448627"/>
                    </a:moveTo>
                    <a:cubicBezTo>
                      <a:pt x="300038" y="405765"/>
                      <a:pt x="300038" y="368617"/>
                      <a:pt x="300038" y="328613"/>
                    </a:cubicBezTo>
                    <a:cubicBezTo>
                      <a:pt x="258127" y="328613"/>
                      <a:pt x="219075" y="328613"/>
                      <a:pt x="180022" y="328613"/>
                    </a:cubicBezTo>
                    <a:cubicBezTo>
                      <a:pt x="180022" y="370522"/>
                      <a:pt x="180022" y="408622"/>
                      <a:pt x="180022" y="448627"/>
                    </a:cubicBezTo>
                    <a:cubicBezTo>
                      <a:pt x="220980" y="448627"/>
                      <a:pt x="258127" y="448627"/>
                      <a:pt x="300038" y="448627"/>
                    </a:cubicBezTo>
                    <a:close/>
                    <a:moveTo>
                      <a:pt x="146685" y="299085"/>
                    </a:moveTo>
                    <a:cubicBezTo>
                      <a:pt x="146685" y="256222"/>
                      <a:pt x="146685" y="218122"/>
                      <a:pt x="146685" y="181927"/>
                    </a:cubicBezTo>
                    <a:cubicBezTo>
                      <a:pt x="103822" y="181927"/>
                      <a:pt x="65722" y="181927"/>
                      <a:pt x="27622" y="181927"/>
                    </a:cubicBezTo>
                    <a:cubicBezTo>
                      <a:pt x="27622" y="222885"/>
                      <a:pt x="27622" y="260032"/>
                      <a:pt x="27622" y="299085"/>
                    </a:cubicBezTo>
                    <a:cubicBezTo>
                      <a:pt x="67627" y="299085"/>
                      <a:pt x="104775" y="299085"/>
                      <a:pt x="146685" y="299085"/>
                    </a:cubicBezTo>
                    <a:close/>
                    <a:moveTo>
                      <a:pt x="145732" y="889635"/>
                    </a:moveTo>
                    <a:cubicBezTo>
                      <a:pt x="145732" y="848677"/>
                      <a:pt x="145732" y="810577"/>
                      <a:pt x="145732" y="772477"/>
                    </a:cubicBezTo>
                    <a:cubicBezTo>
                      <a:pt x="103822" y="772477"/>
                      <a:pt x="66675" y="772477"/>
                      <a:pt x="28575" y="772477"/>
                    </a:cubicBezTo>
                    <a:cubicBezTo>
                      <a:pt x="28575" y="813435"/>
                      <a:pt x="28575" y="851535"/>
                      <a:pt x="28575" y="889635"/>
                    </a:cubicBezTo>
                    <a:cubicBezTo>
                      <a:pt x="70485" y="889635"/>
                      <a:pt x="107632" y="889635"/>
                      <a:pt x="145732" y="889635"/>
                    </a:cubicBezTo>
                    <a:close/>
                    <a:moveTo>
                      <a:pt x="179070" y="889635"/>
                    </a:moveTo>
                    <a:cubicBezTo>
                      <a:pt x="220027" y="889635"/>
                      <a:pt x="258127" y="889635"/>
                      <a:pt x="298132" y="889635"/>
                    </a:cubicBezTo>
                    <a:cubicBezTo>
                      <a:pt x="298132" y="848677"/>
                      <a:pt x="298132" y="810577"/>
                      <a:pt x="298132" y="772477"/>
                    </a:cubicBezTo>
                    <a:cubicBezTo>
                      <a:pt x="256222" y="772477"/>
                      <a:pt x="219075" y="772477"/>
                      <a:pt x="179070" y="772477"/>
                    </a:cubicBezTo>
                    <a:cubicBezTo>
                      <a:pt x="179070" y="812482"/>
                      <a:pt x="179070" y="849630"/>
                      <a:pt x="179070" y="889635"/>
                    </a:cubicBezTo>
                    <a:close/>
                    <a:moveTo>
                      <a:pt x="450532" y="890588"/>
                    </a:moveTo>
                    <a:cubicBezTo>
                      <a:pt x="450532" y="849630"/>
                      <a:pt x="450532" y="811530"/>
                      <a:pt x="450532" y="771525"/>
                    </a:cubicBezTo>
                    <a:cubicBezTo>
                      <a:pt x="409575" y="771525"/>
                      <a:pt x="372427" y="771525"/>
                      <a:pt x="331470" y="771525"/>
                    </a:cubicBezTo>
                    <a:cubicBezTo>
                      <a:pt x="331470" y="811530"/>
                      <a:pt x="331470" y="850582"/>
                      <a:pt x="331470" y="890588"/>
                    </a:cubicBezTo>
                    <a:cubicBezTo>
                      <a:pt x="372427" y="890588"/>
                      <a:pt x="410527" y="890588"/>
                      <a:pt x="450532" y="890588"/>
                    </a:cubicBezTo>
                    <a:close/>
                    <a:moveTo>
                      <a:pt x="298132" y="1370648"/>
                    </a:moveTo>
                    <a:cubicBezTo>
                      <a:pt x="257175" y="1370648"/>
                      <a:pt x="218122" y="1370648"/>
                      <a:pt x="180022" y="1370648"/>
                    </a:cubicBezTo>
                    <a:cubicBezTo>
                      <a:pt x="180022" y="1410653"/>
                      <a:pt x="180022" y="1447800"/>
                      <a:pt x="180022" y="1486853"/>
                    </a:cubicBezTo>
                    <a:cubicBezTo>
                      <a:pt x="220980" y="1486853"/>
                      <a:pt x="257175" y="1486853"/>
                      <a:pt x="298132" y="1486853"/>
                    </a:cubicBezTo>
                    <a:cubicBezTo>
                      <a:pt x="298132" y="1447800"/>
                      <a:pt x="298132" y="1411605"/>
                      <a:pt x="298132" y="1370648"/>
                    </a:cubicBezTo>
                    <a:close/>
                    <a:moveTo>
                      <a:pt x="299085" y="1632585"/>
                    </a:moveTo>
                    <a:cubicBezTo>
                      <a:pt x="299085" y="1590675"/>
                      <a:pt x="299085" y="1553528"/>
                      <a:pt x="299085" y="1516380"/>
                    </a:cubicBezTo>
                    <a:cubicBezTo>
                      <a:pt x="258127" y="1516380"/>
                      <a:pt x="219075" y="1516380"/>
                      <a:pt x="179070" y="1516380"/>
                    </a:cubicBezTo>
                    <a:cubicBezTo>
                      <a:pt x="179070" y="1557338"/>
                      <a:pt x="179070" y="1594485"/>
                      <a:pt x="179070" y="1632585"/>
                    </a:cubicBezTo>
                    <a:cubicBezTo>
                      <a:pt x="219075" y="1632585"/>
                      <a:pt x="256222" y="1632585"/>
                      <a:pt x="299085" y="1632585"/>
                    </a:cubicBezTo>
                    <a:close/>
                    <a:moveTo>
                      <a:pt x="146685" y="1370648"/>
                    </a:moveTo>
                    <a:cubicBezTo>
                      <a:pt x="104775" y="1370648"/>
                      <a:pt x="65722" y="1370648"/>
                      <a:pt x="28575" y="1370648"/>
                    </a:cubicBezTo>
                    <a:cubicBezTo>
                      <a:pt x="28575" y="1410653"/>
                      <a:pt x="28575" y="1447800"/>
                      <a:pt x="28575" y="1486853"/>
                    </a:cubicBezTo>
                    <a:cubicBezTo>
                      <a:pt x="69532" y="1486853"/>
                      <a:pt x="106680" y="1486853"/>
                      <a:pt x="146685" y="1486853"/>
                    </a:cubicBezTo>
                    <a:cubicBezTo>
                      <a:pt x="146685" y="1447800"/>
                      <a:pt x="146685" y="1410653"/>
                      <a:pt x="146685" y="1370648"/>
                    </a:cubicBezTo>
                    <a:close/>
                    <a:moveTo>
                      <a:pt x="449580" y="1631632"/>
                    </a:moveTo>
                    <a:cubicBezTo>
                      <a:pt x="449580" y="1591628"/>
                      <a:pt x="449580" y="1553528"/>
                      <a:pt x="449580" y="1514475"/>
                    </a:cubicBezTo>
                    <a:cubicBezTo>
                      <a:pt x="409575" y="1514475"/>
                      <a:pt x="372427" y="1514475"/>
                      <a:pt x="332422" y="1514475"/>
                    </a:cubicBezTo>
                    <a:cubicBezTo>
                      <a:pt x="332422" y="1554480"/>
                      <a:pt x="332422" y="1592580"/>
                      <a:pt x="332422" y="1631632"/>
                    </a:cubicBezTo>
                    <a:cubicBezTo>
                      <a:pt x="373380" y="1631632"/>
                      <a:pt x="410527" y="1631632"/>
                      <a:pt x="449580" y="163163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69">
                <a:extLst>
                  <a:ext uri="{FF2B5EF4-FFF2-40B4-BE49-F238E27FC236}">
                    <a16:creationId xmlns:a16="http://schemas.microsoft.com/office/drawing/2014/main" id="{9B310B3B-DB9F-4B3F-A48B-43A5F5BAA3F9}"/>
                  </a:ext>
                </a:extLst>
              </p:cNvPr>
              <p:cNvSpPr/>
              <p:nvPr/>
            </p:nvSpPr>
            <p:spPr>
              <a:xfrm>
                <a:off x="6153901" y="2280010"/>
                <a:ext cx="565541" cy="1976576"/>
              </a:xfrm>
              <a:custGeom>
                <a:avLst/>
                <a:gdLst>
                  <a:gd name="connsiteX0" fmla="*/ 335796 w 565541"/>
                  <a:gd name="connsiteY0" fmla="*/ 1531565 h 1976576"/>
                  <a:gd name="connsiteX1" fmla="*/ 335796 w 565541"/>
                  <a:gd name="connsiteY1" fmla="*/ 1585857 h 1976576"/>
                  <a:gd name="connsiteX2" fmla="*/ 441823 w 565541"/>
                  <a:gd name="connsiteY2" fmla="*/ 1585857 h 1976576"/>
                  <a:gd name="connsiteX3" fmla="*/ 441823 w 565541"/>
                  <a:gd name="connsiteY3" fmla="*/ 1531565 h 1976576"/>
                  <a:gd name="connsiteX4" fmla="*/ 123718 w 565541"/>
                  <a:gd name="connsiteY4" fmla="*/ 1526871 h 1976576"/>
                  <a:gd name="connsiteX5" fmla="*/ 123718 w 565541"/>
                  <a:gd name="connsiteY5" fmla="*/ 1581163 h 1976576"/>
                  <a:gd name="connsiteX6" fmla="*/ 229745 w 565541"/>
                  <a:gd name="connsiteY6" fmla="*/ 1581163 h 1976576"/>
                  <a:gd name="connsiteX7" fmla="*/ 229745 w 565541"/>
                  <a:gd name="connsiteY7" fmla="*/ 1526871 h 1976576"/>
                  <a:gd name="connsiteX8" fmla="*/ 335796 w 565541"/>
                  <a:gd name="connsiteY8" fmla="*/ 1409581 h 1976576"/>
                  <a:gd name="connsiteX9" fmla="*/ 335796 w 565541"/>
                  <a:gd name="connsiteY9" fmla="*/ 1463873 h 1976576"/>
                  <a:gd name="connsiteX10" fmla="*/ 441823 w 565541"/>
                  <a:gd name="connsiteY10" fmla="*/ 1463873 h 1976576"/>
                  <a:gd name="connsiteX11" fmla="*/ 441823 w 565541"/>
                  <a:gd name="connsiteY11" fmla="*/ 1409581 h 1976576"/>
                  <a:gd name="connsiteX12" fmla="*/ 123718 w 565541"/>
                  <a:gd name="connsiteY12" fmla="*/ 1404887 h 1976576"/>
                  <a:gd name="connsiteX13" fmla="*/ 123718 w 565541"/>
                  <a:gd name="connsiteY13" fmla="*/ 1459180 h 1976576"/>
                  <a:gd name="connsiteX14" fmla="*/ 229745 w 565541"/>
                  <a:gd name="connsiteY14" fmla="*/ 1459180 h 1976576"/>
                  <a:gd name="connsiteX15" fmla="*/ 229745 w 565541"/>
                  <a:gd name="connsiteY15" fmla="*/ 1404887 h 1976576"/>
                  <a:gd name="connsiteX16" fmla="*/ 335796 w 565541"/>
                  <a:gd name="connsiteY16" fmla="*/ 1287599 h 1976576"/>
                  <a:gd name="connsiteX17" fmla="*/ 335796 w 565541"/>
                  <a:gd name="connsiteY17" fmla="*/ 1341892 h 1976576"/>
                  <a:gd name="connsiteX18" fmla="*/ 441823 w 565541"/>
                  <a:gd name="connsiteY18" fmla="*/ 1341892 h 1976576"/>
                  <a:gd name="connsiteX19" fmla="*/ 441823 w 565541"/>
                  <a:gd name="connsiteY19" fmla="*/ 1287599 h 1976576"/>
                  <a:gd name="connsiteX20" fmla="*/ 123718 w 565541"/>
                  <a:gd name="connsiteY20" fmla="*/ 1282905 h 1976576"/>
                  <a:gd name="connsiteX21" fmla="*/ 123718 w 565541"/>
                  <a:gd name="connsiteY21" fmla="*/ 1337198 h 1976576"/>
                  <a:gd name="connsiteX22" fmla="*/ 229745 w 565541"/>
                  <a:gd name="connsiteY22" fmla="*/ 1337198 h 1976576"/>
                  <a:gd name="connsiteX23" fmla="*/ 229745 w 565541"/>
                  <a:gd name="connsiteY23" fmla="*/ 1282905 h 1976576"/>
                  <a:gd name="connsiteX24" fmla="*/ 335796 w 565541"/>
                  <a:gd name="connsiteY24" fmla="*/ 1165617 h 1976576"/>
                  <a:gd name="connsiteX25" fmla="*/ 335796 w 565541"/>
                  <a:gd name="connsiteY25" fmla="*/ 1219910 h 1976576"/>
                  <a:gd name="connsiteX26" fmla="*/ 441823 w 565541"/>
                  <a:gd name="connsiteY26" fmla="*/ 1219910 h 1976576"/>
                  <a:gd name="connsiteX27" fmla="*/ 441823 w 565541"/>
                  <a:gd name="connsiteY27" fmla="*/ 1165617 h 1976576"/>
                  <a:gd name="connsiteX28" fmla="*/ 123718 w 565541"/>
                  <a:gd name="connsiteY28" fmla="*/ 1160924 h 1976576"/>
                  <a:gd name="connsiteX29" fmla="*/ 123718 w 565541"/>
                  <a:gd name="connsiteY29" fmla="*/ 1215216 h 1976576"/>
                  <a:gd name="connsiteX30" fmla="*/ 229745 w 565541"/>
                  <a:gd name="connsiteY30" fmla="*/ 1215216 h 1976576"/>
                  <a:gd name="connsiteX31" fmla="*/ 229745 w 565541"/>
                  <a:gd name="connsiteY31" fmla="*/ 1160924 h 1976576"/>
                  <a:gd name="connsiteX32" fmla="*/ 335796 w 565541"/>
                  <a:gd name="connsiteY32" fmla="*/ 1043636 h 1976576"/>
                  <a:gd name="connsiteX33" fmla="*/ 335796 w 565541"/>
                  <a:gd name="connsiteY33" fmla="*/ 1097928 h 1976576"/>
                  <a:gd name="connsiteX34" fmla="*/ 441823 w 565541"/>
                  <a:gd name="connsiteY34" fmla="*/ 1097928 h 1976576"/>
                  <a:gd name="connsiteX35" fmla="*/ 441823 w 565541"/>
                  <a:gd name="connsiteY35" fmla="*/ 1043636 h 1976576"/>
                  <a:gd name="connsiteX36" fmla="*/ 123718 w 565541"/>
                  <a:gd name="connsiteY36" fmla="*/ 1038942 h 1976576"/>
                  <a:gd name="connsiteX37" fmla="*/ 123718 w 565541"/>
                  <a:gd name="connsiteY37" fmla="*/ 1093234 h 1976576"/>
                  <a:gd name="connsiteX38" fmla="*/ 229745 w 565541"/>
                  <a:gd name="connsiteY38" fmla="*/ 1093234 h 1976576"/>
                  <a:gd name="connsiteX39" fmla="*/ 229745 w 565541"/>
                  <a:gd name="connsiteY39" fmla="*/ 1038942 h 1976576"/>
                  <a:gd name="connsiteX40" fmla="*/ 335796 w 565541"/>
                  <a:gd name="connsiteY40" fmla="*/ 921654 h 1976576"/>
                  <a:gd name="connsiteX41" fmla="*/ 335796 w 565541"/>
                  <a:gd name="connsiteY41" fmla="*/ 975946 h 1976576"/>
                  <a:gd name="connsiteX42" fmla="*/ 441823 w 565541"/>
                  <a:gd name="connsiteY42" fmla="*/ 975946 h 1976576"/>
                  <a:gd name="connsiteX43" fmla="*/ 441823 w 565541"/>
                  <a:gd name="connsiteY43" fmla="*/ 921654 h 1976576"/>
                  <a:gd name="connsiteX44" fmla="*/ 123718 w 565541"/>
                  <a:gd name="connsiteY44" fmla="*/ 916960 h 1976576"/>
                  <a:gd name="connsiteX45" fmla="*/ 123718 w 565541"/>
                  <a:gd name="connsiteY45" fmla="*/ 971252 h 1976576"/>
                  <a:gd name="connsiteX46" fmla="*/ 229745 w 565541"/>
                  <a:gd name="connsiteY46" fmla="*/ 971252 h 1976576"/>
                  <a:gd name="connsiteX47" fmla="*/ 229745 w 565541"/>
                  <a:gd name="connsiteY47" fmla="*/ 916960 h 1976576"/>
                  <a:gd name="connsiteX48" fmla="*/ 335796 w 565541"/>
                  <a:gd name="connsiteY48" fmla="*/ 799672 h 1976576"/>
                  <a:gd name="connsiteX49" fmla="*/ 335796 w 565541"/>
                  <a:gd name="connsiteY49" fmla="*/ 853964 h 1976576"/>
                  <a:gd name="connsiteX50" fmla="*/ 441823 w 565541"/>
                  <a:gd name="connsiteY50" fmla="*/ 853964 h 1976576"/>
                  <a:gd name="connsiteX51" fmla="*/ 441823 w 565541"/>
                  <a:gd name="connsiteY51" fmla="*/ 799672 h 1976576"/>
                  <a:gd name="connsiteX52" fmla="*/ 123718 w 565541"/>
                  <a:gd name="connsiteY52" fmla="*/ 794978 h 1976576"/>
                  <a:gd name="connsiteX53" fmla="*/ 123718 w 565541"/>
                  <a:gd name="connsiteY53" fmla="*/ 849270 h 1976576"/>
                  <a:gd name="connsiteX54" fmla="*/ 229745 w 565541"/>
                  <a:gd name="connsiteY54" fmla="*/ 849270 h 1976576"/>
                  <a:gd name="connsiteX55" fmla="*/ 229745 w 565541"/>
                  <a:gd name="connsiteY55" fmla="*/ 794978 h 1976576"/>
                  <a:gd name="connsiteX56" fmla="*/ 335796 w 565541"/>
                  <a:gd name="connsiteY56" fmla="*/ 677690 h 1976576"/>
                  <a:gd name="connsiteX57" fmla="*/ 335796 w 565541"/>
                  <a:gd name="connsiteY57" fmla="*/ 731982 h 1976576"/>
                  <a:gd name="connsiteX58" fmla="*/ 441823 w 565541"/>
                  <a:gd name="connsiteY58" fmla="*/ 731982 h 1976576"/>
                  <a:gd name="connsiteX59" fmla="*/ 441823 w 565541"/>
                  <a:gd name="connsiteY59" fmla="*/ 677690 h 1976576"/>
                  <a:gd name="connsiteX60" fmla="*/ 123718 w 565541"/>
                  <a:gd name="connsiteY60" fmla="*/ 672996 h 1976576"/>
                  <a:gd name="connsiteX61" fmla="*/ 123718 w 565541"/>
                  <a:gd name="connsiteY61" fmla="*/ 727289 h 1976576"/>
                  <a:gd name="connsiteX62" fmla="*/ 229745 w 565541"/>
                  <a:gd name="connsiteY62" fmla="*/ 727289 h 1976576"/>
                  <a:gd name="connsiteX63" fmla="*/ 229745 w 565541"/>
                  <a:gd name="connsiteY63" fmla="*/ 672996 h 1976576"/>
                  <a:gd name="connsiteX64" fmla="*/ 335796 w 565541"/>
                  <a:gd name="connsiteY64" fmla="*/ 555708 h 1976576"/>
                  <a:gd name="connsiteX65" fmla="*/ 335796 w 565541"/>
                  <a:gd name="connsiteY65" fmla="*/ 610000 h 1976576"/>
                  <a:gd name="connsiteX66" fmla="*/ 441823 w 565541"/>
                  <a:gd name="connsiteY66" fmla="*/ 610000 h 1976576"/>
                  <a:gd name="connsiteX67" fmla="*/ 441823 w 565541"/>
                  <a:gd name="connsiteY67" fmla="*/ 555708 h 1976576"/>
                  <a:gd name="connsiteX68" fmla="*/ 123718 w 565541"/>
                  <a:gd name="connsiteY68" fmla="*/ 551014 h 1976576"/>
                  <a:gd name="connsiteX69" fmla="*/ 123718 w 565541"/>
                  <a:gd name="connsiteY69" fmla="*/ 605307 h 1976576"/>
                  <a:gd name="connsiteX70" fmla="*/ 229745 w 565541"/>
                  <a:gd name="connsiteY70" fmla="*/ 605307 h 1976576"/>
                  <a:gd name="connsiteX71" fmla="*/ 229745 w 565541"/>
                  <a:gd name="connsiteY71" fmla="*/ 551014 h 1976576"/>
                  <a:gd name="connsiteX72" fmla="*/ 335796 w 565541"/>
                  <a:gd name="connsiteY72" fmla="*/ 433726 h 1976576"/>
                  <a:gd name="connsiteX73" fmla="*/ 335796 w 565541"/>
                  <a:gd name="connsiteY73" fmla="*/ 488019 h 1976576"/>
                  <a:gd name="connsiteX74" fmla="*/ 441823 w 565541"/>
                  <a:gd name="connsiteY74" fmla="*/ 488019 h 1976576"/>
                  <a:gd name="connsiteX75" fmla="*/ 441823 w 565541"/>
                  <a:gd name="connsiteY75" fmla="*/ 433726 h 1976576"/>
                  <a:gd name="connsiteX76" fmla="*/ 123718 w 565541"/>
                  <a:gd name="connsiteY76" fmla="*/ 429032 h 1976576"/>
                  <a:gd name="connsiteX77" fmla="*/ 123718 w 565541"/>
                  <a:gd name="connsiteY77" fmla="*/ 483325 h 1976576"/>
                  <a:gd name="connsiteX78" fmla="*/ 229745 w 565541"/>
                  <a:gd name="connsiteY78" fmla="*/ 483325 h 1976576"/>
                  <a:gd name="connsiteX79" fmla="*/ 229745 w 565541"/>
                  <a:gd name="connsiteY79" fmla="*/ 429032 h 1976576"/>
                  <a:gd name="connsiteX80" fmla="*/ 244058 w 565541"/>
                  <a:gd name="connsiteY80" fmla="*/ 0 h 1976576"/>
                  <a:gd name="connsiteX81" fmla="*/ 321484 w 565541"/>
                  <a:gd name="connsiteY81" fmla="*/ 0 h 1976576"/>
                  <a:gd name="connsiteX82" fmla="*/ 321484 w 565541"/>
                  <a:gd name="connsiteY82" fmla="*/ 178763 h 1976576"/>
                  <a:gd name="connsiteX83" fmla="*/ 388810 w 565541"/>
                  <a:gd name="connsiteY83" fmla="*/ 178763 h 1976576"/>
                  <a:gd name="connsiteX84" fmla="*/ 388810 w 565541"/>
                  <a:gd name="connsiteY84" fmla="*/ 299617 h 1976576"/>
                  <a:gd name="connsiteX85" fmla="*/ 565541 w 565541"/>
                  <a:gd name="connsiteY85" fmla="*/ 299617 h 1976576"/>
                  <a:gd name="connsiteX86" fmla="*/ 565541 w 565541"/>
                  <a:gd name="connsiteY86" fmla="*/ 1976576 h 1976576"/>
                  <a:gd name="connsiteX87" fmla="*/ 448247 w 565541"/>
                  <a:gd name="connsiteY87" fmla="*/ 1976576 h 1976576"/>
                  <a:gd name="connsiteX88" fmla="*/ 371127 w 565541"/>
                  <a:gd name="connsiteY88" fmla="*/ 1976576 h 1976576"/>
                  <a:gd name="connsiteX89" fmla="*/ 194414 w 565541"/>
                  <a:gd name="connsiteY89" fmla="*/ 1976576 h 1976576"/>
                  <a:gd name="connsiteX90" fmla="*/ 88332 w 565541"/>
                  <a:gd name="connsiteY90" fmla="*/ 1976576 h 1976576"/>
                  <a:gd name="connsiteX91" fmla="*/ 0 w 565541"/>
                  <a:gd name="connsiteY91" fmla="*/ 1976576 h 1976576"/>
                  <a:gd name="connsiteX92" fmla="*/ 0 w 565541"/>
                  <a:gd name="connsiteY92" fmla="*/ 299617 h 1976576"/>
                  <a:gd name="connsiteX93" fmla="*/ 176731 w 565541"/>
                  <a:gd name="connsiteY93" fmla="*/ 299617 h 1976576"/>
                  <a:gd name="connsiteX94" fmla="*/ 176731 w 565541"/>
                  <a:gd name="connsiteY94" fmla="*/ 178763 h 1976576"/>
                  <a:gd name="connsiteX95" fmla="*/ 244058 w 565541"/>
                  <a:gd name="connsiteY95" fmla="*/ 178763 h 1976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565541" h="1976576">
                    <a:moveTo>
                      <a:pt x="335796" y="1531565"/>
                    </a:moveTo>
                    <a:lnTo>
                      <a:pt x="335796" y="1585857"/>
                    </a:lnTo>
                    <a:lnTo>
                      <a:pt x="441823" y="1585857"/>
                    </a:lnTo>
                    <a:lnTo>
                      <a:pt x="441823" y="1531565"/>
                    </a:lnTo>
                    <a:close/>
                    <a:moveTo>
                      <a:pt x="123718" y="1526871"/>
                    </a:moveTo>
                    <a:lnTo>
                      <a:pt x="123718" y="1581163"/>
                    </a:lnTo>
                    <a:lnTo>
                      <a:pt x="229745" y="1581163"/>
                    </a:lnTo>
                    <a:lnTo>
                      <a:pt x="229745" y="1526871"/>
                    </a:lnTo>
                    <a:close/>
                    <a:moveTo>
                      <a:pt x="335796" y="1409581"/>
                    </a:moveTo>
                    <a:lnTo>
                      <a:pt x="335796" y="1463873"/>
                    </a:lnTo>
                    <a:lnTo>
                      <a:pt x="441823" y="1463873"/>
                    </a:lnTo>
                    <a:lnTo>
                      <a:pt x="441823" y="1409581"/>
                    </a:lnTo>
                    <a:close/>
                    <a:moveTo>
                      <a:pt x="123718" y="1404887"/>
                    </a:moveTo>
                    <a:lnTo>
                      <a:pt x="123718" y="1459180"/>
                    </a:lnTo>
                    <a:lnTo>
                      <a:pt x="229745" y="1459180"/>
                    </a:lnTo>
                    <a:lnTo>
                      <a:pt x="229745" y="1404887"/>
                    </a:lnTo>
                    <a:close/>
                    <a:moveTo>
                      <a:pt x="335796" y="1287599"/>
                    </a:moveTo>
                    <a:lnTo>
                      <a:pt x="335796" y="1341892"/>
                    </a:lnTo>
                    <a:lnTo>
                      <a:pt x="441823" y="1341892"/>
                    </a:lnTo>
                    <a:lnTo>
                      <a:pt x="441823" y="1287599"/>
                    </a:lnTo>
                    <a:close/>
                    <a:moveTo>
                      <a:pt x="123718" y="1282905"/>
                    </a:moveTo>
                    <a:lnTo>
                      <a:pt x="123718" y="1337198"/>
                    </a:lnTo>
                    <a:lnTo>
                      <a:pt x="229745" y="1337198"/>
                    </a:lnTo>
                    <a:lnTo>
                      <a:pt x="229745" y="1282905"/>
                    </a:lnTo>
                    <a:close/>
                    <a:moveTo>
                      <a:pt x="335796" y="1165617"/>
                    </a:moveTo>
                    <a:lnTo>
                      <a:pt x="335796" y="1219910"/>
                    </a:lnTo>
                    <a:lnTo>
                      <a:pt x="441823" y="1219910"/>
                    </a:lnTo>
                    <a:lnTo>
                      <a:pt x="441823" y="1165617"/>
                    </a:lnTo>
                    <a:close/>
                    <a:moveTo>
                      <a:pt x="123718" y="1160924"/>
                    </a:moveTo>
                    <a:lnTo>
                      <a:pt x="123718" y="1215216"/>
                    </a:lnTo>
                    <a:lnTo>
                      <a:pt x="229745" y="1215216"/>
                    </a:lnTo>
                    <a:lnTo>
                      <a:pt x="229745" y="1160924"/>
                    </a:lnTo>
                    <a:close/>
                    <a:moveTo>
                      <a:pt x="335796" y="1043636"/>
                    </a:moveTo>
                    <a:lnTo>
                      <a:pt x="335796" y="1097928"/>
                    </a:lnTo>
                    <a:lnTo>
                      <a:pt x="441823" y="1097928"/>
                    </a:lnTo>
                    <a:lnTo>
                      <a:pt x="441823" y="1043636"/>
                    </a:lnTo>
                    <a:close/>
                    <a:moveTo>
                      <a:pt x="123718" y="1038942"/>
                    </a:moveTo>
                    <a:lnTo>
                      <a:pt x="123718" y="1093234"/>
                    </a:lnTo>
                    <a:lnTo>
                      <a:pt x="229745" y="1093234"/>
                    </a:lnTo>
                    <a:lnTo>
                      <a:pt x="229745" y="1038942"/>
                    </a:lnTo>
                    <a:close/>
                    <a:moveTo>
                      <a:pt x="335796" y="921654"/>
                    </a:moveTo>
                    <a:lnTo>
                      <a:pt x="335796" y="975946"/>
                    </a:lnTo>
                    <a:lnTo>
                      <a:pt x="441823" y="975946"/>
                    </a:lnTo>
                    <a:lnTo>
                      <a:pt x="441823" y="921654"/>
                    </a:lnTo>
                    <a:close/>
                    <a:moveTo>
                      <a:pt x="123718" y="916960"/>
                    </a:moveTo>
                    <a:lnTo>
                      <a:pt x="123718" y="971252"/>
                    </a:lnTo>
                    <a:lnTo>
                      <a:pt x="229745" y="971252"/>
                    </a:lnTo>
                    <a:lnTo>
                      <a:pt x="229745" y="916960"/>
                    </a:lnTo>
                    <a:close/>
                    <a:moveTo>
                      <a:pt x="335796" y="799672"/>
                    </a:moveTo>
                    <a:lnTo>
                      <a:pt x="335796" y="853964"/>
                    </a:lnTo>
                    <a:lnTo>
                      <a:pt x="441823" y="853964"/>
                    </a:lnTo>
                    <a:lnTo>
                      <a:pt x="441823" y="799672"/>
                    </a:lnTo>
                    <a:close/>
                    <a:moveTo>
                      <a:pt x="123718" y="794978"/>
                    </a:moveTo>
                    <a:lnTo>
                      <a:pt x="123718" y="849270"/>
                    </a:lnTo>
                    <a:lnTo>
                      <a:pt x="229745" y="849270"/>
                    </a:lnTo>
                    <a:lnTo>
                      <a:pt x="229745" y="794978"/>
                    </a:lnTo>
                    <a:close/>
                    <a:moveTo>
                      <a:pt x="335796" y="677690"/>
                    </a:moveTo>
                    <a:lnTo>
                      <a:pt x="335796" y="731982"/>
                    </a:lnTo>
                    <a:lnTo>
                      <a:pt x="441823" y="731982"/>
                    </a:lnTo>
                    <a:lnTo>
                      <a:pt x="441823" y="677690"/>
                    </a:lnTo>
                    <a:close/>
                    <a:moveTo>
                      <a:pt x="123718" y="672996"/>
                    </a:moveTo>
                    <a:lnTo>
                      <a:pt x="123718" y="727289"/>
                    </a:lnTo>
                    <a:lnTo>
                      <a:pt x="229745" y="727289"/>
                    </a:lnTo>
                    <a:lnTo>
                      <a:pt x="229745" y="672996"/>
                    </a:lnTo>
                    <a:close/>
                    <a:moveTo>
                      <a:pt x="335796" y="555708"/>
                    </a:moveTo>
                    <a:lnTo>
                      <a:pt x="335796" y="610000"/>
                    </a:lnTo>
                    <a:lnTo>
                      <a:pt x="441823" y="610000"/>
                    </a:lnTo>
                    <a:lnTo>
                      <a:pt x="441823" y="555708"/>
                    </a:lnTo>
                    <a:close/>
                    <a:moveTo>
                      <a:pt x="123718" y="551014"/>
                    </a:moveTo>
                    <a:lnTo>
                      <a:pt x="123718" y="605307"/>
                    </a:lnTo>
                    <a:lnTo>
                      <a:pt x="229745" y="605307"/>
                    </a:lnTo>
                    <a:lnTo>
                      <a:pt x="229745" y="551014"/>
                    </a:lnTo>
                    <a:close/>
                    <a:moveTo>
                      <a:pt x="335796" y="433726"/>
                    </a:moveTo>
                    <a:lnTo>
                      <a:pt x="335796" y="488019"/>
                    </a:lnTo>
                    <a:lnTo>
                      <a:pt x="441823" y="488019"/>
                    </a:lnTo>
                    <a:lnTo>
                      <a:pt x="441823" y="433726"/>
                    </a:lnTo>
                    <a:close/>
                    <a:moveTo>
                      <a:pt x="123718" y="429032"/>
                    </a:moveTo>
                    <a:lnTo>
                      <a:pt x="123718" y="483325"/>
                    </a:lnTo>
                    <a:lnTo>
                      <a:pt x="229745" y="483325"/>
                    </a:lnTo>
                    <a:lnTo>
                      <a:pt x="229745" y="429032"/>
                    </a:lnTo>
                    <a:close/>
                    <a:moveTo>
                      <a:pt x="244058" y="0"/>
                    </a:moveTo>
                    <a:lnTo>
                      <a:pt x="321484" y="0"/>
                    </a:lnTo>
                    <a:lnTo>
                      <a:pt x="321484" y="178763"/>
                    </a:lnTo>
                    <a:lnTo>
                      <a:pt x="388810" y="178763"/>
                    </a:lnTo>
                    <a:lnTo>
                      <a:pt x="388810" y="299617"/>
                    </a:lnTo>
                    <a:lnTo>
                      <a:pt x="565541" y="299617"/>
                    </a:lnTo>
                    <a:lnTo>
                      <a:pt x="565541" y="1976576"/>
                    </a:lnTo>
                    <a:lnTo>
                      <a:pt x="448247" y="1976576"/>
                    </a:lnTo>
                    <a:lnTo>
                      <a:pt x="371127" y="1976576"/>
                    </a:lnTo>
                    <a:lnTo>
                      <a:pt x="194414" y="1976576"/>
                    </a:lnTo>
                    <a:lnTo>
                      <a:pt x="88332" y="1976576"/>
                    </a:lnTo>
                    <a:lnTo>
                      <a:pt x="0" y="1976576"/>
                    </a:lnTo>
                    <a:lnTo>
                      <a:pt x="0" y="299617"/>
                    </a:lnTo>
                    <a:lnTo>
                      <a:pt x="176731" y="299617"/>
                    </a:lnTo>
                    <a:lnTo>
                      <a:pt x="176731" y="178763"/>
                    </a:lnTo>
                    <a:lnTo>
                      <a:pt x="244058" y="17876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1" name="Freeform: Shape 70">
                <a:extLst>
                  <a:ext uri="{FF2B5EF4-FFF2-40B4-BE49-F238E27FC236}">
                    <a16:creationId xmlns:a16="http://schemas.microsoft.com/office/drawing/2014/main" id="{287F12EA-8A54-4BDE-A2D4-59BFBB691F0B}"/>
                  </a:ext>
                </a:extLst>
              </p:cNvPr>
              <p:cNvSpPr/>
              <p:nvPr/>
            </p:nvSpPr>
            <p:spPr>
              <a:xfrm>
                <a:off x="5147338" y="1925597"/>
                <a:ext cx="477157" cy="2330989"/>
              </a:xfrm>
              <a:custGeom>
                <a:avLst/>
                <a:gdLst>
                  <a:gd name="connsiteX0" fmla="*/ 285608 w 487386"/>
                  <a:gd name="connsiteY0" fmla="*/ 1339706 h 2330989"/>
                  <a:gd name="connsiteX1" fmla="*/ 285608 w 487386"/>
                  <a:gd name="connsiteY1" fmla="*/ 1414297 h 2330989"/>
                  <a:gd name="connsiteX2" fmla="*/ 356272 w 487386"/>
                  <a:gd name="connsiteY2" fmla="*/ 1414297 h 2330989"/>
                  <a:gd name="connsiteX3" fmla="*/ 356272 w 487386"/>
                  <a:gd name="connsiteY3" fmla="*/ 1339706 h 2330989"/>
                  <a:gd name="connsiteX4" fmla="*/ 285608 w 487386"/>
                  <a:gd name="connsiteY4" fmla="*/ 1339706 h 2330989"/>
                  <a:gd name="connsiteX5" fmla="*/ 31407 w 487386"/>
                  <a:gd name="connsiteY5" fmla="*/ 1338724 h 2330989"/>
                  <a:gd name="connsiteX6" fmla="*/ 31407 w 487386"/>
                  <a:gd name="connsiteY6" fmla="*/ 1414297 h 2330989"/>
                  <a:gd name="connsiteX7" fmla="*/ 258126 w 487386"/>
                  <a:gd name="connsiteY7" fmla="*/ 1414297 h 2330989"/>
                  <a:gd name="connsiteX8" fmla="*/ 258126 w 487386"/>
                  <a:gd name="connsiteY8" fmla="*/ 1338724 h 2330989"/>
                  <a:gd name="connsiteX9" fmla="*/ 31407 w 487386"/>
                  <a:gd name="connsiteY9" fmla="*/ 1338724 h 2330989"/>
                  <a:gd name="connsiteX10" fmla="*/ 385716 w 487386"/>
                  <a:gd name="connsiteY10" fmla="*/ 1245485 h 2330989"/>
                  <a:gd name="connsiteX11" fmla="*/ 385716 w 487386"/>
                  <a:gd name="connsiteY11" fmla="*/ 1318113 h 2330989"/>
                  <a:gd name="connsiteX12" fmla="*/ 453438 w 487386"/>
                  <a:gd name="connsiteY12" fmla="*/ 1318113 h 2330989"/>
                  <a:gd name="connsiteX13" fmla="*/ 453438 w 487386"/>
                  <a:gd name="connsiteY13" fmla="*/ 1245485 h 2330989"/>
                  <a:gd name="connsiteX14" fmla="*/ 385716 w 487386"/>
                  <a:gd name="connsiteY14" fmla="*/ 1245485 h 2330989"/>
                  <a:gd name="connsiteX15" fmla="*/ 32388 w 487386"/>
                  <a:gd name="connsiteY15" fmla="*/ 1243522 h 2330989"/>
                  <a:gd name="connsiteX16" fmla="*/ 32388 w 487386"/>
                  <a:gd name="connsiteY16" fmla="*/ 1318113 h 2330989"/>
                  <a:gd name="connsiteX17" fmla="*/ 102073 w 487386"/>
                  <a:gd name="connsiteY17" fmla="*/ 1318113 h 2330989"/>
                  <a:gd name="connsiteX18" fmla="*/ 102073 w 487386"/>
                  <a:gd name="connsiteY18" fmla="*/ 1243522 h 2330989"/>
                  <a:gd name="connsiteX19" fmla="*/ 32388 w 487386"/>
                  <a:gd name="connsiteY19" fmla="*/ 1243522 h 2330989"/>
                  <a:gd name="connsiteX20" fmla="*/ 130535 w 487386"/>
                  <a:gd name="connsiteY20" fmla="*/ 1242540 h 2330989"/>
                  <a:gd name="connsiteX21" fmla="*/ 130535 w 487386"/>
                  <a:gd name="connsiteY21" fmla="*/ 1317131 h 2330989"/>
                  <a:gd name="connsiteX22" fmla="*/ 356272 w 487386"/>
                  <a:gd name="connsiteY22" fmla="*/ 1317131 h 2330989"/>
                  <a:gd name="connsiteX23" fmla="*/ 356272 w 487386"/>
                  <a:gd name="connsiteY23" fmla="*/ 1242540 h 2330989"/>
                  <a:gd name="connsiteX24" fmla="*/ 130535 w 487386"/>
                  <a:gd name="connsiteY24" fmla="*/ 1242540 h 2330989"/>
                  <a:gd name="connsiteX25" fmla="*/ 128572 w 487386"/>
                  <a:gd name="connsiteY25" fmla="*/ 1149301 h 2330989"/>
                  <a:gd name="connsiteX26" fmla="*/ 128572 w 487386"/>
                  <a:gd name="connsiteY26" fmla="*/ 1220947 h 2330989"/>
                  <a:gd name="connsiteX27" fmla="*/ 199237 w 487386"/>
                  <a:gd name="connsiteY27" fmla="*/ 1220947 h 2330989"/>
                  <a:gd name="connsiteX28" fmla="*/ 199237 w 487386"/>
                  <a:gd name="connsiteY28" fmla="*/ 1149301 h 2330989"/>
                  <a:gd name="connsiteX29" fmla="*/ 128572 w 487386"/>
                  <a:gd name="connsiteY29" fmla="*/ 1149301 h 2330989"/>
                  <a:gd name="connsiteX30" fmla="*/ 226720 w 487386"/>
                  <a:gd name="connsiteY30" fmla="*/ 1148319 h 2330989"/>
                  <a:gd name="connsiteX31" fmla="*/ 226720 w 487386"/>
                  <a:gd name="connsiteY31" fmla="*/ 1219966 h 2330989"/>
                  <a:gd name="connsiteX32" fmla="*/ 453438 w 487386"/>
                  <a:gd name="connsiteY32" fmla="*/ 1219966 h 2330989"/>
                  <a:gd name="connsiteX33" fmla="*/ 453438 w 487386"/>
                  <a:gd name="connsiteY33" fmla="*/ 1148319 h 2330989"/>
                  <a:gd name="connsiteX34" fmla="*/ 226720 w 487386"/>
                  <a:gd name="connsiteY34" fmla="*/ 1148319 h 2330989"/>
                  <a:gd name="connsiteX35" fmla="*/ 128572 w 487386"/>
                  <a:gd name="connsiteY35" fmla="*/ 1050172 h 2330989"/>
                  <a:gd name="connsiteX36" fmla="*/ 128572 w 487386"/>
                  <a:gd name="connsiteY36" fmla="*/ 1121820 h 2330989"/>
                  <a:gd name="connsiteX37" fmla="*/ 357254 w 487386"/>
                  <a:gd name="connsiteY37" fmla="*/ 1121820 h 2330989"/>
                  <a:gd name="connsiteX38" fmla="*/ 357254 w 487386"/>
                  <a:gd name="connsiteY38" fmla="*/ 1050172 h 2330989"/>
                  <a:gd name="connsiteX39" fmla="*/ 128572 w 487386"/>
                  <a:gd name="connsiteY39" fmla="*/ 1050172 h 2330989"/>
                  <a:gd name="connsiteX40" fmla="*/ 32388 w 487386"/>
                  <a:gd name="connsiteY40" fmla="*/ 1050172 h 2330989"/>
                  <a:gd name="connsiteX41" fmla="*/ 32388 w 487386"/>
                  <a:gd name="connsiteY41" fmla="*/ 1122800 h 2330989"/>
                  <a:gd name="connsiteX42" fmla="*/ 103055 w 487386"/>
                  <a:gd name="connsiteY42" fmla="*/ 1122800 h 2330989"/>
                  <a:gd name="connsiteX43" fmla="*/ 103055 w 487386"/>
                  <a:gd name="connsiteY43" fmla="*/ 1050172 h 2330989"/>
                  <a:gd name="connsiteX44" fmla="*/ 32388 w 487386"/>
                  <a:gd name="connsiteY44" fmla="*/ 1050172 h 2330989"/>
                  <a:gd name="connsiteX45" fmla="*/ 383754 w 487386"/>
                  <a:gd name="connsiteY45" fmla="*/ 953007 h 2330989"/>
                  <a:gd name="connsiteX46" fmla="*/ 383754 w 487386"/>
                  <a:gd name="connsiteY46" fmla="*/ 1024654 h 2330989"/>
                  <a:gd name="connsiteX47" fmla="*/ 452457 w 487386"/>
                  <a:gd name="connsiteY47" fmla="*/ 1024654 h 2330989"/>
                  <a:gd name="connsiteX48" fmla="*/ 452457 w 487386"/>
                  <a:gd name="connsiteY48" fmla="*/ 953007 h 2330989"/>
                  <a:gd name="connsiteX49" fmla="*/ 383754 w 487386"/>
                  <a:gd name="connsiteY49" fmla="*/ 953007 h 2330989"/>
                  <a:gd name="connsiteX50" fmla="*/ 30425 w 487386"/>
                  <a:gd name="connsiteY50" fmla="*/ 953007 h 2330989"/>
                  <a:gd name="connsiteX51" fmla="*/ 30425 w 487386"/>
                  <a:gd name="connsiteY51" fmla="*/ 1023673 h 2330989"/>
                  <a:gd name="connsiteX52" fmla="*/ 259108 w 487386"/>
                  <a:gd name="connsiteY52" fmla="*/ 1023673 h 2330989"/>
                  <a:gd name="connsiteX53" fmla="*/ 259108 w 487386"/>
                  <a:gd name="connsiteY53" fmla="*/ 953007 h 2330989"/>
                  <a:gd name="connsiteX54" fmla="*/ 30425 w 487386"/>
                  <a:gd name="connsiteY54" fmla="*/ 953007 h 2330989"/>
                  <a:gd name="connsiteX55" fmla="*/ 286589 w 487386"/>
                  <a:gd name="connsiteY55" fmla="*/ 952025 h 2330989"/>
                  <a:gd name="connsiteX56" fmla="*/ 286589 w 487386"/>
                  <a:gd name="connsiteY56" fmla="*/ 1023673 h 2330989"/>
                  <a:gd name="connsiteX57" fmla="*/ 357254 w 487386"/>
                  <a:gd name="connsiteY57" fmla="*/ 1023673 h 2330989"/>
                  <a:gd name="connsiteX58" fmla="*/ 357254 w 487386"/>
                  <a:gd name="connsiteY58" fmla="*/ 952025 h 2330989"/>
                  <a:gd name="connsiteX59" fmla="*/ 286589 w 487386"/>
                  <a:gd name="connsiteY59" fmla="*/ 952025 h 2330989"/>
                  <a:gd name="connsiteX60" fmla="*/ 382772 w 487386"/>
                  <a:gd name="connsiteY60" fmla="*/ 854860 h 2330989"/>
                  <a:gd name="connsiteX61" fmla="*/ 382772 w 487386"/>
                  <a:gd name="connsiteY61" fmla="*/ 927489 h 2330989"/>
                  <a:gd name="connsiteX62" fmla="*/ 452457 w 487386"/>
                  <a:gd name="connsiteY62" fmla="*/ 927489 h 2330989"/>
                  <a:gd name="connsiteX63" fmla="*/ 452457 w 487386"/>
                  <a:gd name="connsiteY63" fmla="*/ 854860 h 2330989"/>
                  <a:gd name="connsiteX64" fmla="*/ 382772 w 487386"/>
                  <a:gd name="connsiteY64" fmla="*/ 854860 h 2330989"/>
                  <a:gd name="connsiteX65" fmla="*/ 286589 w 487386"/>
                  <a:gd name="connsiteY65" fmla="*/ 853878 h 2330989"/>
                  <a:gd name="connsiteX66" fmla="*/ 286589 w 487386"/>
                  <a:gd name="connsiteY66" fmla="*/ 927489 h 2330989"/>
                  <a:gd name="connsiteX67" fmla="*/ 355291 w 487386"/>
                  <a:gd name="connsiteY67" fmla="*/ 927489 h 2330989"/>
                  <a:gd name="connsiteX68" fmla="*/ 355291 w 487386"/>
                  <a:gd name="connsiteY68" fmla="*/ 853878 h 2330989"/>
                  <a:gd name="connsiteX69" fmla="*/ 286589 w 487386"/>
                  <a:gd name="connsiteY69" fmla="*/ 853878 h 2330989"/>
                  <a:gd name="connsiteX70" fmla="*/ 384735 w 487386"/>
                  <a:gd name="connsiteY70" fmla="*/ 756713 h 2330989"/>
                  <a:gd name="connsiteX71" fmla="*/ 384735 w 487386"/>
                  <a:gd name="connsiteY71" fmla="*/ 829342 h 2330989"/>
                  <a:gd name="connsiteX72" fmla="*/ 453438 w 487386"/>
                  <a:gd name="connsiteY72" fmla="*/ 829342 h 2330989"/>
                  <a:gd name="connsiteX73" fmla="*/ 453438 w 487386"/>
                  <a:gd name="connsiteY73" fmla="*/ 756713 h 2330989"/>
                  <a:gd name="connsiteX74" fmla="*/ 384735 w 487386"/>
                  <a:gd name="connsiteY74" fmla="*/ 756713 h 2330989"/>
                  <a:gd name="connsiteX75" fmla="*/ 130535 w 487386"/>
                  <a:gd name="connsiteY75" fmla="*/ 756713 h 2330989"/>
                  <a:gd name="connsiteX76" fmla="*/ 130535 w 487386"/>
                  <a:gd name="connsiteY76" fmla="*/ 829342 h 2330989"/>
                  <a:gd name="connsiteX77" fmla="*/ 357254 w 487386"/>
                  <a:gd name="connsiteY77" fmla="*/ 829342 h 2330989"/>
                  <a:gd name="connsiteX78" fmla="*/ 357254 w 487386"/>
                  <a:gd name="connsiteY78" fmla="*/ 756713 h 2330989"/>
                  <a:gd name="connsiteX79" fmla="*/ 130535 w 487386"/>
                  <a:gd name="connsiteY79" fmla="*/ 756713 h 2330989"/>
                  <a:gd name="connsiteX80" fmla="*/ 32388 w 487386"/>
                  <a:gd name="connsiteY80" fmla="*/ 755731 h 2330989"/>
                  <a:gd name="connsiteX81" fmla="*/ 32388 w 487386"/>
                  <a:gd name="connsiteY81" fmla="*/ 830323 h 2330989"/>
                  <a:gd name="connsiteX82" fmla="*/ 102073 w 487386"/>
                  <a:gd name="connsiteY82" fmla="*/ 830323 h 2330989"/>
                  <a:gd name="connsiteX83" fmla="*/ 102073 w 487386"/>
                  <a:gd name="connsiteY83" fmla="*/ 755731 h 2330989"/>
                  <a:gd name="connsiteX84" fmla="*/ 32388 w 487386"/>
                  <a:gd name="connsiteY84" fmla="*/ 755731 h 2330989"/>
                  <a:gd name="connsiteX85" fmla="*/ 382772 w 487386"/>
                  <a:gd name="connsiteY85" fmla="*/ 658566 h 2330989"/>
                  <a:gd name="connsiteX86" fmla="*/ 382772 w 487386"/>
                  <a:gd name="connsiteY86" fmla="*/ 733158 h 2330989"/>
                  <a:gd name="connsiteX87" fmla="*/ 452457 w 487386"/>
                  <a:gd name="connsiteY87" fmla="*/ 733158 h 2330989"/>
                  <a:gd name="connsiteX88" fmla="*/ 452457 w 487386"/>
                  <a:gd name="connsiteY88" fmla="*/ 658566 h 2330989"/>
                  <a:gd name="connsiteX89" fmla="*/ 382772 w 487386"/>
                  <a:gd name="connsiteY89" fmla="*/ 658566 h 2330989"/>
                  <a:gd name="connsiteX90" fmla="*/ 31407 w 487386"/>
                  <a:gd name="connsiteY90" fmla="*/ 658566 h 2330989"/>
                  <a:gd name="connsiteX91" fmla="*/ 31407 w 487386"/>
                  <a:gd name="connsiteY91" fmla="*/ 735121 h 2330989"/>
                  <a:gd name="connsiteX92" fmla="*/ 259108 w 487386"/>
                  <a:gd name="connsiteY92" fmla="*/ 735121 h 2330989"/>
                  <a:gd name="connsiteX93" fmla="*/ 259108 w 487386"/>
                  <a:gd name="connsiteY93" fmla="*/ 658566 h 2330989"/>
                  <a:gd name="connsiteX94" fmla="*/ 31407 w 487386"/>
                  <a:gd name="connsiteY94" fmla="*/ 658566 h 2330989"/>
                  <a:gd name="connsiteX95" fmla="*/ 226720 w 487386"/>
                  <a:gd name="connsiteY95" fmla="*/ 561400 h 2330989"/>
                  <a:gd name="connsiteX96" fmla="*/ 226720 w 487386"/>
                  <a:gd name="connsiteY96" fmla="*/ 638937 h 2330989"/>
                  <a:gd name="connsiteX97" fmla="*/ 451475 w 487386"/>
                  <a:gd name="connsiteY97" fmla="*/ 638937 h 2330989"/>
                  <a:gd name="connsiteX98" fmla="*/ 451475 w 487386"/>
                  <a:gd name="connsiteY98" fmla="*/ 561400 h 2330989"/>
                  <a:gd name="connsiteX99" fmla="*/ 226720 w 487386"/>
                  <a:gd name="connsiteY99" fmla="*/ 561400 h 2330989"/>
                  <a:gd name="connsiteX100" fmla="*/ 128572 w 487386"/>
                  <a:gd name="connsiteY100" fmla="*/ 561400 h 2330989"/>
                  <a:gd name="connsiteX101" fmla="*/ 128572 w 487386"/>
                  <a:gd name="connsiteY101" fmla="*/ 636974 h 2330989"/>
                  <a:gd name="connsiteX102" fmla="*/ 198257 w 487386"/>
                  <a:gd name="connsiteY102" fmla="*/ 636974 h 2330989"/>
                  <a:gd name="connsiteX103" fmla="*/ 198257 w 487386"/>
                  <a:gd name="connsiteY103" fmla="*/ 561400 h 2330989"/>
                  <a:gd name="connsiteX104" fmla="*/ 128572 w 487386"/>
                  <a:gd name="connsiteY104" fmla="*/ 561400 h 2330989"/>
                  <a:gd name="connsiteX105" fmla="*/ 129554 w 487386"/>
                  <a:gd name="connsiteY105" fmla="*/ 464235 h 2330989"/>
                  <a:gd name="connsiteX106" fmla="*/ 129554 w 487386"/>
                  <a:gd name="connsiteY106" fmla="*/ 540790 h 2330989"/>
                  <a:gd name="connsiteX107" fmla="*/ 356272 w 487386"/>
                  <a:gd name="connsiteY107" fmla="*/ 540790 h 2330989"/>
                  <a:gd name="connsiteX108" fmla="*/ 356272 w 487386"/>
                  <a:gd name="connsiteY108" fmla="*/ 464235 h 2330989"/>
                  <a:gd name="connsiteX109" fmla="*/ 129554 w 487386"/>
                  <a:gd name="connsiteY109" fmla="*/ 464235 h 2330989"/>
                  <a:gd name="connsiteX110" fmla="*/ 34352 w 487386"/>
                  <a:gd name="connsiteY110" fmla="*/ 463253 h 2330989"/>
                  <a:gd name="connsiteX111" fmla="*/ 34352 w 487386"/>
                  <a:gd name="connsiteY111" fmla="*/ 539808 h 2330989"/>
                  <a:gd name="connsiteX112" fmla="*/ 102073 w 487386"/>
                  <a:gd name="connsiteY112" fmla="*/ 539808 h 2330989"/>
                  <a:gd name="connsiteX113" fmla="*/ 102073 w 487386"/>
                  <a:gd name="connsiteY113" fmla="*/ 463253 h 2330989"/>
                  <a:gd name="connsiteX114" fmla="*/ 34352 w 487386"/>
                  <a:gd name="connsiteY114" fmla="*/ 463253 h 2330989"/>
                  <a:gd name="connsiteX115" fmla="*/ 384735 w 487386"/>
                  <a:gd name="connsiteY115" fmla="*/ 462272 h 2330989"/>
                  <a:gd name="connsiteX116" fmla="*/ 384735 w 487386"/>
                  <a:gd name="connsiteY116" fmla="*/ 540790 h 2330989"/>
                  <a:gd name="connsiteX117" fmla="*/ 451475 w 487386"/>
                  <a:gd name="connsiteY117" fmla="*/ 540790 h 2330989"/>
                  <a:gd name="connsiteX118" fmla="*/ 451475 w 487386"/>
                  <a:gd name="connsiteY118" fmla="*/ 462272 h 2330989"/>
                  <a:gd name="connsiteX119" fmla="*/ 384735 w 487386"/>
                  <a:gd name="connsiteY119" fmla="*/ 462272 h 2330989"/>
                  <a:gd name="connsiteX120" fmla="*/ 52999 w 487386"/>
                  <a:gd name="connsiteY120" fmla="*/ 286589 h 2330989"/>
                  <a:gd name="connsiteX121" fmla="*/ 52999 w 487386"/>
                  <a:gd name="connsiteY121" fmla="*/ 364126 h 2330989"/>
                  <a:gd name="connsiteX122" fmla="*/ 192368 w 487386"/>
                  <a:gd name="connsiteY122" fmla="*/ 364126 h 2330989"/>
                  <a:gd name="connsiteX123" fmla="*/ 192368 w 487386"/>
                  <a:gd name="connsiteY123" fmla="*/ 286589 h 2330989"/>
                  <a:gd name="connsiteX124" fmla="*/ 52999 w 487386"/>
                  <a:gd name="connsiteY124" fmla="*/ 286589 h 2330989"/>
                  <a:gd name="connsiteX125" fmla="*/ 295422 w 487386"/>
                  <a:gd name="connsiteY125" fmla="*/ 285608 h 2330989"/>
                  <a:gd name="connsiteX126" fmla="*/ 295422 w 487386"/>
                  <a:gd name="connsiteY126" fmla="*/ 364126 h 2330989"/>
                  <a:gd name="connsiteX127" fmla="*/ 434790 w 487386"/>
                  <a:gd name="connsiteY127" fmla="*/ 364126 h 2330989"/>
                  <a:gd name="connsiteX128" fmla="*/ 434790 w 487386"/>
                  <a:gd name="connsiteY128" fmla="*/ 285608 h 2330989"/>
                  <a:gd name="connsiteX129" fmla="*/ 295422 w 487386"/>
                  <a:gd name="connsiteY129" fmla="*/ 285608 h 2330989"/>
                  <a:gd name="connsiteX130" fmla="*/ 51036 w 487386"/>
                  <a:gd name="connsiteY130" fmla="*/ 186479 h 2330989"/>
                  <a:gd name="connsiteX131" fmla="*/ 51036 w 487386"/>
                  <a:gd name="connsiteY131" fmla="*/ 259108 h 2330989"/>
                  <a:gd name="connsiteX132" fmla="*/ 190405 w 487386"/>
                  <a:gd name="connsiteY132" fmla="*/ 259108 h 2330989"/>
                  <a:gd name="connsiteX133" fmla="*/ 190405 w 487386"/>
                  <a:gd name="connsiteY133" fmla="*/ 186479 h 2330989"/>
                  <a:gd name="connsiteX134" fmla="*/ 51036 w 487386"/>
                  <a:gd name="connsiteY134" fmla="*/ 186479 h 2330989"/>
                  <a:gd name="connsiteX135" fmla="*/ 294440 w 487386"/>
                  <a:gd name="connsiteY135" fmla="*/ 185498 h 2330989"/>
                  <a:gd name="connsiteX136" fmla="*/ 294440 w 487386"/>
                  <a:gd name="connsiteY136" fmla="*/ 260090 h 2330989"/>
                  <a:gd name="connsiteX137" fmla="*/ 432828 w 487386"/>
                  <a:gd name="connsiteY137" fmla="*/ 260090 h 2330989"/>
                  <a:gd name="connsiteX138" fmla="*/ 432828 w 487386"/>
                  <a:gd name="connsiteY138" fmla="*/ 185498 h 2330989"/>
                  <a:gd name="connsiteX139" fmla="*/ 294440 w 487386"/>
                  <a:gd name="connsiteY139" fmla="*/ 185498 h 2330989"/>
                  <a:gd name="connsiteX140" fmla="*/ 52999 w 487386"/>
                  <a:gd name="connsiteY140" fmla="*/ 89314 h 2330989"/>
                  <a:gd name="connsiteX141" fmla="*/ 52999 w 487386"/>
                  <a:gd name="connsiteY141" fmla="*/ 158017 h 2330989"/>
                  <a:gd name="connsiteX142" fmla="*/ 191387 w 487386"/>
                  <a:gd name="connsiteY142" fmla="*/ 158017 h 2330989"/>
                  <a:gd name="connsiteX143" fmla="*/ 191387 w 487386"/>
                  <a:gd name="connsiteY143" fmla="*/ 89314 h 2330989"/>
                  <a:gd name="connsiteX144" fmla="*/ 52999 w 487386"/>
                  <a:gd name="connsiteY144" fmla="*/ 89314 h 2330989"/>
                  <a:gd name="connsiteX145" fmla="*/ 296403 w 487386"/>
                  <a:gd name="connsiteY145" fmla="*/ 87351 h 2330989"/>
                  <a:gd name="connsiteX146" fmla="*/ 296403 w 487386"/>
                  <a:gd name="connsiteY146" fmla="*/ 158998 h 2330989"/>
                  <a:gd name="connsiteX147" fmla="*/ 432828 w 487386"/>
                  <a:gd name="connsiteY147" fmla="*/ 158998 h 2330989"/>
                  <a:gd name="connsiteX148" fmla="*/ 432828 w 487386"/>
                  <a:gd name="connsiteY148" fmla="*/ 87351 h 2330989"/>
                  <a:gd name="connsiteX149" fmla="*/ 296403 w 487386"/>
                  <a:gd name="connsiteY149" fmla="*/ 87351 h 2330989"/>
                  <a:gd name="connsiteX150" fmla="*/ 26499 w 487386"/>
                  <a:gd name="connsiteY150" fmla="*/ 0 h 2330989"/>
                  <a:gd name="connsiteX151" fmla="*/ 219849 w 487386"/>
                  <a:gd name="connsiteY151" fmla="*/ 0 h 2330989"/>
                  <a:gd name="connsiteX152" fmla="*/ 219849 w 487386"/>
                  <a:gd name="connsiteY152" fmla="*/ 111888 h 2330989"/>
                  <a:gd name="connsiteX153" fmla="*/ 219849 w 487386"/>
                  <a:gd name="connsiteY153" fmla="*/ 337625 h 2330989"/>
                  <a:gd name="connsiteX154" fmla="*/ 263033 w 487386"/>
                  <a:gd name="connsiteY154" fmla="*/ 366088 h 2330989"/>
                  <a:gd name="connsiteX155" fmla="*/ 263033 w 487386"/>
                  <a:gd name="connsiteY155" fmla="*/ 2945 h 2330989"/>
                  <a:gd name="connsiteX156" fmla="*/ 461290 w 487386"/>
                  <a:gd name="connsiteY156" fmla="*/ 2945 h 2330989"/>
                  <a:gd name="connsiteX157" fmla="*/ 463253 w 487386"/>
                  <a:gd name="connsiteY157" fmla="*/ 330756 h 2330989"/>
                  <a:gd name="connsiteX158" fmla="*/ 481901 w 487386"/>
                  <a:gd name="connsiteY158" fmla="*/ 1297502 h 2330989"/>
                  <a:gd name="connsiteX159" fmla="*/ 483863 w 487386"/>
                  <a:gd name="connsiteY159" fmla="*/ 2269156 h 2330989"/>
                  <a:gd name="connsiteX160" fmla="*/ 483863 w 487386"/>
                  <a:gd name="connsiteY160" fmla="*/ 2330989 h 2330989"/>
                  <a:gd name="connsiteX161" fmla="*/ 0 w 487386"/>
                  <a:gd name="connsiteY161" fmla="*/ 2330989 h 2330989"/>
                  <a:gd name="connsiteX162" fmla="*/ 0 w 487386"/>
                  <a:gd name="connsiteY162" fmla="*/ 2284859 h 2330989"/>
                  <a:gd name="connsiteX163" fmla="*/ 0 w 487386"/>
                  <a:gd name="connsiteY163" fmla="*/ 421051 h 2330989"/>
                  <a:gd name="connsiteX164" fmla="*/ 26499 w 487386"/>
                  <a:gd name="connsiteY164" fmla="*/ 0 h 2330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487386" h="2330989">
                    <a:moveTo>
                      <a:pt x="285608" y="1339706"/>
                    </a:moveTo>
                    <a:cubicBezTo>
                      <a:pt x="285608" y="1366205"/>
                      <a:pt x="285608" y="1388779"/>
                      <a:pt x="285608" y="1414297"/>
                    </a:cubicBezTo>
                    <a:cubicBezTo>
                      <a:pt x="312107" y="1414297"/>
                      <a:pt x="333699" y="1414297"/>
                      <a:pt x="356272" y="1414297"/>
                    </a:cubicBezTo>
                    <a:cubicBezTo>
                      <a:pt x="356272" y="1387797"/>
                      <a:pt x="356272" y="1364242"/>
                      <a:pt x="356272" y="1339706"/>
                    </a:cubicBezTo>
                    <a:cubicBezTo>
                      <a:pt x="331736" y="1339706"/>
                      <a:pt x="309163" y="1339706"/>
                      <a:pt x="285608" y="1339706"/>
                    </a:cubicBezTo>
                    <a:close/>
                    <a:moveTo>
                      <a:pt x="31407" y="1338724"/>
                    </a:moveTo>
                    <a:cubicBezTo>
                      <a:pt x="31407" y="1366205"/>
                      <a:pt x="31407" y="1389760"/>
                      <a:pt x="31407" y="1414297"/>
                    </a:cubicBezTo>
                    <a:cubicBezTo>
                      <a:pt x="108942" y="1414297"/>
                      <a:pt x="183534" y="1414297"/>
                      <a:pt x="258126" y="1414297"/>
                    </a:cubicBezTo>
                    <a:cubicBezTo>
                      <a:pt x="258126" y="1386816"/>
                      <a:pt x="258126" y="1363261"/>
                      <a:pt x="258126" y="1338724"/>
                    </a:cubicBezTo>
                    <a:cubicBezTo>
                      <a:pt x="180590" y="1338724"/>
                      <a:pt x="106980" y="1338724"/>
                      <a:pt x="31407" y="1338724"/>
                    </a:cubicBezTo>
                    <a:close/>
                    <a:moveTo>
                      <a:pt x="385716" y="1245485"/>
                    </a:moveTo>
                    <a:cubicBezTo>
                      <a:pt x="385716" y="1271984"/>
                      <a:pt x="385716" y="1295539"/>
                      <a:pt x="385716" y="1318113"/>
                    </a:cubicBezTo>
                    <a:cubicBezTo>
                      <a:pt x="410253" y="1318113"/>
                      <a:pt x="430864" y="1318113"/>
                      <a:pt x="453438" y="1318113"/>
                    </a:cubicBezTo>
                    <a:cubicBezTo>
                      <a:pt x="453438" y="1293576"/>
                      <a:pt x="453438" y="1271003"/>
                      <a:pt x="453438" y="1245485"/>
                    </a:cubicBezTo>
                    <a:cubicBezTo>
                      <a:pt x="427920" y="1245485"/>
                      <a:pt x="406328" y="1245485"/>
                      <a:pt x="385716" y="1245485"/>
                    </a:cubicBezTo>
                    <a:close/>
                    <a:moveTo>
                      <a:pt x="32388" y="1243522"/>
                    </a:moveTo>
                    <a:cubicBezTo>
                      <a:pt x="32388" y="1270021"/>
                      <a:pt x="32388" y="1292595"/>
                      <a:pt x="32388" y="1318113"/>
                    </a:cubicBezTo>
                    <a:cubicBezTo>
                      <a:pt x="55943" y="1318113"/>
                      <a:pt x="78518" y="1318113"/>
                      <a:pt x="102073" y="1318113"/>
                    </a:cubicBezTo>
                    <a:cubicBezTo>
                      <a:pt x="102073" y="1292595"/>
                      <a:pt x="102073" y="1269040"/>
                      <a:pt x="102073" y="1243522"/>
                    </a:cubicBezTo>
                    <a:cubicBezTo>
                      <a:pt x="77536" y="1243522"/>
                      <a:pt x="55943" y="1243522"/>
                      <a:pt x="32388" y="1243522"/>
                    </a:cubicBezTo>
                    <a:close/>
                    <a:moveTo>
                      <a:pt x="130535" y="1242540"/>
                    </a:moveTo>
                    <a:cubicBezTo>
                      <a:pt x="130535" y="1271003"/>
                      <a:pt x="130535" y="1294558"/>
                      <a:pt x="130535" y="1317131"/>
                    </a:cubicBezTo>
                    <a:cubicBezTo>
                      <a:pt x="208071" y="1317131"/>
                      <a:pt x="281681" y="1317131"/>
                      <a:pt x="356272" y="1317131"/>
                    </a:cubicBezTo>
                    <a:cubicBezTo>
                      <a:pt x="356272" y="1290632"/>
                      <a:pt x="356272" y="1267077"/>
                      <a:pt x="356272" y="1242540"/>
                    </a:cubicBezTo>
                    <a:cubicBezTo>
                      <a:pt x="278737" y="1242540"/>
                      <a:pt x="206108" y="1242540"/>
                      <a:pt x="130535" y="1242540"/>
                    </a:cubicBezTo>
                    <a:close/>
                    <a:moveTo>
                      <a:pt x="128572" y="1149301"/>
                    </a:moveTo>
                    <a:cubicBezTo>
                      <a:pt x="128572" y="1174819"/>
                      <a:pt x="128572" y="1197392"/>
                      <a:pt x="128572" y="1220947"/>
                    </a:cubicBezTo>
                    <a:cubicBezTo>
                      <a:pt x="153109" y="1220947"/>
                      <a:pt x="174701" y="1220947"/>
                      <a:pt x="199237" y="1220947"/>
                    </a:cubicBezTo>
                    <a:cubicBezTo>
                      <a:pt x="199237" y="1193466"/>
                      <a:pt x="199237" y="1171874"/>
                      <a:pt x="199237" y="1149301"/>
                    </a:cubicBezTo>
                    <a:cubicBezTo>
                      <a:pt x="173719" y="1149301"/>
                      <a:pt x="151146" y="1149301"/>
                      <a:pt x="128572" y="1149301"/>
                    </a:cubicBezTo>
                    <a:close/>
                    <a:moveTo>
                      <a:pt x="226720" y="1148319"/>
                    </a:moveTo>
                    <a:cubicBezTo>
                      <a:pt x="226720" y="1174819"/>
                      <a:pt x="226720" y="1196411"/>
                      <a:pt x="226720" y="1219966"/>
                    </a:cubicBezTo>
                    <a:cubicBezTo>
                      <a:pt x="303273" y="1219966"/>
                      <a:pt x="377866" y="1219966"/>
                      <a:pt x="453438" y="1219966"/>
                    </a:cubicBezTo>
                    <a:cubicBezTo>
                      <a:pt x="453438" y="1195429"/>
                      <a:pt x="453438" y="1172856"/>
                      <a:pt x="453438" y="1148319"/>
                    </a:cubicBezTo>
                    <a:cubicBezTo>
                      <a:pt x="373940" y="1148319"/>
                      <a:pt x="300329" y="1148319"/>
                      <a:pt x="226720" y="1148319"/>
                    </a:cubicBezTo>
                    <a:close/>
                    <a:moveTo>
                      <a:pt x="128572" y="1050172"/>
                    </a:moveTo>
                    <a:cubicBezTo>
                      <a:pt x="128572" y="1075690"/>
                      <a:pt x="128572" y="1098264"/>
                      <a:pt x="128572" y="1121820"/>
                    </a:cubicBezTo>
                    <a:cubicBezTo>
                      <a:pt x="206108" y="1121820"/>
                      <a:pt x="280700" y="1121820"/>
                      <a:pt x="357254" y="1121820"/>
                    </a:cubicBezTo>
                    <a:cubicBezTo>
                      <a:pt x="357254" y="1096301"/>
                      <a:pt x="357254" y="1074709"/>
                      <a:pt x="357254" y="1050172"/>
                    </a:cubicBezTo>
                    <a:cubicBezTo>
                      <a:pt x="279719" y="1050172"/>
                      <a:pt x="204145" y="1050172"/>
                      <a:pt x="128572" y="1050172"/>
                    </a:cubicBezTo>
                    <a:close/>
                    <a:moveTo>
                      <a:pt x="32388" y="1050172"/>
                    </a:moveTo>
                    <a:cubicBezTo>
                      <a:pt x="32388" y="1076672"/>
                      <a:pt x="32388" y="1100227"/>
                      <a:pt x="32388" y="1122800"/>
                    </a:cubicBezTo>
                    <a:cubicBezTo>
                      <a:pt x="57906" y="1122800"/>
                      <a:pt x="79498" y="1122800"/>
                      <a:pt x="103055" y="1122800"/>
                    </a:cubicBezTo>
                    <a:cubicBezTo>
                      <a:pt x="103055" y="1097282"/>
                      <a:pt x="103055" y="1074709"/>
                      <a:pt x="103055" y="1050172"/>
                    </a:cubicBezTo>
                    <a:cubicBezTo>
                      <a:pt x="76555" y="1050172"/>
                      <a:pt x="53981" y="1050172"/>
                      <a:pt x="32388" y="1050172"/>
                    </a:cubicBezTo>
                    <a:close/>
                    <a:moveTo>
                      <a:pt x="383754" y="953007"/>
                    </a:moveTo>
                    <a:cubicBezTo>
                      <a:pt x="383754" y="978525"/>
                      <a:pt x="383754" y="1001098"/>
                      <a:pt x="383754" y="1024654"/>
                    </a:cubicBezTo>
                    <a:cubicBezTo>
                      <a:pt x="408291" y="1024654"/>
                      <a:pt x="429883" y="1024654"/>
                      <a:pt x="452457" y="1024654"/>
                    </a:cubicBezTo>
                    <a:cubicBezTo>
                      <a:pt x="452457" y="998154"/>
                      <a:pt x="452457" y="974599"/>
                      <a:pt x="452457" y="953007"/>
                    </a:cubicBezTo>
                    <a:cubicBezTo>
                      <a:pt x="426939" y="953007"/>
                      <a:pt x="405346" y="953007"/>
                      <a:pt x="383754" y="953007"/>
                    </a:cubicBezTo>
                    <a:close/>
                    <a:moveTo>
                      <a:pt x="30425" y="953007"/>
                    </a:moveTo>
                    <a:cubicBezTo>
                      <a:pt x="30425" y="977543"/>
                      <a:pt x="30425" y="998154"/>
                      <a:pt x="30425" y="1023673"/>
                    </a:cubicBezTo>
                    <a:cubicBezTo>
                      <a:pt x="109924" y="1023673"/>
                      <a:pt x="185497" y="1023673"/>
                      <a:pt x="259108" y="1023673"/>
                    </a:cubicBezTo>
                    <a:cubicBezTo>
                      <a:pt x="259108" y="997172"/>
                      <a:pt x="259108" y="975580"/>
                      <a:pt x="259108" y="953007"/>
                    </a:cubicBezTo>
                    <a:cubicBezTo>
                      <a:pt x="181572" y="953007"/>
                      <a:pt x="105999" y="953007"/>
                      <a:pt x="30425" y="953007"/>
                    </a:cubicBezTo>
                    <a:close/>
                    <a:moveTo>
                      <a:pt x="286589" y="952025"/>
                    </a:moveTo>
                    <a:cubicBezTo>
                      <a:pt x="286589" y="977543"/>
                      <a:pt x="286589" y="1001098"/>
                      <a:pt x="286589" y="1023673"/>
                    </a:cubicBezTo>
                    <a:cubicBezTo>
                      <a:pt x="312107" y="1023673"/>
                      <a:pt x="333699" y="1023673"/>
                      <a:pt x="357254" y="1023673"/>
                    </a:cubicBezTo>
                    <a:cubicBezTo>
                      <a:pt x="357254" y="999135"/>
                      <a:pt x="357254" y="977543"/>
                      <a:pt x="357254" y="952025"/>
                    </a:cubicBezTo>
                    <a:cubicBezTo>
                      <a:pt x="330754" y="952025"/>
                      <a:pt x="309163" y="952025"/>
                      <a:pt x="286589" y="952025"/>
                    </a:cubicBezTo>
                    <a:close/>
                    <a:moveTo>
                      <a:pt x="382772" y="854860"/>
                    </a:moveTo>
                    <a:cubicBezTo>
                      <a:pt x="382772" y="879396"/>
                      <a:pt x="382772" y="901970"/>
                      <a:pt x="382772" y="927489"/>
                    </a:cubicBezTo>
                    <a:cubicBezTo>
                      <a:pt x="409272" y="927489"/>
                      <a:pt x="429883" y="927489"/>
                      <a:pt x="452457" y="927489"/>
                    </a:cubicBezTo>
                    <a:cubicBezTo>
                      <a:pt x="452457" y="901970"/>
                      <a:pt x="452457" y="878415"/>
                      <a:pt x="452457" y="854860"/>
                    </a:cubicBezTo>
                    <a:cubicBezTo>
                      <a:pt x="426939" y="854860"/>
                      <a:pt x="405346" y="854860"/>
                      <a:pt x="382772" y="854860"/>
                    </a:cubicBezTo>
                    <a:close/>
                    <a:moveTo>
                      <a:pt x="286589" y="853878"/>
                    </a:moveTo>
                    <a:cubicBezTo>
                      <a:pt x="286589" y="880378"/>
                      <a:pt x="286589" y="902951"/>
                      <a:pt x="286589" y="927489"/>
                    </a:cubicBezTo>
                    <a:cubicBezTo>
                      <a:pt x="311125" y="927489"/>
                      <a:pt x="331736" y="927489"/>
                      <a:pt x="355291" y="927489"/>
                    </a:cubicBezTo>
                    <a:cubicBezTo>
                      <a:pt x="355291" y="901970"/>
                      <a:pt x="355291" y="878415"/>
                      <a:pt x="355291" y="853878"/>
                    </a:cubicBezTo>
                    <a:cubicBezTo>
                      <a:pt x="330754" y="853878"/>
                      <a:pt x="308181" y="853878"/>
                      <a:pt x="286589" y="853878"/>
                    </a:cubicBezTo>
                    <a:close/>
                    <a:moveTo>
                      <a:pt x="384735" y="756713"/>
                    </a:moveTo>
                    <a:cubicBezTo>
                      <a:pt x="384735" y="783212"/>
                      <a:pt x="384735" y="806767"/>
                      <a:pt x="384735" y="829342"/>
                    </a:cubicBezTo>
                    <a:cubicBezTo>
                      <a:pt x="409272" y="829342"/>
                      <a:pt x="429883" y="829342"/>
                      <a:pt x="453438" y="829342"/>
                    </a:cubicBezTo>
                    <a:cubicBezTo>
                      <a:pt x="453438" y="804805"/>
                      <a:pt x="453438" y="783212"/>
                      <a:pt x="453438" y="756713"/>
                    </a:cubicBezTo>
                    <a:cubicBezTo>
                      <a:pt x="427920" y="756713"/>
                      <a:pt x="406328" y="756713"/>
                      <a:pt x="384735" y="756713"/>
                    </a:cubicBezTo>
                    <a:close/>
                    <a:moveTo>
                      <a:pt x="130535" y="756713"/>
                    </a:moveTo>
                    <a:cubicBezTo>
                      <a:pt x="130535" y="784194"/>
                      <a:pt x="130535" y="807749"/>
                      <a:pt x="130535" y="829342"/>
                    </a:cubicBezTo>
                    <a:cubicBezTo>
                      <a:pt x="208071" y="829342"/>
                      <a:pt x="282663" y="829342"/>
                      <a:pt x="357254" y="829342"/>
                    </a:cubicBezTo>
                    <a:cubicBezTo>
                      <a:pt x="357254" y="802842"/>
                      <a:pt x="357254" y="781249"/>
                      <a:pt x="357254" y="756713"/>
                    </a:cubicBezTo>
                    <a:cubicBezTo>
                      <a:pt x="277755" y="756713"/>
                      <a:pt x="203163" y="756713"/>
                      <a:pt x="130535" y="756713"/>
                    </a:cubicBezTo>
                    <a:close/>
                    <a:moveTo>
                      <a:pt x="32388" y="755731"/>
                    </a:moveTo>
                    <a:cubicBezTo>
                      <a:pt x="32388" y="781249"/>
                      <a:pt x="32388" y="804805"/>
                      <a:pt x="32388" y="830323"/>
                    </a:cubicBezTo>
                    <a:cubicBezTo>
                      <a:pt x="56925" y="830323"/>
                      <a:pt x="78518" y="830323"/>
                      <a:pt x="102073" y="830323"/>
                    </a:cubicBezTo>
                    <a:cubicBezTo>
                      <a:pt x="102073" y="803824"/>
                      <a:pt x="102073" y="781249"/>
                      <a:pt x="102073" y="755731"/>
                    </a:cubicBezTo>
                    <a:cubicBezTo>
                      <a:pt x="77536" y="755731"/>
                      <a:pt x="55943" y="755731"/>
                      <a:pt x="32388" y="755731"/>
                    </a:cubicBezTo>
                    <a:close/>
                    <a:moveTo>
                      <a:pt x="382772" y="658566"/>
                    </a:moveTo>
                    <a:cubicBezTo>
                      <a:pt x="382772" y="685065"/>
                      <a:pt x="382772" y="707640"/>
                      <a:pt x="382772" y="733158"/>
                    </a:cubicBezTo>
                    <a:cubicBezTo>
                      <a:pt x="408291" y="733158"/>
                      <a:pt x="429883" y="733158"/>
                      <a:pt x="452457" y="733158"/>
                    </a:cubicBezTo>
                    <a:cubicBezTo>
                      <a:pt x="452457" y="706658"/>
                      <a:pt x="452457" y="683102"/>
                      <a:pt x="452457" y="658566"/>
                    </a:cubicBezTo>
                    <a:cubicBezTo>
                      <a:pt x="427920" y="658566"/>
                      <a:pt x="405346" y="658566"/>
                      <a:pt x="382772" y="658566"/>
                    </a:cubicBezTo>
                    <a:close/>
                    <a:moveTo>
                      <a:pt x="31407" y="658566"/>
                    </a:moveTo>
                    <a:cubicBezTo>
                      <a:pt x="31407" y="684084"/>
                      <a:pt x="31407" y="707640"/>
                      <a:pt x="31407" y="735121"/>
                    </a:cubicBezTo>
                    <a:cubicBezTo>
                      <a:pt x="107962" y="735121"/>
                      <a:pt x="182553" y="735121"/>
                      <a:pt x="259108" y="735121"/>
                    </a:cubicBezTo>
                    <a:cubicBezTo>
                      <a:pt x="259108" y="706658"/>
                      <a:pt x="259108" y="684084"/>
                      <a:pt x="259108" y="658566"/>
                    </a:cubicBezTo>
                    <a:cubicBezTo>
                      <a:pt x="182553" y="658566"/>
                      <a:pt x="107962" y="658566"/>
                      <a:pt x="31407" y="658566"/>
                    </a:cubicBezTo>
                    <a:close/>
                    <a:moveTo>
                      <a:pt x="226720" y="561400"/>
                    </a:moveTo>
                    <a:cubicBezTo>
                      <a:pt x="226720" y="586918"/>
                      <a:pt x="226720" y="610474"/>
                      <a:pt x="226720" y="638937"/>
                    </a:cubicBezTo>
                    <a:cubicBezTo>
                      <a:pt x="304255" y="638937"/>
                      <a:pt x="376884" y="638937"/>
                      <a:pt x="451475" y="638937"/>
                    </a:cubicBezTo>
                    <a:cubicBezTo>
                      <a:pt x="451475" y="611456"/>
                      <a:pt x="451475" y="586918"/>
                      <a:pt x="451475" y="561400"/>
                    </a:cubicBezTo>
                    <a:cubicBezTo>
                      <a:pt x="374921" y="561400"/>
                      <a:pt x="302292" y="561400"/>
                      <a:pt x="226720" y="561400"/>
                    </a:cubicBezTo>
                    <a:close/>
                    <a:moveTo>
                      <a:pt x="128572" y="561400"/>
                    </a:moveTo>
                    <a:cubicBezTo>
                      <a:pt x="128572" y="587900"/>
                      <a:pt x="128572" y="611456"/>
                      <a:pt x="128572" y="636974"/>
                    </a:cubicBezTo>
                    <a:cubicBezTo>
                      <a:pt x="156053" y="636974"/>
                      <a:pt x="177645" y="636974"/>
                      <a:pt x="198257" y="636974"/>
                    </a:cubicBezTo>
                    <a:cubicBezTo>
                      <a:pt x="198257" y="609493"/>
                      <a:pt x="198257" y="585938"/>
                      <a:pt x="198257" y="561400"/>
                    </a:cubicBezTo>
                    <a:cubicBezTo>
                      <a:pt x="173719" y="561400"/>
                      <a:pt x="152128" y="561400"/>
                      <a:pt x="128572" y="561400"/>
                    </a:cubicBezTo>
                    <a:close/>
                    <a:moveTo>
                      <a:pt x="129554" y="464235"/>
                    </a:moveTo>
                    <a:cubicBezTo>
                      <a:pt x="129554" y="489754"/>
                      <a:pt x="129554" y="513309"/>
                      <a:pt x="129554" y="540790"/>
                    </a:cubicBezTo>
                    <a:cubicBezTo>
                      <a:pt x="208071" y="540790"/>
                      <a:pt x="282663" y="540790"/>
                      <a:pt x="356272" y="540790"/>
                    </a:cubicBezTo>
                    <a:cubicBezTo>
                      <a:pt x="356272" y="513309"/>
                      <a:pt x="356272" y="489754"/>
                      <a:pt x="356272" y="464235"/>
                    </a:cubicBezTo>
                    <a:cubicBezTo>
                      <a:pt x="279719" y="464235"/>
                      <a:pt x="205126" y="464235"/>
                      <a:pt x="129554" y="464235"/>
                    </a:cubicBezTo>
                    <a:close/>
                    <a:moveTo>
                      <a:pt x="34352" y="463253"/>
                    </a:moveTo>
                    <a:cubicBezTo>
                      <a:pt x="34352" y="488772"/>
                      <a:pt x="34352" y="514290"/>
                      <a:pt x="34352" y="539808"/>
                    </a:cubicBezTo>
                    <a:cubicBezTo>
                      <a:pt x="58888" y="539808"/>
                      <a:pt x="80480" y="539808"/>
                      <a:pt x="102073" y="539808"/>
                    </a:cubicBezTo>
                    <a:cubicBezTo>
                      <a:pt x="102073" y="512327"/>
                      <a:pt x="102073" y="488772"/>
                      <a:pt x="102073" y="463253"/>
                    </a:cubicBezTo>
                    <a:cubicBezTo>
                      <a:pt x="79498" y="463253"/>
                      <a:pt x="58888" y="463253"/>
                      <a:pt x="34352" y="463253"/>
                    </a:cubicBezTo>
                    <a:close/>
                    <a:moveTo>
                      <a:pt x="384735" y="462272"/>
                    </a:moveTo>
                    <a:cubicBezTo>
                      <a:pt x="384735" y="490734"/>
                      <a:pt x="384735" y="516253"/>
                      <a:pt x="384735" y="540790"/>
                    </a:cubicBezTo>
                    <a:cubicBezTo>
                      <a:pt x="409272" y="540790"/>
                      <a:pt x="430864" y="540790"/>
                      <a:pt x="451475" y="540790"/>
                    </a:cubicBezTo>
                    <a:cubicBezTo>
                      <a:pt x="451475" y="512327"/>
                      <a:pt x="451475" y="487791"/>
                      <a:pt x="451475" y="462272"/>
                    </a:cubicBezTo>
                    <a:cubicBezTo>
                      <a:pt x="427920" y="462272"/>
                      <a:pt x="408291" y="462272"/>
                      <a:pt x="384735" y="462272"/>
                    </a:cubicBezTo>
                    <a:close/>
                    <a:moveTo>
                      <a:pt x="52999" y="286589"/>
                    </a:moveTo>
                    <a:cubicBezTo>
                      <a:pt x="52999" y="316033"/>
                      <a:pt x="52999" y="340570"/>
                      <a:pt x="52999" y="364126"/>
                    </a:cubicBezTo>
                    <a:cubicBezTo>
                      <a:pt x="101091" y="364126"/>
                      <a:pt x="146238" y="364126"/>
                      <a:pt x="192368" y="364126"/>
                    </a:cubicBezTo>
                    <a:cubicBezTo>
                      <a:pt x="192368" y="337625"/>
                      <a:pt x="192368" y="314070"/>
                      <a:pt x="192368" y="286589"/>
                    </a:cubicBezTo>
                    <a:cubicBezTo>
                      <a:pt x="142313" y="286589"/>
                      <a:pt x="97165" y="286589"/>
                      <a:pt x="52999" y="286589"/>
                    </a:cubicBezTo>
                    <a:close/>
                    <a:moveTo>
                      <a:pt x="295422" y="285608"/>
                    </a:moveTo>
                    <a:cubicBezTo>
                      <a:pt x="295422" y="314070"/>
                      <a:pt x="295422" y="339588"/>
                      <a:pt x="295422" y="364126"/>
                    </a:cubicBezTo>
                    <a:cubicBezTo>
                      <a:pt x="343514" y="364126"/>
                      <a:pt x="388661" y="364126"/>
                      <a:pt x="434790" y="364126"/>
                    </a:cubicBezTo>
                    <a:cubicBezTo>
                      <a:pt x="434790" y="337625"/>
                      <a:pt x="434790" y="313089"/>
                      <a:pt x="434790" y="285608"/>
                    </a:cubicBezTo>
                    <a:cubicBezTo>
                      <a:pt x="384735" y="285608"/>
                      <a:pt x="340569" y="285608"/>
                      <a:pt x="295422" y="285608"/>
                    </a:cubicBezTo>
                    <a:close/>
                    <a:moveTo>
                      <a:pt x="51036" y="186479"/>
                    </a:moveTo>
                    <a:cubicBezTo>
                      <a:pt x="51036" y="211997"/>
                      <a:pt x="51036" y="232609"/>
                      <a:pt x="51036" y="259108"/>
                    </a:cubicBezTo>
                    <a:cubicBezTo>
                      <a:pt x="100110" y="259108"/>
                      <a:pt x="144275" y="259108"/>
                      <a:pt x="190405" y="259108"/>
                    </a:cubicBezTo>
                    <a:cubicBezTo>
                      <a:pt x="190405" y="232609"/>
                      <a:pt x="190405" y="209053"/>
                      <a:pt x="190405" y="186479"/>
                    </a:cubicBezTo>
                    <a:cubicBezTo>
                      <a:pt x="142313" y="186479"/>
                      <a:pt x="97165" y="186479"/>
                      <a:pt x="51036" y="186479"/>
                    </a:cubicBezTo>
                    <a:close/>
                    <a:moveTo>
                      <a:pt x="294440" y="185498"/>
                    </a:moveTo>
                    <a:cubicBezTo>
                      <a:pt x="294440" y="211016"/>
                      <a:pt x="294440" y="232609"/>
                      <a:pt x="294440" y="260090"/>
                    </a:cubicBezTo>
                    <a:cubicBezTo>
                      <a:pt x="343514" y="260090"/>
                      <a:pt x="387680" y="260090"/>
                      <a:pt x="432828" y="260090"/>
                    </a:cubicBezTo>
                    <a:cubicBezTo>
                      <a:pt x="432828" y="233590"/>
                      <a:pt x="432828" y="210034"/>
                      <a:pt x="432828" y="185498"/>
                    </a:cubicBezTo>
                    <a:cubicBezTo>
                      <a:pt x="385716" y="185498"/>
                      <a:pt x="340569" y="185498"/>
                      <a:pt x="294440" y="185498"/>
                    </a:cubicBezTo>
                    <a:close/>
                    <a:moveTo>
                      <a:pt x="52999" y="89314"/>
                    </a:moveTo>
                    <a:cubicBezTo>
                      <a:pt x="52999" y="114832"/>
                      <a:pt x="52999" y="136425"/>
                      <a:pt x="52999" y="158017"/>
                    </a:cubicBezTo>
                    <a:cubicBezTo>
                      <a:pt x="101091" y="158017"/>
                      <a:pt x="145257" y="158017"/>
                      <a:pt x="191387" y="158017"/>
                    </a:cubicBezTo>
                    <a:cubicBezTo>
                      <a:pt x="191387" y="134462"/>
                      <a:pt x="191387" y="113850"/>
                      <a:pt x="191387" y="89314"/>
                    </a:cubicBezTo>
                    <a:cubicBezTo>
                      <a:pt x="142313" y="89314"/>
                      <a:pt x="97165" y="89314"/>
                      <a:pt x="52999" y="89314"/>
                    </a:cubicBezTo>
                    <a:close/>
                    <a:moveTo>
                      <a:pt x="296403" y="87351"/>
                    </a:moveTo>
                    <a:cubicBezTo>
                      <a:pt x="296403" y="114832"/>
                      <a:pt x="296403" y="137406"/>
                      <a:pt x="296403" y="158998"/>
                    </a:cubicBezTo>
                    <a:cubicBezTo>
                      <a:pt x="344496" y="158998"/>
                      <a:pt x="388661" y="158998"/>
                      <a:pt x="432828" y="158998"/>
                    </a:cubicBezTo>
                    <a:cubicBezTo>
                      <a:pt x="432828" y="133480"/>
                      <a:pt x="432828" y="110907"/>
                      <a:pt x="432828" y="87351"/>
                    </a:cubicBezTo>
                    <a:cubicBezTo>
                      <a:pt x="386698" y="87351"/>
                      <a:pt x="342532" y="87351"/>
                      <a:pt x="296403" y="87351"/>
                    </a:cubicBezTo>
                    <a:close/>
                    <a:moveTo>
                      <a:pt x="26499" y="0"/>
                    </a:moveTo>
                    <a:cubicBezTo>
                      <a:pt x="91276" y="0"/>
                      <a:pt x="151146" y="0"/>
                      <a:pt x="219849" y="0"/>
                    </a:cubicBezTo>
                    <a:cubicBezTo>
                      <a:pt x="219849" y="38278"/>
                      <a:pt x="219849" y="74592"/>
                      <a:pt x="219849" y="111888"/>
                    </a:cubicBezTo>
                    <a:cubicBezTo>
                      <a:pt x="219849" y="187461"/>
                      <a:pt x="220831" y="262053"/>
                      <a:pt x="219849" y="337625"/>
                    </a:cubicBezTo>
                    <a:cubicBezTo>
                      <a:pt x="218867" y="368051"/>
                      <a:pt x="231626" y="375903"/>
                      <a:pt x="263033" y="366088"/>
                    </a:cubicBezTo>
                    <a:cubicBezTo>
                      <a:pt x="263033" y="247330"/>
                      <a:pt x="263033" y="126610"/>
                      <a:pt x="263033" y="2945"/>
                    </a:cubicBezTo>
                    <a:cubicBezTo>
                      <a:pt x="329773" y="2945"/>
                      <a:pt x="392587" y="2945"/>
                      <a:pt x="461290" y="2945"/>
                    </a:cubicBezTo>
                    <a:cubicBezTo>
                      <a:pt x="461290" y="112869"/>
                      <a:pt x="448530" y="223775"/>
                      <a:pt x="463253" y="330756"/>
                    </a:cubicBezTo>
                    <a:cubicBezTo>
                      <a:pt x="508400" y="652677"/>
                      <a:pt x="475030" y="975580"/>
                      <a:pt x="481901" y="1297502"/>
                    </a:cubicBezTo>
                    <a:cubicBezTo>
                      <a:pt x="488771" y="1621387"/>
                      <a:pt x="483863" y="1945271"/>
                      <a:pt x="483863" y="2269156"/>
                    </a:cubicBezTo>
                    <a:cubicBezTo>
                      <a:pt x="483863" y="2288785"/>
                      <a:pt x="483863" y="2308415"/>
                      <a:pt x="483863" y="2330989"/>
                    </a:cubicBezTo>
                    <a:cubicBezTo>
                      <a:pt x="322902" y="2330989"/>
                      <a:pt x="164887" y="2330989"/>
                      <a:pt x="0" y="2330989"/>
                    </a:cubicBezTo>
                    <a:cubicBezTo>
                      <a:pt x="0" y="2315285"/>
                      <a:pt x="0" y="2299582"/>
                      <a:pt x="0" y="2284859"/>
                    </a:cubicBezTo>
                    <a:cubicBezTo>
                      <a:pt x="0" y="1663590"/>
                      <a:pt x="0" y="1042320"/>
                      <a:pt x="0" y="421051"/>
                    </a:cubicBezTo>
                    <a:cubicBezTo>
                      <a:pt x="45148" y="282663"/>
                      <a:pt x="12759" y="142314"/>
                      <a:pt x="2649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52" name="Freeform: Shape 71">
                <a:extLst>
                  <a:ext uri="{FF2B5EF4-FFF2-40B4-BE49-F238E27FC236}">
                    <a16:creationId xmlns:a16="http://schemas.microsoft.com/office/drawing/2014/main" id="{DBC67B56-010E-4502-8AEA-7A216B4D7673}"/>
                  </a:ext>
                </a:extLst>
              </p:cNvPr>
              <p:cNvSpPr/>
              <p:nvPr/>
            </p:nvSpPr>
            <p:spPr>
              <a:xfrm>
                <a:off x="6782219" y="2659087"/>
                <a:ext cx="252773" cy="1597499"/>
              </a:xfrm>
              <a:custGeom>
                <a:avLst/>
                <a:gdLst>
                  <a:gd name="connsiteX0" fmla="*/ 94664 w 252773"/>
                  <a:gd name="connsiteY0" fmla="*/ 1169580 h 1597499"/>
                  <a:gd name="connsiteX1" fmla="*/ 94664 w 252773"/>
                  <a:gd name="connsiteY1" fmla="*/ 1232327 h 1597499"/>
                  <a:gd name="connsiteX2" fmla="*/ 158109 w 252773"/>
                  <a:gd name="connsiteY2" fmla="*/ 1232327 h 1597499"/>
                  <a:gd name="connsiteX3" fmla="*/ 158109 w 252773"/>
                  <a:gd name="connsiteY3" fmla="*/ 1169580 h 1597499"/>
                  <a:gd name="connsiteX4" fmla="*/ 94664 w 252773"/>
                  <a:gd name="connsiteY4" fmla="*/ 1169580 h 1597499"/>
                  <a:gd name="connsiteX5" fmla="*/ 175733 w 252773"/>
                  <a:gd name="connsiteY5" fmla="*/ 1168551 h 1597499"/>
                  <a:gd name="connsiteX6" fmla="*/ 175733 w 252773"/>
                  <a:gd name="connsiteY6" fmla="*/ 1231813 h 1597499"/>
                  <a:gd name="connsiteX7" fmla="*/ 237667 w 252773"/>
                  <a:gd name="connsiteY7" fmla="*/ 1231813 h 1597499"/>
                  <a:gd name="connsiteX8" fmla="*/ 237667 w 252773"/>
                  <a:gd name="connsiteY8" fmla="*/ 1168551 h 1597499"/>
                  <a:gd name="connsiteX9" fmla="*/ 175733 w 252773"/>
                  <a:gd name="connsiteY9" fmla="*/ 1168551 h 1597499"/>
                  <a:gd name="connsiteX10" fmla="*/ 95168 w 252773"/>
                  <a:gd name="connsiteY10" fmla="*/ 1090888 h 1597499"/>
                  <a:gd name="connsiteX11" fmla="*/ 95168 w 252773"/>
                  <a:gd name="connsiteY11" fmla="*/ 1153636 h 1597499"/>
                  <a:gd name="connsiteX12" fmla="*/ 157605 w 252773"/>
                  <a:gd name="connsiteY12" fmla="*/ 1153636 h 1597499"/>
                  <a:gd name="connsiteX13" fmla="*/ 157605 w 252773"/>
                  <a:gd name="connsiteY13" fmla="*/ 1090888 h 1597499"/>
                  <a:gd name="connsiteX14" fmla="*/ 95168 w 252773"/>
                  <a:gd name="connsiteY14" fmla="*/ 1090888 h 1597499"/>
                  <a:gd name="connsiteX15" fmla="*/ 15106 w 252773"/>
                  <a:gd name="connsiteY15" fmla="*/ 1090888 h 1597499"/>
                  <a:gd name="connsiteX16" fmla="*/ 15106 w 252773"/>
                  <a:gd name="connsiteY16" fmla="*/ 1153636 h 1597499"/>
                  <a:gd name="connsiteX17" fmla="*/ 77544 w 252773"/>
                  <a:gd name="connsiteY17" fmla="*/ 1153636 h 1597499"/>
                  <a:gd name="connsiteX18" fmla="*/ 77544 w 252773"/>
                  <a:gd name="connsiteY18" fmla="*/ 1090888 h 1597499"/>
                  <a:gd name="connsiteX19" fmla="*/ 15106 w 252773"/>
                  <a:gd name="connsiteY19" fmla="*/ 1090888 h 1597499"/>
                  <a:gd name="connsiteX20" fmla="*/ 95671 w 252773"/>
                  <a:gd name="connsiteY20" fmla="*/ 1009110 h 1597499"/>
                  <a:gd name="connsiteX21" fmla="*/ 95671 w 252773"/>
                  <a:gd name="connsiteY21" fmla="*/ 1072886 h 1597499"/>
                  <a:gd name="connsiteX22" fmla="*/ 157605 w 252773"/>
                  <a:gd name="connsiteY22" fmla="*/ 1072886 h 1597499"/>
                  <a:gd name="connsiteX23" fmla="*/ 157605 w 252773"/>
                  <a:gd name="connsiteY23" fmla="*/ 1009110 h 1597499"/>
                  <a:gd name="connsiteX24" fmla="*/ 95671 w 252773"/>
                  <a:gd name="connsiteY24" fmla="*/ 1009110 h 1597499"/>
                  <a:gd name="connsiteX25" fmla="*/ 175733 w 252773"/>
                  <a:gd name="connsiteY25" fmla="*/ 1008595 h 1597499"/>
                  <a:gd name="connsiteX26" fmla="*/ 175733 w 252773"/>
                  <a:gd name="connsiteY26" fmla="*/ 1072371 h 1597499"/>
                  <a:gd name="connsiteX27" fmla="*/ 238674 w 252773"/>
                  <a:gd name="connsiteY27" fmla="*/ 1072371 h 1597499"/>
                  <a:gd name="connsiteX28" fmla="*/ 238674 w 252773"/>
                  <a:gd name="connsiteY28" fmla="*/ 1008595 h 1597499"/>
                  <a:gd name="connsiteX29" fmla="*/ 175733 w 252773"/>
                  <a:gd name="connsiteY29" fmla="*/ 1008595 h 1597499"/>
                  <a:gd name="connsiteX30" fmla="*/ 175733 w 252773"/>
                  <a:gd name="connsiteY30" fmla="*/ 929389 h 1597499"/>
                  <a:gd name="connsiteX31" fmla="*/ 175733 w 252773"/>
                  <a:gd name="connsiteY31" fmla="*/ 992651 h 1597499"/>
                  <a:gd name="connsiteX32" fmla="*/ 239178 w 252773"/>
                  <a:gd name="connsiteY32" fmla="*/ 992651 h 1597499"/>
                  <a:gd name="connsiteX33" fmla="*/ 239178 w 252773"/>
                  <a:gd name="connsiteY33" fmla="*/ 929389 h 1597499"/>
                  <a:gd name="connsiteX34" fmla="*/ 175733 w 252773"/>
                  <a:gd name="connsiteY34" fmla="*/ 929389 h 1597499"/>
                  <a:gd name="connsiteX35" fmla="*/ 95671 w 252773"/>
                  <a:gd name="connsiteY35" fmla="*/ 928875 h 1597499"/>
                  <a:gd name="connsiteX36" fmla="*/ 95671 w 252773"/>
                  <a:gd name="connsiteY36" fmla="*/ 993680 h 1597499"/>
                  <a:gd name="connsiteX37" fmla="*/ 157605 w 252773"/>
                  <a:gd name="connsiteY37" fmla="*/ 993680 h 1597499"/>
                  <a:gd name="connsiteX38" fmla="*/ 157605 w 252773"/>
                  <a:gd name="connsiteY38" fmla="*/ 928875 h 1597499"/>
                  <a:gd name="connsiteX39" fmla="*/ 95671 w 252773"/>
                  <a:gd name="connsiteY39" fmla="*/ 928875 h 1597499"/>
                  <a:gd name="connsiteX40" fmla="*/ 14602 w 252773"/>
                  <a:gd name="connsiteY40" fmla="*/ 928875 h 1597499"/>
                  <a:gd name="connsiteX41" fmla="*/ 14602 w 252773"/>
                  <a:gd name="connsiteY41" fmla="*/ 992651 h 1597499"/>
                  <a:gd name="connsiteX42" fmla="*/ 77544 w 252773"/>
                  <a:gd name="connsiteY42" fmla="*/ 992651 h 1597499"/>
                  <a:gd name="connsiteX43" fmla="*/ 77544 w 252773"/>
                  <a:gd name="connsiteY43" fmla="*/ 928875 h 1597499"/>
                  <a:gd name="connsiteX44" fmla="*/ 14602 w 252773"/>
                  <a:gd name="connsiteY44" fmla="*/ 928875 h 1597499"/>
                  <a:gd name="connsiteX45" fmla="*/ 175229 w 252773"/>
                  <a:gd name="connsiteY45" fmla="*/ 849668 h 1597499"/>
                  <a:gd name="connsiteX46" fmla="*/ 175229 w 252773"/>
                  <a:gd name="connsiteY46" fmla="*/ 912930 h 1597499"/>
                  <a:gd name="connsiteX47" fmla="*/ 238171 w 252773"/>
                  <a:gd name="connsiteY47" fmla="*/ 912930 h 1597499"/>
                  <a:gd name="connsiteX48" fmla="*/ 238171 w 252773"/>
                  <a:gd name="connsiteY48" fmla="*/ 849668 h 1597499"/>
                  <a:gd name="connsiteX49" fmla="*/ 175229 w 252773"/>
                  <a:gd name="connsiteY49" fmla="*/ 849668 h 1597499"/>
                  <a:gd name="connsiteX50" fmla="*/ 94664 w 252773"/>
                  <a:gd name="connsiteY50" fmla="*/ 767890 h 1597499"/>
                  <a:gd name="connsiteX51" fmla="*/ 94664 w 252773"/>
                  <a:gd name="connsiteY51" fmla="*/ 831152 h 1597499"/>
                  <a:gd name="connsiteX52" fmla="*/ 157605 w 252773"/>
                  <a:gd name="connsiteY52" fmla="*/ 831152 h 1597499"/>
                  <a:gd name="connsiteX53" fmla="*/ 157605 w 252773"/>
                  <a:gd name="connsiteY53" fmla="*/ 767890 h 1597499"/>
                  <a:gd name="connsiteX54" fmla="*/ 94664 w 252773"/>
                  <a:gd name="connsiteY54" fmla="*/ 767890 h 1597499"/>
                  <a:gd name="connsiteX55" fmla="*/ 15106 w 252773"/>
                  <a:gd name="connsiteY55" fmla="*/ 767890 h 1597499"/>
                  <a:gd name="connsiteX56" fmla="*/ 15106 w 252773"/>
                  <a:gd name="connsiteY56" fmla="*/ 831152 h 1597499"/>
                  <a:gd name="connsiteX57" fmla="*/ 77040 w 252773"/>
                  <a:gd name="connsiteY57" fmla="*/ 831152 h 1597499"/>
                  <a:gd name="connsiteX58" fmla="*/ 77040 w 252773"/>
                  <a:gd name="connsiteY58" fmla="*/ 767890 h 1597499"/>
                  <a:gd name="connsiteX59" fmla="*/ 15106 w 252773"/>
                  <a:gd name="connsiteY59" fmla="*/ 767890 h 1597499"/>
                  <a:gd name="connsiteX60" fmla="*/ 175229 w 252773"/>
                  <a:gd name="connsiteY60" fmla="*/ 767376 h 1597499"/>
                  <a:gd name="connsiteX61" fmla="*/ 175229 w 252773"/>
                  <a:gd name="connsiteY61" fmla="*/ 831667 h 1597499"/>
                  <a:gd name="connsiteX62" fmla="*/ 238171 w 252773"/>
                  <a:gd name="connsiteY62" fmla="*/ 831667 h 1597499"/>
                  <a:gd name="connsiteX63" fmla="*/ 238171 w 252773"/>
                  <a:gd name="connsiteY63" fmla="*/ 767376 h 1597499"/>
                  <a:gd name="connsiteX64" fmla="*/ 175229 w 252773"/>
                  <a:gd name="connsiteY64" fmla="*/ 767376 h 1597499"/>
                  <a:gd name="connsiteX65" fmla="*/ 175229 w 252773"/>
                  <a:gd name="connsiteY65" fmla="*/ 689712 h 1597499"/>
                  <a:gd name="connsiteX66" fmla="*/ 175229 w 252773"/>
                  <a:gd name="connsiteY66" fmla="*/ 752975 h 1597499"/>
                  <a:gd name="connsiteX67" fmla="*/ 238171 w 252773"/>
                  <a:gd name="connsiteY67" fmla="*/ 752975 h 1597499"/>
                  <a:gd name="connsiteX68" fmla="*/ 238171 w 252773"/>
                  <a:gd name="connsiteY68" fmla="*/ 689712 h 1597499"/>
                  <a:gd name="connsiteX69" fmla="*/ 175229 w 252773"/>
                  <a:gd name="connsiteY69" fmla="*/ 689712 h 1597499"/>
                  <a:gd name="connsiteX70" fmla="*/ 14602 w 252773"/>
                  <a:gd name="connsiteY70" fmla="*/ 689198 h 1597499"/>
                  <a:gd name="connsiteX71" fmla="*/ 14602 w 252773"/>
                  <a:gd name="connsiteY71" fmla="*/ 752460 h 1597499"/>
                  <a:gd name="connsiteX72" fmla="*/ 78048 w 252773"/>
                  <a:gd name="connsiteY72" fmla="*/ 752460 h 1597499"/>
                  <a:gd name="connsiteX73" fmla="*/ 78048 w 252773"/>
                  <a:gd name="connsiteY73" fmla="*/ 689198 h 1597499"/>
                  <a:gd name="connsiteX74" fmla="*/ 14602 w 252773"/>
                  <a:gd name="connsiteY74" fmla="*/ 689198 h 1597499"/>
                  <a:gd name="connsiteX75" fmla="*/ 14099 w 252773"/>
                  <a:gd name="connsiteY75" fmla="*/ 608449 h 1597499"/>
                  <a:gd name="connsiteX76" fmla="*/ 14099 w 252773"/>
                  <a:gd name="connsiteY76" fmla="*/ 671711 h 1597499"/>
                  <a:gd name="connsiteX77" fmla="*/ 78048 w 252773"/>
                  <a:gd name="connsiteY77" fmla="*/ 671711 h 1597499"/>
                  <a:gd name="connsiteX78" fmla="*/ 78048 w 252773"/>
                  <a:gd name="connsiteY78" fmla="*/ 608449 h 1597499"/>
                  <a:gd name="connsiteX79" fmla="*/ 14099 w 252773"/>
                  <a:gd name="connsiteY79" fmla="*/ 608449 h 1597499"/>
                  <a:gd name="connsiteX80" fmla="*/ 95168 w 252773"/>
                  <a:gd name="connsiteY80" fmla="*/ 607935 h 1597499"/>
                  <a:gd name="connsiteX81" fmla="*/ 95168 w 252773"/>
                  <a:gd name="connsiteY81" fmla="*/ 672226 h 1597499"/>
                  <a:gd name="connsiteX82" fmla="*/ 158109 w 252773"/>
                  <a:gd name="connsiteY82" fmla="*/ 672226 h 1597499"/>
                  <a:gd name="connsiteX83" fmla="*/ 158109 w 252773"/>
                  <a:gd name="connsiteY83" fmla="*/ 607935 h 1597499"/>
                  <a:gd name="connsiteX84" fmla="*/ 95168 w 252773"/>
                  <a:gd name="connsiteY84" fmla="*/ 607935 h 1597499"/>
                  <a:gd name="connsiteX85" fmla="*/ 175229 w 252773"/>
                  <a:gd name="connsiteY85" fmla="*/ 528728 h 1597499"/>
                  <a:gd name="connsiteX86" fmla="*/ 175229 w 252773"/>
                  <a:gd name="connsiteY86" fmla="*/ 592505 h 1597499"/>
                  <a:gd name="connsiteX87" fmla="*/ 239178 w 252773"/>
                  <a:gd name="connsiteY87" fmla="*/ 592505 h 1597499"/>
                  <a:gd name="connsiteX88" fmla="*/ 239178 w 252773"/>
                  <a:gd name="connsiteY88" fmla="*/ 528728 h 1597499"/>
                  <a:gd name="connsiteX89" fmla="*/ 175229 w 252773"/>
                  <a:gd name="connsiteY89" fmla="*/ 528728 h 1597499"/>
                  <a:gd name="connsiteX90" fmla="*/ 95168 w 252773"/>
                  <a:gd name="connsiteY90" fmla="*/ 528214 h 1597499"/>
                  <a:gd name="connsiteX91" fmla="*/ 95168 w 252773"/>
                  <a:gd name="connsiteY91" fmla="*/ 593019 h 1597499"/>
                  <a:gd name="connsiteX92" fmla="*/ 158613 w 252773"/>
                  <a:gd name="connsiteY92" fmla="*/ 593019 h 1597499"/>
                  <a:gd name="connsiteX93" fmla="*/ 158613 w 252773"/>
                  <a:gd name="connsiteY93" fmla="*/ 528214 h 1597499"/>
                  <a:gd name="connsiteX94" fmla="*/ 95168 w 252773"/>
                  <a:gd name="connsiteY94" fmla="*/ 528214 h 1597499"/>
                  <a:gd name="connsiteX95" fmla="*/ 15106 w 252773"/>
                  <a:gd name="connsiteY95" fmla="*/ 528214 h 1597499"/>
                  <a:gd name="connsiteX96" fmla="*/ 15106 w 252773"/>
                  <a:gd name="connsiteY96" fmla="*/ 593019 h 1597499"/>
                  <a:gd name="connsiteX97" fmla="*/ 78048 w 252773"/>
                  <a:gd name="connsiteY97" fmla="*/ 593019 h 1597499"/>
                  <a:gd name="connsiteX98" fmla="*/ 78048 w 252773"/>
                  <a:gd name="connsiteY98" fmla="*/ 528214 h 1597499"/>
                  <a:gd name="connsiteX99" fmla="*/ 15106 w 252773"/>
                  <a:gd name="connsiteY99" fmla="*/ 528214 h 1597499"/>
                  <a:gd name="connsiteX100" fmla="*/ 14602 w 252773"/>
                  <a:gd name="connsiteY100" fmla="*/ 449007 h 1597499"/>
                  <a:gd name="connsiteX101" fmla="*/ 14602 w 252773"/>
                  <a:gd name="connsiteY101" fmla="*/ 512270 h 1597499"/>
                  <a:gd name="connsiteX102" fmla="*/ 77544 w 252773"/>
                  <a:gd name="connsiteY102" fmla="*/ 512270 h 1597499"/>
                  <a:gd name="connsiteX103" fmla="*/ 77544 w 252773"/>
                  <a:gd name="connsiteY103" fmla="*/ 449007 h 1597499"/>
                  <a:gd name="connsiteX104" fmla="*/ 14602 w 252773"/>
                  <a:gd name="connsiteY104" fmla="*/ 449007 h 1597499"/>
                  <a:gd name="connsiteX105" fmla="*/ 94664 w 252773"/>
                  <a:gd name="connsiteY105" fmla="*/ 447979 h 1597499"/>
                  <a:gd name="connsiteX106" fmla="*/ 94664 w 252773"/>
                  <a:gd name="connsiteY106" fmla="*/ 512270 h 1597499"/>
                  <a:gd name="connsiteX107" fmla="*/ 158613 w 252773"/>
                  <a:gd name="connsiteY107" fmla="*/ 512270 h 1597499"/>
                  <a:gd name="connsiteX108" fmla="*/ 158613 w 252773"/>
                  <a:gd name="connsiteY108" fmla="*/ 447979 h 1597499"/>
                  <a:gd name="connsiteX109" fmla="*/ 94664 w 252773"/>
                  <a:gd name="connsiteY109" fmla="*/ 447979 h 1597499"/>
                  <a:gd name="connsiteX110" fmla="*/ 174726 w 252773"/>
                  <a:gd name="connsiteY110" fmla="*/ 368258 h 1597499"/>
                  <a:gd name="connsiteX111" fmla="*/ 174726 w 252773"/>
                  <a:gd name="connsiteY111" fmla="*/ 431006 h 1597499"/>
                  <a:gd name="connsiteX112" fmla="*/ 239178 w 252773"/>
                  <a:gd name="connsiteY112" fmla="*/ 431006 h 1597499"/>
                  <a:gd name="connsiteX113" fmla="*/ 239178 w 252773"/>
                  <a:gd name="connsiteY113" fmla="*/ 368258 h 1597499"/>
                  <a:gd name="connsiteX114" fmla="*/ 174726 w 252773"/>
                  <a:gd name="connsiteY114" fmla="*/ 368258 h 1597499"/>
                  <a:gd name="connsiteX115" fmla="*/ 95168 w 252773"/>
                  <a:gd name="connsiteY115" fmla="*/ 367744 h 1597499"/>
                  <a:gd name="connsiteX116" fmla="*/ 95168 w 252773"/>
                  <a:gd name="connsiteY116" fmla="*/ 431520 h 1597499"/>
                  <a:gd name="connsiteX117" fmla="*/ 158613 w 252773"/>
                  <a:gd name="connsiteY117" fmla="*/ 431520 h 1597499"/>
                  <a:gd name="connsiteX118" fmla="*/ 158613 w 252773"/>
                  <a:gd name="connsiteY118" fmla="*/ 367744 h 1597499"/>
                  <a:gd name="connsiteX119" fmla="*/ 95168 w 252773"/>
                  <a:gd name="connsiteY119" fmla="*/ 367744 h 1597499"/>
                  <a:gd name="connsiteX120" fmla="*/ 0 w 252773"/>
                  <a:gd name="connsiteY120" fmla="*/ 350771 h 1597499"/>
                  <a:gd name="connsiteX121" fmla="*/ 252270 w 252773"/>
                  <a:gd name="connsiteY121" fmla="*/ 350771 h 1597499"/>
                  <a:gd name="connsiteX122" fmla="*/ 252270 w 252773"/>
                  <a:gd name="connsiteY122" fmla="*/ 1597499 h 1597499"/>
                  <a:gd name="connsiteX123" fmla="*/ 0 w 252773"/>
                  <a:gd name="connsiteY123" fmla="*/ 1597499 h 1597499"/>
                  <a:gd name="connsiteX124" fmla="*/ 0 w 252773"/>
                  <a:gd name="connsiteY124" fmla="*/ 350771 h 1597499"/>
                  <a:gd name="connsiteX125" fmla="*/ 134947 w 252773"/>
                  <a:gd name="connsiteY125" fmla="*/ 273107 h 1597499"/>
                  <a:gd name="connsiteX126" fmla="*/ 134947 w 252773"/>
                  <a:gd name="connsiteY126" fmla="*/ 321969 h 1597499"/>
                  <a:gd name="connsiteX127" fmla="*/ 238674 w 252773"/>
                  <a:gd name="connsiteY127" fmla="*/ 321969 h 1597499"/>
                  <a:gd name="connsiteX128" fmla="*/ 238674 w 252773"/>
                  <a:gd name="connsiteY128" fmla="*/ 273107 h 1597499"/>
                  <a:gd name="connsiteX129" fmla="*/ 134947 w 252773"/>
                  <a:gd name="connsiteY129" fmla="*/ 273107 h 1597499"/>
                  <a:gd name="connsiteX130" fmla="*/ 14099 w 252773"/>
                  <a:gd name="connsiteY130" fmla="*/ 271564 h 1597499"/>
                  <a:gd name="connsiteX131" fmla="*/ 14099 w 252773"/>
                  <a:gd name="connsiteY131" fmla="*/ 321969 h 1597499"/>
                  <a:gd name="connsiteX132" fmla="*/ 117827 w 252773"/>
                  <a:gd name="connsiteY132" fmla="*/ 321969 h 1597499"/>
                  <a:gd name="connsiteX133" fmla="*/ 117827 w 252773"/>
                  <a:gd name="connsiteY133" fmla="*/ 271564 h 1597499"/>
                  <a:gd name="connsiteX134" fmla="*/ 66466 w 252773"/>
                  <a:gd name="connsiteY134" fmla="*/ 271564 h 1597499"/>
                  <a:gd name="connsiteX135" fmla="*/ 14099 w 252773"/>
                  <a:gd name="connsiteY135" fmla="*/ 271564 h 1597499"/>
                  <a:gd name="connsiteX136" fmla="*/ 49346 w 252773"/>
                  <a:gd name="connsiteY136" fmla="*/ 209331 h 1597499"/>
                  <a:gd name="connsiteX137" fmla="*/ 17120 w 252773"/>
                  <a:gd name="connsiteY137" fmla="*/ 255106 h 1597499"/>
                  <a:gd name="connsiteX138" fmla="*/ 237164 w 252773"/>
                  <a:gd name="connsiteY138" fmla="*/ 255106 h 1597499"/>
                  <a:gd name="connsiteX139" fmla="*/ 202923 w 252773"/>
                  <a:gd name="connsiteY139" fmla="*/ 209331 h 1597499"/>
                  <a:gd name="connsiteX140" fmla="*/ 49346 w 252773"/>
                  <a:gd name="connsiteY140" fmla="*/ 209331 h 1597499"/>
                  <a:gd name="connsiteX141" fmla="*/ 0 w 252773"/>
                  <a:gd name="connsiteY141" fmla="*/ 190815 h 1597499"/>
                  <a:gd name="connsiteX142" fmla="*/ 252773 w 252773"/>
                  <a:gd name="connsiteY142" fmla="*/ 190815 h 1597499"/>
                  <a:gd name="connsiteX143" fmla="*/ 252773 w 252773"/>
                  <a:gd name="connsiteY143" fmla="*/ 340484 h 1597499"/>
                  <a:gd name="connsiteX144" fmla="*/ 0 w 252773"/>
                  <a:gd name="connsiteY144" fmla="*/ 340484 h 1597499"/>
                  <a:gd name="connsiteX145" fmla="*/ 0 w 252773"/>
                  <a:gd name="connsiteY145" fmla="*/ 190815 h 1597499"/>
                  <a:gd name="connsiteX146" fmla="*/ 31723 w 252773"/>
                  <a:gd name="connsiteY146" fmla="*/ 0 h 1597499"/>
                  <a:gd name="connsiteX147" fmla="*/ 31723 w 252773"/>
                  <a:gd name="connsiteY147" fmla="*/ 120867 h 1597499"/>
                  <a:gd name="connsiteX148" fmla="*/ 95168 w 252773"/>
                  <a:gd name="connsiteY148" fmla="*/ 120867 h 1597499"/>
                  <a:gd name="connsiteX149" fmla="*/ 95168 w 252773"/>
                  <a:gd name="connsiteY149" fmla="*/ 183100 h 1597499"/>
                  <a:gd name="connsiteX150" fmla="*/ 11078 w 252773"/>
                  <a:gd name="connsiteY150" fmla="*/ 183100 h 1597499"/>
                  <a:gd name="connsiteX151" fmla="*/ 24170 w 252773"/>
                  <a:gd name="connsiteY151" fmla="*/ 514 h 1597499"/>
                  <a:gd name="connsiteX152" fmla="*/ 31723 w 252773"/>
                  <a:gd name="connsiteY152" fmla="*/ 0 h 159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252773" h="1597499">
                    <a:moveTo>
                      <a:pt x="94664" y="1169580"/>
                    </a:moveTo>
                    <a:cubicBezTo>
                      <a:pt x="94664" y="1191696"/>
                      <a:pt x="94664" y="1211754"/>
                      <a:pt x="94664" y="1232327"/>
                    </a:cubicBezTo>
                    <a:cubicBezTo>
                      <a:pt x="115813" y="1232327"/>
                      <a:pt x="135450" y="1232327"/>
                      <a:pt x="158109" y="1232327"/>
                    </a:cubicBezTo>
                    <a:cubicBezTo>
                      <a:pt x="158109" y="1209697"/>
                      <a:pt x="158109" y="1189639"/>
                      <a:pt x="158109" y="1169580"/>
                    </a:cubicBezTo>
                    <a:cubicBezTo>
                      <a:pt x="136457" y="1169580"/>
                      <a:pt x="115813" y="1169580"/>
                      <a:pt x="94664" y="1169580"/>
                    </a:cubicBezTo>
                    <a:close/>
                    <a:moveTo>
                      <a:pt x="175733" y="1168551"/>
                    </a:moveTo>
                    <a:cubicBezTo>
                      <a:pt x="175733" y="1190153"/>
                      <a:pt x="175733" y="1210726"/>
                      <a:pt x="175733" y="1231813"/>
                    </a:cubicBezTo>
                    <a:cubicBezTo>
                      <a:pt x="197385" y="1231813"/>
                      <a:pt x="217022" y="1231813"/>
                      <a:pt x="237667" y="1231813"/>
                    </a:cubicBezTo>
                    <a:cubicBezTo>
                      <a:pt x="237667" y="1210212"/>
                      <a:pt x="237667" y="1189639"/>
                      <a:pt x="237667" y="1168551"/>
                    </a:cubicBezTo>
                    <a:cubicBezTo>
                      <a:pt x="216519" y="1168551"/>
                      <a:pt x="196881" y="1168551"/>
                      <a:pt x="175733" y="1168551"/>
                    </a:cubicBezTo>
                    <a:close/>
                    <a:moveTo>
                      <a:pt x="95168" y="1090888"/>
                    </a:moveTo>
                    <a:cubicBezTo>
                      <a:pt x="95168" y="1112490"/>
                      <a:pt x="95168" y="1132548"/>
                      <a:pt x="95168" y="1153636"/>
                    </a:cubicBezTo>
                    <a:cubicBezTo>
                      <a:pt x="116820" y="1153636"/>
                      <a:pt x="135954" y="1153636"/>
                      <a:pt x="157605" y="1153636"/>
                    </a:cubicBezTo>
                    <a:cubicBezTo>
                      <a:pt x="157605" y="1132548"/>
                      <a:pt x="157605" y="1113004"/>
                      <a:pt x="157605" y="1090888"/>
                    </a:cubicBezTo>
                    <a:cubicBezTo>
                      <a:pt x="135954" y="1090888"/>
                      <a:pt x="115309" y="1090888"/>
                      <a:pt x="95168" y="1090888"/>
                    </a:cubicBezTo>
                    <a:close/>
                    <a:moveTo>
                      <a:pt x="15106" y="1090888"/>
                    </a:moveTo>
                    <a:cubicBezTo>
                      <a:pt x="15106" y="1112490"/>
                      <a:pt x="15106" y="1132548"/>
                      <a:pt x="15106" y="1153636"/>
                    </a:cubicBezTo>
                    <a:cubicBezTo>
                      <a:pt x="36758" y="1153636"/>
                      <a:pt x="56396" y="1153636"/>
                      <a:pt x="77544" y="1153636"/>
                    </a:cubicBezTo>
                    <a:cubicBezTo>
                      <a:pt x="77544" y="1132548"/>
                      <a:pt x="77544" y="1112490"/>
                      <a:pt x="77544" y="1090888"/>
                    </a:cubicBezTo>
                    <a:cubicBezTo>
                      <a:pt x="55389" y="1090888"/>
                      <a:pt x="34744" y="1090888"/>
                      <a:pt x="15106" y="1090888"/>
                    </a:cubicBezTo>
                    <a:close/>
                    <a:moveTo>
                      <a:pt x="95671" y="1009110"/>
                    </a:moveTo>
                    <a:cubicBezTo>
                      <a:pt x="95671" y="1031225"/>
                      <a:pt x="95671" y="1051798"/>
                      <a:pt x="95671" y="1072886"/>
                    </a:cubicBezTo>
                    <a:cubicBezTo>
                      <a:pt x="116820" y="1072886"/>
                      <a:pt x="135954" y="1072886"/>
                      <a:pt x="157605" y="1072886"/>
                    </a:cubicBezTo>
                    <a:cubicBezTo>
                      <a:pt x="157605" y="1050256"/>
                      <a:pt x="157605" y="1029683"/>
                      <a:pt x="157605" y="1009110"/>
                    </a:cubicBezTo>
                    <a:cubicBezTo>
                      <a:pt x="135450" y="1009110"/>
                      <a:pt x="115813" y="1009110"/>
                      <a:pt x="95671" y="1009110"/>
                    </a:cubicBezTo>
                    <a:close/>
                    <a:moveTo>
                      <a:pt x="175733" y="1008595"/>
                    </a:moveTo>
                    <a:cubicBezTo>
                      <a:pt x="175733" y="1030197"/>
                      <a:pt x="175733" y="1050770"/>
                      <a:pt x="175733" y="1072371"/>
                    </a:cubicBezTo>
                    <a:cubicBezTo>
                      <a:pt x="197385" y="1072371"/>
                      <a:pt x="217022" y="1072371"/>
                      <a:pt x="238674" y="1072371"/>
                    </a:cubicBezTo>
                    <a:cubicBezTo>
                      <a:pt x="238674" y="1050770"/>
                      <a:pt x="238674" y="1029683"/>
                      <a:pt x="238674" y="1008595"/>
                    </a:cubicBezTo>
                    <a:cubicBezTo>
                      <a:pt x="216519" y="1008595"/>
                      <a:pt x="196881" y="1008595"/>
                      <a:pt x="175733" y="1008595"/>
                    </a:cubicBezTo>
                    <a:close/>
                    <a:moveTo>
                      <a:pt x="175733" y="929389"/>
                    </a:moveTo>
                    <a:cubicBezTo>
                      <a:pt x="175733" y="951505"/>
                      <a:pt x="175733" y="972078"/>
                      <a:pt x="175733" y="992651"/>
                    </a:cubicBezTo>
                    <a:cubicBezTo>
                      <a:pt x="197888" y="992651"/>
                      <a:pt x="218029" y="992651"/>
                      <a:pt x="239178" y="992651"/>
                    </a:cubicBezTo>
                    <a:cubicBezTo>
                      <a:pt x="239178" y="970535"/>
                      <a:pt x="239178" y="950990"/>
                      <a:pt x="239178" y="929389"/>
                    </a:cubicBezTo>
                    <a:cubicBezTo>
                      <a:pt x="218029" y="929389"/>
                      <a:pt x="196881" y="929389"/>
                      <a:pt x="175733" y="929389"/>
                    </a:cubicBezTo>
                    <a:close/>
                    <a:moveTo>
                      <a:pt x="95671" y="928875"/>
                    </a:moveTo>
                    <a:cubicBezTo>
                      <a:pt x="95671" y="951505"/>
                      <a:pt x="95671" y="972593"/>
                      <a:pt x="95671" y="993680"/>
                    </a:cubicBezTo>
                    <a:cubicBezTo>
                      <a:pt x="116820" y="993680"/>
                      <a:pt x="135954" y="993680"/>
                      <a:pt x="157605" y="993680"/>
                    </a:cubicBezTo>
                    <a:cubicBezTo>
                      <a:pt x="157605" y="970535"/>
                      <a:pt x="157605" y="949448"/>
                      <a:pt x="157605" y="928875"/>
                    </a:cubicBezTo>
                    <a:cubicBezTo>
                      <a:pt x="135450" y="928875"/>
                      <a:pt x="115309" y="928875"/>
                      <a:pt x="95671" y="928875"/>
                    </a:cubicBezTo>
                    <a:close/>
                    <a:moveTo>
                      <a:pt x="14602" y="928875"/>
                    </a:moveTo>
                    <a:cubicBezTo>
                      <a:pt x="14602" y="951505"/>
                      <a:pt x="14602" y="971563"/>
                      <a:pt x="14602" y="992651"/>
                    </a:cubicBezTo>
                    <a:cubicBezTo>
                      <a:pt x="36255" y="992651"/>
                      <a:pt x="56396" y="992651"/>
                      <a:pt x="77544" y="992651"/>
                    </a:cubicBezTo>
                    <a:cubicBezTo>
                      <a:pt x="77544" y="970021"/>
                      <a:pt x="77544" y="949448"/>
                      <a:pt x="77544" y="928875"/>
                    </a:cubicBezTo>
                    <a:cubicBezTo>
                      <a:pt x="55389" y="928875"/>
                      <a:pt x="35247" y="928875"/>
                      <a:pt x="14602" y="928875"/>
                    </a:cubicBezTo>
                    <a:close/>
                    <a:moveTo>
                      <a:pt x="175229" y="849668"/>
                    </a:moveTo>
                    <a:cubicBezTo>
                      <a:pt x="175229" y="871784"/>
                      <a:pt x="175229" y="891843"/>
                      <a:pt x="175229" y="912930"/>
                    </a:cubicBezTo>
                    <a:cubicBezTo>
                      <a:pt x="196881" y="912930"/>
                      <a:pt x="217022" y="912930"/>
                      <a:pt x="238171" y="912930"/>
                    </a:cubicBezTo>
                    <a:cubicBezTo>
                      <a:pt x="238171" y="891328"/>
                      <a:pt x="238171" y="870241"/>
                      <a:pt x="238171" y="849668"/>
                    </a:cubicBezTo>
                    <a:cubicBezTo>
                      <a:pt x="216015" y="849668"/>
                      <a:pt x="195874" y="849668"/>
                      <a:pt x="175229" y="849668"/>
                    </a:cubicBezTo>
                    <a:close/>
                    <a:moveTo>
                      <a:pt x="94664" y="767890"/>
                    </a:moveTo>
                    <a:cubicBezTo>
                      <a:pt x="94664" y="789492"/>
                      <a:pt x="94664" y="809551"/>
                      <a:pt x="94664" y="831152"/>
                    </a:cubicBezTo>
                    <a:cubicBezTo>
                      <a:pt x="116316" y="831152"/>
                      <a:pt x="136457" y="831152"/>
                      <a:pt x="157605" y="831152"/>
                    </a:cubicBezTo>
                    <a:cubicBezTo>
                      <a:pt x="157605" y="809036"/>
                      <a:pt x="157605" y="788463"/>
                      <a:pt x="157605" y="767890"/>
                    </a:cubicBezTo>
                    <a:cubicBezTo>
                      <a:pt x="135450" y="767890"/>
                      <a:pt x="115813" y="767890"/>
                      <a:pt x="94664" y="767890"/>
                    </a:cubicBezTo>
                    <a:close/>
                    <a:moveTo>
                      <a:pt x="15106" y="767890"/>
                    </a:moveTo>
                    <a:cubicBezTo>
                      <a:pt x="15106" y="790006"/>
                      <a:pt x="15106" y="810579"/>
                      <a:pt x="15106" y="831152"/>
                    </a:cubicBezTo>
                    <a:cubicBezTo>
                      <a:pt x="37262" y="831152"/>
                      <a:pt x="56899" y="831152"/>
                      <a:pt x="77040" y="831152"/>
                    </a:cubicBezTo>
                    <a:cubicBezTo>
                      <a:pt x="77040" y="809036"/>
                      <a:pt x="77040" y="788463"/>
                      <a:pt x="77040" y="767890"/>
                    </a:cubicBezTo>
                    <a:cubicBezTo>
                      <a:pt x="54885" y="767890"/>
                      <a:pt x="35247" y="767890"/>
                      <a:pt x="15106" y="767890"/>
                    </a:cubicBezTo>
                    <a:close/>
                    <a:moveTo>
                      <a:pt x="175229" y="767376"/>
                    </a:moveTo>
                    <a:cubicBezTo>
                      <a:pt x="175229" y="788978"/>
                      <a:pt x="175229" y="810065"/>
                      <a:pt x="175229" y="831667"/>
                    </a:cubicBezTo>
                    <a:cubicBezTo>
                      <a:pt x="196881" y="831667"/>
                      <a:pt x="217022" y="831667"/>
                      <a:pt x="238171" y="831667"/>
                    </a:cubicBezTo>
                    <a:cubicBezTo>
                      <a:pt x="238171" y="809551"/>
                      <a:pt x="238171" y="788978"/>
                      <a:pt x="238171" y="767376"/>
                    </a:cubicBezTo>
                    <a:cubicBezTo>
                      <a:pt x="216519" y="767376"/>
                      <a:pt x="196881" y="767376"/>
                      <a:pt x="175229" y="767376"/>
                    </a:cubicBezTo>
                    <a:close/>
                    <a:moveTo>
                      <a:pt x="175229" y="689712"/>
                    </a:moveTo>
                    <a:cubicBezTo>
                      <a:pt x="175229" y="711829"/>
                      <a:pt x="175229" y="731887"/>
                      <a:pt x="175229" y="752975"/>
                    </a:cubicBezTo>
                    <a:cubicBezTo>
                      <a:pt x="196378" y="752975"/>
                      <a:pt x="216519" y="752975"/>
                      <a:pt x="238171" y="752975"/>
                    </a:cubicBezTo>
                    <a:cubicBezTo>
                      <a:pt x="238171" y="730344"/>
                      <a:pt x="238171" y="709771"/>
                      <a:pt x="238171" y="689712"/>
                    </a:cubicBezTo>
                    <a:cubicBezTo>
                      <a:pt x="216015" y="689712"/>
                      <a:pt x="195371" y="689712"/>
                      <a:pt x="175229" y="689712"/>
                    </a:cubicBezTo>
                    <a:close/>
                    <a:moveTo>
                      <a:pt x="14602" y="689198"/>
                    </a:moveTo>
                    <a:cubicBezTo>
                      <a:pt x="14602" y="711314"/>
                      <a:pt x="14602" y="732402"/>
                      <a:pt x="14602" y="752460"/>
                    </a:cubicBezTo>
                    <a:cubicBezTo>
                      <a:pt x="36758" y="752460"/>
                      <a:pt x="56899" y="752460"/>
                      <a:pt x="78048" y="752460"/>
                    </a:cubicBezTo>
                    <a:cubicBezTo>
                      <a:pt x="78048" y="730344"/>
                      <a:pt x="78048" y="710285"/>
                      <a:pt x="78048" y="689198"/>
                    </a:cubicBezTo>
                    <a:cubicBezTo>
                      <a:pt x="56396" y="689198"/>
                      <a:pt x="35751" y="689198"/>
                      <a:pt x="14602" y="689198"/>
                    </a:cubicBezTo>
                    <a:close/>
                    <a:moveTo>
                      <a:pt x="14099" y="608449"/>
                    </a:moveTo>
                    <a:cubicBezTo>
                      <a:pt x="14099" y="630050"/>
                      <a:pt x="14099" y="650109"/>
                      <a:pt x="14099" y="671711"/>
                    </a:cubicBezTo>
                    <a:cubicBezTo>
                      <a:pt x="35751" y="671711"/>
                      <a:pt x="56396" y="671711"/>
                      <a:pt x="78048" y="671711"/>
                    </a:cubicBezTo>
                    <a:cubicBezTo>
                      <a:pt x="78048" y="650109"/>
                      <a:pt x="78048" y="630050"/>
                      <a:pt x="78048" y="608449"/>
                    </a:cubicBezTo>
                    <a:cubicBezTo>
                      <a:pt x="55389" y="608449"/>
                      <a:pt x="35247" y="608449"/>
                      <a:pt x="14099" y="608449"/>
                    </a:cubicBezTo>
                    <a:close/>
                    <a:moveTo>
                      <a:pt x="95168" y="607935"/>
                    </a:moveTo>
                    <a:cubicBezTo>
                      <a:pt x="95168" y="630565"/>
                      <a:pt x="95168" y="651138"/>
                      <a:pt x="95168" y="672226"/>
                    </a:cubicBezTo>
                    <a:cubicBezTo>
                      <a:pt x="116820" y="672226"/>
                      <a:pt x="136961" y="672226"/>
                      <a:pt x="158109" y="672226"/>
                    </a:cubicBezTo>
                    <a:cubicBezTo>
                      <a:pt x="158109" y="650109"/>
                      <a:pt x="158109" y="629536"/>
                      <a:pt x="158109" y="607935"/>
                    </a:cubicBezTo>
                    <a:cubicBezTo>
                      <a:pt x="136961" y="607935"/>
                      <a:pt x="116820" y="607935"/>
                      <a:pt x="95168" y="607935"/>
                    </a:cubicBezTo>
                    <a:close/>
                    <a:moveTo>
                      <a:pt x="175229" y="528728"/>
                    </a:moveTo>
                    <a:cubicBezTo>
                      <a:pt x="175229" y="550844"/>
                      <a:pt x="175229" y="571417"/>
                      <a:pt x="175229" y="592505"/>
                    </a:cubicBezTo>
                    <a:cubicBezTo>
                      <a:pt x="196378" y="592505"/>
                      <a:pt x="216519" y="592505"/>
                      <a:pt x="239178" y="592505"/>
                    </a:cubicBezTo>
                    <a:cubicBezTo>
                      <a:pt x="239178" y="570388"/>
                      <a:pt x="239178" y="550330"/>
                      <a:pt x="239178" y="528728"/>
                    </a:cubicBezTo>
                    <a:cubicBezTo>
                      <a:pt x="217526" y="528728"/>
                      <a:pt x="196378" y="528728"/>
                      <a:pt x="175229" y="528728"/>
                    </a:cubicBezTo>
                    <a:close/>
                    <a:moveTo>
                      <a:pt x="95168" y="528214"/>
                    </a:moveTo>
                    <a:cubicBezTo>
                      <a:pt x="95168" y="550844"/>
                      <a:pt x="95168" y="571417"/>
                      <a:pt x="95168" y="593019"/>
                    </a:cubicBezTo>
                    <a:cubicBezTo>
                      <a:pt x="116820" y="593019"/>
                      <a:pt x="136457" y="593019"/>
                      <a:pt x="158613" y="593019"/>
                    </a:cubicBezTo>
                    <a:cubicBezTo>
                      <a:pt x="158613" y="569874"/>
                      <a:pt x="158613" y="549815"/>
                      <a:pt x="158613" y="528214"/>
                    </a:cubicBezTo>
                    <a:cubicBezTo>
                      <a:pt x="136457" y="528214"/>
                      <a:pt x="115813" y="528214"/>
                      <a:pt x="95168" y="528214"/>
                    </a:cubicBezTo>
                    <a:close/>
                    <a:moveTo>
                      <a:pt x="15106" y="528214"/>
                    </a:moveTo>
                    <a:cubicBezTo>
                      <a:pt x="15106" y="551873"/>
                      <a:pt x="15106" y="572446"/>
                      <a:pt x="15106" y="593019"/>
                    </a:cubicBezTo>
                    <a:cubicBezTo>
                      <a:pt x="37262" y="593019"/>
                      <a:pt x="56899" y="593019"/>
                      <a:pt x="78048" y="593019"/>
                    </a:cubicBezTo>
                    <a:cubicBezTo>
                      <a:pt x="78048" y="570903"/>
                      <a:pt x="78048" y="550330"/>
                      <a:pt x="78048" y="528214"/>
                    </a:cubicBezTo>
                    <a:cubicBezTo>
                      <a:pt x="56396" y="528214"/>
                      <a:pt x="36255" y="528214"/>
                      <a:pt x="15106" y="528214"/>
                    </a:cubicBezTo>
                    <a:close/>
                    <a:moveTo>
                      <a:pt x="14602" y="449007"/>
                    </a:moveTo>
                    <a:cubicBezTo>
                      <a:pt x="14602" y="471124"/>
                      <a:pt x="14602" y="491182"/>
                      <a:pt x="14602" y="512270"/>
                    </a:cubicBezTo>
                    <a:cubicBezTo>
                      <a:pt x="35751" y="512270"/>
                      <a:pt x="55389" y="512270"/>
                      <a:pt x="77544" y="512270"/>
                    </a:cubicBezTo>
                    <a:cubicBezTo>
                      <a:pt x="77544" y="489125"/>
                      <a:pt x="77544" y="468552"/>
                      <a:pt x="77544" y="449007"/>
                    </a:cubicBezTo>
                    <a:cubicBezTo>
                      <a:pt x="54885" y="449007"/>
                      <a:pt x="34744" y="449007"/>
                      <a:pt x="14602" y="449007"/>
                    </a:cubicBezTo>
                    <a:close/>
                    <a:moveTo>
                      <a:pt x="94664" y="447979"/>
                    </a:moveTo>
                    <a:cubicBezTo>
                      <a:pt x="94664" y="469580"/>
                      <a:pt x="94664" y="490153"/>
                      <a:pt x="94664" y="512270"/>
                    </a:cubicBezTo>
                    <a:cubicBezTo>
                      <a:pt x="116316" y="512270"/>
                      <a:pt x="136457" y="512270"/>
                      <a:pt x="158613" y="512270"/>
                    </a:cubicBezTo>
                    <a:cubicBezTo>
                      <a:pt x="158613" y="489639"/>
                      <a:pt x="158613" y="469580"/>
                      <a:pt x="158613" y="447979"/>
                    </a:cubicBezTo>
                    <a:cubicBezTo>
                      <a:pt x="136961" y="447979"/>
                      <a:pt x="116316" y="447979"/>
                      <a:pt x="94664" y="447979"/>
                    </a:cubicBezTo>
                    <a:close/>
                    <a:moveTo>
                      <a:pt x="174726" y="368258"/>
                    </a:moveTo>
                    <a:cubicBezTo>
                      <a:pt x="174726" y="389346"/>
                      <a:pt x="174726" y="409404"/>
                      <a:pt x="174726" y="431006"/>
                    </a:cubicBezTo>
                    <a:cubicBezTo>
                      <a:pt x="196378" y="431006"/>
                      <a:pt x="217526" y="431006"/>
                      <a:pt x="239178" y="431006"/>
                    </a:cubicBezTo>
                    <a:cubicBezTo>
                      <a:pt x="239178" y="409919"/>
                      <a:pt x="239178" y="390374"/>
                      <a:pt x="239178" y="368258"/>
                    </a:cubicBezTo>
                    <a:cubicBezTo>
                      <a:pt x="217526" y="368258"/>
                      <a:pt x="196881" y="368258"/>
                      <a:pt x="174726" y="368258"/>
                    </a:cubicBezTo>
                    <a:close/>
                    <a:moveTo>
                      <a:pt x="95168" y="367744"/>
                    </a:moveTo>
                    <a:cubicBezTo>
                      <a:pt x="95168" y="389860"/>
                      <a:pt x="95168" y="410947"/>
                      <a:pt x="95168" y="431520"/>
                    </a:cubicBezTo>
                    <a:cubicBezTo>
                      <a:pt x="117323" y="431520"/>
                      <a:pt x="137968" y="431520"/>
                      <a:pt x="158613" y="431520"/>
                    </a:cubicBezTo>
                    <a:cubicBezTo>
                      <a:pt x="158613" y="409404"/>
                      <a:pt x="158613" y="389346"/>
                      <a:pt x="158613" y="367744"/>
                    </a:cubicBezTo>
                    <a:cubicBezTo>
                      <a:pt x="135954" y="367744"/>
                      <a:pt x="115813" y="367744"/>
                      <a:pt x="95168" y="367744"/>
                    </a:cubicBezTo>
                    <a:close/>
                    <a:moveTo>
                      <a:pt x="0" y="350771"/>
                    </a:moveTo>
                    <a:cubicBezTo>
                      <a:pt x="83083" y="350771"/>
                      <a:pt x="166669" y="350771"/>
                      <a:pt x="252270" y="350771"/>
                    </a:cubicBezTo>
                    <a:cubicBezTo>
                      <a:pt x="252270" y="765319"/>
                      <a:pt x="252270" y="1180380"/>
                      <a:pt x="252270" y="1597499"/>
                    </a:cubicBezTo>
                    <a:cubicBezTo>
                      <a:pt x="167173" y="1597499"/>
                      <a:pt x="84594" y="1597499"/>
                      <a:pt x="0" y="1597499"/>
                    </a:cubicBezTo>
                    <a:cubicBezTo>
                      <a:pt x="0" y="1181923"/>
                      <a:pt x="0" y="767376"/>
                      <a:pt x="0" y="350771"/>
                    </a:cubicBezTo>
                    <a:close/>
                    <a:moveTo>
                      <a:pt x="134947" y="273107"/>
                    </a:moveTo>
                    <a:cubicBezTo>
                      <a:pt x="134947" y="290080"/>
                      <a:pt x="134947" y="306024"/>
                      <a:pt x="134947" y="321969"/>
                    </a:cubicBezTo>
                    <a:cubicBezTo>
                      <a:pt x="170194" y="321969"/>
                      <a:pt x="203931" y="321969"/>
                      <a:pt x="238674" y="321969"/>
                    </a:cubicBezTo>
                    <a:cubicBezTo>
                      <a:pt x="238674" y="304482"/>
                      <a:pt x="238674" y="289566"/>
                      <a:pt x="238674" y="273107"/>
                    </a:cubicBezTo>
                    <a:cubicBezTo>
                      <a:pt x="202420" y="273107"/>
                      <a:pt x="169691" y="273107"/>
                      <a:pt x="134947" y="273107"/>
                    </a:cubicBezTo>
                    <a:close/>
                    <a:moveTo>
                      <a:pt x="14099" y="271564"/>
                    </a:moveTo>
                    <a:cubicBezTo>
                      <a:pt x="14099" y="290080"/>
                      <a:pt x="14099" y="304996"/>
                      <a:pt x="14099" y="321969"/>
                    </a:cubicBezTo>
                    <a:cubicBezTo>
                      <a:pt x="50353" y="321969"/>
                      <a:pt x="83587" y="321969"/>
                      <a:pt x="117827" y="321969"/>
                    </a:cubicBezTo>
                    <a:cubicBezTo>
                      <a:pt x="117827" y="304996"/>
                      <a:pt x="117827" y="289052"/>
                      <a:pt x="117827" y="271564"/>
                    </a:cubicBezTo>
                    <a:cubicBezTo>
                      <a:pt x="99700" y="271564"/>
                      <a:pt x="83083" y="271564"/>
                      <a:pt x="66466" y="271564"/>
                    </a:cubicBezTo>
                    <a:cubicBezTo>
                      <a:pt x="49346" y="271564"/>
                      <a:pt x="32226" y="271564"/>
                      <a:pt x="14099" y="271564"/>
                    </a:cubicBezTo>
                    <a:close/>
                    <a:moveTo>
                      <a:pt x="49346" y="209331"/>
                    </a:moveTo>
                    <a:cubicBezTo>
                      <a:pt x="11581" y="209331"/>
                      <a:pt x="6043" y="217045"/>
                      <a:pt x="17120" y="255106"/>
                    </a:cubicBezTo>
                    <a:cubicBezTo>
                      <a:pt x="90132" y="255106"/>
                      <a:pt x="163145" y="255106"/>
                      <a:pt x="237164" y="255106"/>
                    </a:cubicBezTo>
                    <a:cubicBezTo>
                      <a:pt x="243710" y="212417"/>
                      <a:pt x="241192" y="209331"/>
                      <a:pt x="202923" y="209331"/>
                    </a:cubicBezTo>
                    <a:cubicBezTo>
                      <a:pt x="151563" y="209331"/>
                      <a:pt x="100707" y="209331"/>
                      <a:pt x="49346" y="209331"/>
                    </a:cubicBezTo>
                    <a:close/>
                    <a:moveTo>
                      <a:pt x="0" y="190815"/>
                    </a:moveTo>
                    <a:cubicBezTo>
                      <a:pt x="84594" y="190815"/>
                      <a:pt x="167676" y="190815"/>
                      <a:pt x="252773" y="190815"/>
                    </a:cubicBezTo>
                    <a:cubicBezTo>
                      <a:pt x="252773" y="240704"/>
                      <a:pt x="252773" y="290080"/>
                      <a:pt x="252773" y="340484"/>
                    </a:cubicBezTo>
                    <a:cubicBezTo>
                      <a:pt x="168180" y="340484"/>
                      <a:pt x="84594" y="340484"/>
                      <a:pt x="0" y="340484"/>
                    </a:cubicBezTo>
                    <a:cubicBezTo>
                      <a:pt x="0" y="290594"/>
                      <a:pt x="0" y="241219"/>
                      <a:pt x="0" y="190815"/>
                    </a:cubicBezTo>
                    <a:close/>
                    <a:moveTo>
                      <a:pt x="31723" y="0"/>
                    </a:moveTo>
                    <a:cubicBezTo>
                      <a:pt x="31723" y="39603"/>
                      <a:pt x="31723" y="78691"/>
                      <a:pt x="31723" y="120867"/>
                    </a:cubicBezTo>
                    <a:cubicBezTo>
                      <a:pt x="55892" y="120867"/>
                      <a:pt x="74523" y="120867"/>
                      <a:pt x="95168" y="120867"/>
                    </a:cubicBezTo>
                    <a:cubicBezTo>
                      <a:pt x="95168" y="142468"/>
                      <a:pt x="95168" y="162013"/>
                      <a:pt x="95168" y="183100"/>
                    </a:cubicBezTo>
                    <a:cubicBezTo>
                      <a:pt x="66467" y="183100"/>
                      <a:pt x="40786" y="183100"/>
                      <a:pt x="11078" y="183100"/>
                    </a:cubicBezTo>
                    <a:cubicBezTo>
                      <a:pt x="15610" y="121381"/>
                      <a:pt x="20142" y="61205"/>
                      <a:pt x="24170" y="514"/>
                    </a:cubicBezTo>
                    <a:cubicBezTo>
                      <a:pt x="26688" y="514"/>
                      <a:pt x="29205" y="514"/>
                      <a:pt x="3172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3" name="Freeform: Shape 72">
                <a:extLst>
                  <a:ext uri="{FF2B5EF4-FFF2-40B4-BE49-F238E27FC236}">
                    <a16:creationId xmlns:a16="http://schemas.microsoft.com/office/drawing/2014/main" id="{F0A79364-52BC-4701-939F-35335617270C}"/>
                  </a:ext>
                </a:extLst>
              </p:cNvPr>
              <p:cNvSpPr/>
              <p:nvPr/>
            </p:nvSpPr>
            <p:spPr>
              <a:xfrm>
                <a:off x="4797295" y="2666418"/>
                <a:ext cx="300411" cy="1590168"/>
              </a:xfrm>
              <a:custGeom>
                <a:avLst/>
                <a:gdLst>
                  <a:gd name="connsiteX0" fmla="*/ 99275 w 306851"/>
                  <a:gd name="connsiteY0" fmla="*/ 971161 h 1218693"/>
                  <a:gd name="connsiteX1" fmla="*/ 99275 w 306851"/>
                  <a:gd name="connsiteY1" fmla="*/ 1025454 h 1218693"/>
                  <a:gd name="connsiteX2" fmla="*/ 207576 w 306851"/>
                  <a:gd name="connsiteY2" fmla="*/ 1025454 h 1218693"/>
                  <a:gd name="connsiteX3" fmla="*/ 207576 w 306851"/>
                  <a:gd name="connsiteY3" fmla="*/ 971161 h 1218693"/>
                  <a:gd name="connsiteX4" fmla="*/ 99275 w 306851"/>
                  <a:gd name="connsiteY4" fmla="*/ 849179 h 1218693"/>
                  <a:gd name="connsiteX5" fmla="*/ 99275 w 306851"/>
                  <a:gd name="connsiteY5" fmla="*/ 903472 h 1218693"/>
                  <a:gd name="connsiteX6" fmla="*/ 207576 w 306851"/>
                  <a:gd name="connsiteY6" fmla="*/ 903472 h 1218693"/>
                  <a:gd name="connsiteX7" fmla="*/ 207576 w 306851"/>
                  <a:gd name="connsiteY7" fmla="*/ 849179 h 1218693"/>
                  <a:gd name="connsiteX8" fmla="*/ 99275 w 306851"/>
                  <a:gd name="connsiteY8" fmla="*/ 727198 h 1218693"/>
                  <a:gd name="connsiteX9" fmla="*/ 99275 w 306851"/>
                  <a:gd name="connsiteY9" fmla="*/ 781490 h 1218693"/>
                  <a:gd name="connsiteX10" fmla="*/ 207576 w 306851"/>
                  <a:gd name="connsiteY10" fmla="*/ 781490 h 1218693"/>
                  <a:gd name="connsiteX11" fmla="*/ 207576 w 306851"/>
                  <a:gd name="connsiteY11" fmla="*/ 727198 h 1218693"/>
                  <a:gd name="connsiteX12" fmla="*/ 99275 w 306851"/>
                  <a:gd name="connsiteY12" fmla="*/ 605216 h 1218693"/>
                  <a:gd name="connsiteX13" fmla="*/ 99275 w 306851"/>
                  <a:gd name="connsiteY13" fmla="*/ 659508 h 1218693"/>
                  <a:gd name="connsiteX14" fmla="*/ 207576 w 306851"/>
                  <a:gd name="connsiteY14" fmla="*/ 659508 h 1218693"/>
                  <a:gd name="connsiteX15" fmla="*/ 207576 w 306851"/>
                  <a:gd name="connsiteY15" fmla="*/ 605216 h 1218693"/>
                  <a:gd name="connsiteX16" fmla="*/ 99275 w 306851"/>
                  <a:gd name="connsiteY16" fmla="*/ 483234 h 1218693"/>
                  <a:gd name="connsiteX17" fmla="*/ 99275 w 306851"/>
                  <a:gd name="connsiteY17" fmla="*/ 537526 h 1218693"/>
                  <a:gd name="connsiteX18" fmla="*/ 207576 w 306851"/>
                  <a:gd name="connsiteY18" fmla="*/ 537526 h 1218693"/>
                  <a:gd name="connsiteX19" fmla="*/ 207576 w 306851"/>
                  <a:gd name="connsiteY19" fmla="*/ 483234 h 1218693"/>
                  <a:gd name="connsiteX20" fmla="*/ 99275 w 306851"/>
                  <a:gd name="connsiteY20" fmla="*/ 361252 h 1218693"/>
                  <a:gd name="connsiteX21" fmla="*/ 99275 w 306851"/>
                  <a:gd name="connsiteY21" fmla="*/ 415544 h 1218693"/>
                  <a:gd name="connsiteX22" fmla="*/ 207576 w 306851"/>
                  <a:gd name="connsiteY22" fmla="*/ 415544 h 1218693"/>
                  <a:gd name="connsiteX23" fmla="*/ 207576 w 306851"/>
                  <a:gd name="connsiteY23" fmla="*/ 361252 h 1218693"/>
                  <a:gd name="connsiteX24" fmla="*/ 99275 w 306851"/>
                  <a:gd name="connsiteY24" fmla="*/ 239270 h 1218693"/>
                  <a:gd name="connsiteX25" fmla="*/ 99275 w 306851"/>
                  <a:gd name="connsiteY25" fmla="*/ 293563 h 1218693"/>
                  <a:gd name="connsiteX26" fmla="*/ 207576 w 306851"/>
                  <a:gd name="connsiteY26" fmla="*/ 293563 h 1218693"/>
                  <a:gd name="connsiteX27" fmla="*/ 207576 w 306851"/>
                  <a:gd name="connsiteY27" fmla="*/ 239270 h 1218693"/>
                  <a:gd name="connsiteX28" fmla="*/ 99275 w 306851"/>
                  <a:gd name="connsiteY28" fmla="*/ 117288 h 1218693"/>
                  <a:gd name="connsiteX29" fmla="*/ 99275 w 306851"/>
                  <a:gd name="connsiteY29" fmla="*/ 171581 h 1218693"/>
                  <a:gd name="connsiteX30" fmla="*/ 207576 w 306851"/>
                  <a:gd name="connsiteY30" fmla="*/ 171581 h 1218693"/>
                  <a:gd name="connsiteX31" fmla="*/ 207576 w 306851"/>
                  <a:gd name="connsiteY31" fmla="*/ 117288 h 1218693"/>
                  <a:gd name="connsiteX32" fmla="*/ 0 w 306851"/>
                  <a:gd name="connsiteY32" fmla="*/ 0 h 1218693"/>
                  <a:gd name="connsiteX33" fmla="*/ 306851 w 306851"/>
                  <a:gd name="connsiteY33" fmla="*/ 0 h 1218693"/>
                  <a:gd name="connsiteX34" fmla="*/ 306851 w 306851"/>
                  <a:gd name="connsiteY34" fmla="*/ 1218693 h 1218693"/>
                  <a:gd name="connsiteX35" fmla="*/ 0 w 306851"/>
                  <a:gd name="connsiteY35" fmla="*/ 1218693 h 1218693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9525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9525 w 306851"/>
                  <a:gd name="connsiteY44" fmla="*/ 0 h 1590168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0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0 w 306851"/>
                  <a:gd name="connsiteY44" fmla="*/ 0 h 1590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06851" h="1590168">
                    <a:moveTo>
                      <a:pt x="99275" y="1342636"/>
                    </a:moveTo>
                    <a:lnTo>
                      <a:pt x="99275" y="1396929"/>
                    </a:lnTo>
                    <a:lnTo>
                      <a:pt x="207576" y="1396929"/>
                    </a:lnTo>
                    <a:lnTo>
                      <a:pt x="207576" y="1342636"/>
                    </a:lnTo>
                    <a:lnTo>
                      <a:pt x="99275" y="1342636"/>
                    </a:lnTo>
                    <a:close/>
                    <a:moveTo>
                      <a:pt x="99275" y="1220654"/>
                    </a:moveTo>
                    <a:lnTo>
                      <a:pt x="99275" y="1274947"/>
                    </a:lnTo>
                    <a:lnTo>
                      <a:pt x="207576" y="1274947"/>
                    </a:lnTo>
                    <a:lnTo>
                      <a:pt x="207576" y="1220654"/>
                    </a:lnTo>
                    <a:lnTo>
                      <a:pt x="99275" y="1220654"/>
                    </a:lnTo>
                    <a:close/>
                    <a:moveTo>
                      <a:pt x="99275" y="1098673"/>
                    </a:moveTo>
                    <a:lnTo>
                      <a:pt x="99275" y="1152965"/>
                    </a:lnTo>
                    <a:lnTo>
                      <a:pt x="207576" y="1152965"/>
                    </a:lnTo>
                    <a:lnTo>
                      <a:pt x="207576" y="1098673"/>
                    </a:lnTo>
                    <a:lnTo>
                      <a:pt x="99275" y="1098673"/>
                    </a:lnTo>
                    <a:close/>
                    <a:moveTo>
                      <a:pt x="99275" y="976691"/>
                    </a:moveTo>
                    <a:lnTo>
                      <a:pt x="99275" y="1030983"/>
                    </a:lnTo>
                    <a:lnTo>
                      <a:pt x="207576" y="1030983"/>
                    </a:lnTo>
                    <a:lnTo>
                      <a:pt x="207576" y="976691"/>
                    </a:lnTo>
                    <a:lnTo>
                      <a:pt x="99275" y="976691"/>
                    </a:lnTo>
                    <a:close/>
                    <a:moveTo>
                      <a:pt x="99275" y="854709"/>
                    </a:moveTo>
                    <a:lnTo>
                      <a:pt x="99275" y="909001"/>
                    </a:lnTo>
                    <a:lnTo>
                      <a:pt x="207576" y="909001"/>
                    </a:lnTo>
                    <a:lnTo>
                      <a:pt x="207576" y="854709"/>
                    </a:lnTo>
                    <a:lnTo>
                      <a:pt x="99275" y="854709"/>
                    </a:lnTo>
                    <a:close/>
                    <a:moveTo>
                      <a:pt x="99275" y="732727"/>
                    </a:moveTo>
                    <a:lnTo>
                      <a:pt x="99275" y="787019"/>
                    </a:lnTo>
                    <a:lnTo>
                      <a:pt x="207576" y="787019"/>
                    </a:lnTo>
                    <a:lnTo>
                      <a:pt x="207576" y="732727"/>
                    </a:lnTo>
                    <a:lnTo>
                      <a:pt x="99275" y="732727"/>
                    </a:lnTo>
                    <a:close/>
                    <a:moveTo>
                      <a:pt x="99275" y="610745"/>
                    </a:moveTo>
                    <a:lnTo>
                      <a:pt x="99275" y="665038"/>
                    </a:lnTo>
                    <a:lnTo>
                      <a:pt x="207576" y="665038"/>
                    </a:lnTo>
                    <a:lnTo>
                      <a:pt x="207576" y="610745"/>
                    </a:lnTo>
                    <a:lnTo>
                      <a:pt x="99275" y="610745"/>
                    </a:lnTo>
                    <a:close/>
                    <a:moveTo>
                      <a:pt x="99275" y="488763"/>
                    </a:moveTo>
                    <a:lnTo>
                      <a:pt x="99275" y="543056"/>
                    </a:lnTo>
                    <a:lnTo>
                      <a:pt x="207576" y="543056"/>
                    </a:lnTo>
                    <a:lnTo>
                      <a:pt x="207576" y="488763"/>
                    </a:lnTo>
                    <a:lnTo>
                      <a:pt x="99275" y="488763"/>
                    </a:lnTo>
                    <a:close/>
                    <a:moveTo>
                      <a:pt x="0" y="0"/>
                    </a:moveTo>
                    <a:lnTo>
                      <a:pt x="306851" y="371475"/>
                    </a:lnTo>
                    <a:lnTo>
                      <a:pt x="306851" y="1590168"/>
                    </a:lnTo>
                    <a:lnTo>
                      <a:pt x="0" y="15901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Freeform: Shape 49">
                <a:extLst>
                  <a:ext uri="{FF2B5EF4-FFF2-40B4-BE49-F238E27FC236}">
                    <a16:creationId xmlns:a16="http://schemas.microsoft.com/office/drawing/2014/main" id="{E784FAB6-00FA-471C-9B75-BA3F53C82ECE}"/>
                  </a:ext>
                </a:extLst>
              </p:cNvPr>
              <p:cNvSpPr/>
              <p:nvPr/>
            </p:nvSpPr>
            <p:spPr>
              <a:xfrm>
                <a:off x="4310739" y="3286263"/>
                <a:ext cx="532405" cy="970323"/>
              </a:xfrm>
              <a:custGeom>
                <a:avLst/>
                <a:gdLst>
                  <a:gd name="connsiteX0" fmla="*/ 475422 w 923439"/>
                  <a:gd name="connsiteY0" fmla="*/ 855427 h 1647670"/>
                  <a:gd name="connsiteX1" fmla="*/ 475422 w 923439"/>
                  <a:gd name="connsiteY1" fmla="*/ 969146 h 1647670"/>
                  <a:gd name="connsiteX2" fmla="*/ 589141 w 923439"/>
                  <a:gd name="connsiteY2" fmla="*/ 969146 h 1647670"/>
                  <a:gd name="connsiteX3" fmla="*/ 589141 w 923439"/>
                  <a:gd name="connsiteY3" fmla="*/ 855427 h 1647670"/>
                  <a:gd name="connsiteX4" fmla="*/ 334298 w 923439"/>
                  <a:gd name="connsiteY4" fmla="*/ 855427 h 1647670"/>
                  <a:gd name="connsiteX5" fmla="*/ 334298 w 923439"/>
                  <a:gd name="connsiteY5" fmla="*/ 969146 h 1647670"/>
                  <a:gd name="connsiteX6" fmla="*/ 448017 w 923439"/>
                  <a:gd name="connsiteY6" fmla="*/ 969146 h 1647670"/>
                  <a:gd name="connsiteX7" fmla="*/ 448017 w 923439"/>
                  <a:gd name="connsiteY7" fmla="*/ 855427 h 1647670"/>
                  <a:gd name="connsiteX8" fmla="*/ 475422 w 923439"/>
                  <a:gd name="connsiteY8" fmla="*/ 709876 h 1647670"/>
                  <a:gd name="connsiteX9" fmla="*/ 475422 w 923439"/>
                  <a:gd name="connsiteY9" fmla="*/ 823595 h 1647670"/>
                  <a:gd name="connsiteX10" fmla="*/ 589141 w 923439"/>
                  <a:gd name="connsiteY10" fmla="*/ 823595 h 1647670"/>
                  <a:gd name="connsiteX11" fmla="*/ 589141 w 923439"/>
                  <a:gd name="connsiteY11" fmla="*/ 709876 h 1647670"/>
                  <a:gd name="connsiteX12" fmla="*/ 334298 w 923439"/>
                  <a:gd name="connsiteY12" fmla="*/ 709876 h 1647670"/>
                  <a:gd name="connsiteX13" fmla="*/ 334298 w 923439"/>
                  <a:gd name="connsiteY13" fmla="*/ 823595 h 1647670"/>
                  <a:gd name="connsiteX14" fmla="*/ 448017 w 923439"/>
                  <a:gd name="connsiteY14" fmla="*/ 823595 h 1647670"/>
                  <a:gd name="connsiteX15" fmla="*/ 448017 w 923439"/>
                  <a:gd name="connsiteY15" fmla="*/ 709876 h 1647670"/>
                  <a:gd name="connsiteX16" fmla="*/ 475422 w 923439"/>
                  <a:gd name="connsiteY16" fmla="*/ 500489 h 1647670"/>
                  <a:gd name="connsiteX17" fmla="*/ 475422 w 923439"/>
                  <a:gd name="connsiteY17" fmla="*/ 614208 h 1647670"/>
                  <a:gd name="connsiteX18" fmla="*/ 589141 w 923439"/>
                  <a:gd name="connsiteY18" fmla="*/ 614208 h 1647670"/>
                  <a:gd name="connsiteX19" fmla="*/ 589141 w 923439"/>
                  <a:gd name="connsiteY19" fmla="*/ 500489 h 1647670"/>
                  <a:gd name="connsiteX20" fmla="*/ 334298 w 923439"/>
                  <a:gd name="connsiteY20" fmla="*/ 500489 h 1647670"/>
                  <a:gd name="connsiteX21" fmla="*/ 334298 w 923439"/>
                  <a:gd name="connsiteY21" fmla="*/ 614208 h 1647670"/>
                  <a:gd name="connsiteX22" fmla="*/ 448017 w 923439"/>
                  <a:gd name="connsiteY22" fmla="*/ 614208 h 1647670"/>
                  <a:gd name="connsiteX23" fmla="*/ 448017 w 923439"/>
                  <a:gd name="connsiteY23" fmla="*/ 500489 h 1647670"/>
                  <a:gd name="connsiteX24" fmla="*/ 475422 w 923439"/>
                  <a:gd name="connsiteY24" fmla="*/ 354938 h 1647670"/>
                  <a:gd name="connsiteX25" fmla="*/ 475422 w 923439"/>
                  <a:gd name="connsiteY25" fmla="*/ 468657 h 1647670"/>
                  <a:gd name="connsiteX26" fmla="*/ 589141 w 923439"/>
                  <a:gd name="connsiteY26" fmla="*/ 468657 h 1647670"/>
                  <a:gd name="connsiteX27" fmla="*/ 589141 w 923439"/>
                  <a:gd name="connsiteY27" fmla="*/ 354938 h 1647670"/>
                  <a:gd name="connsiteX28" fmla="*/ 334298 w 923439"/>
                  <a:gd name="connsiteY28" fmla="*/ 354938 h 1647670"/>
                  <a:gd name="connsiteX29" fmla="*/ 334298 w 923439"/>
                  <a:gd name="connsiteY29" fmla="*/ 468657 h 1647670"/>
                  <a:gd name="connsiteX30" fmla="*/ 448017 w 923439"/>
                  <a:gd name="connsiteY30" fmla="*/ 468657 h 1647670"/>
                  <a:gd name="connsiteX31" fmla="*/ 448017 w 923439"/>
                  <a:gd name="connsiteY31" fmla="*/ 354938 h 1647670"/>
                  <a:gd name="connsiteX32" fmla="*/ 461720 w 923439"/>
                  <a:gd name="connsiteY32" fmla="*/ 0 h 1647670"/>
                  <a:gd name="connsiteX33" fmla="*/ 923439 w 923439"/>
                  <a:gd name="connsiteY33" fmla="*/ 308459 h 1647670"/>
                  <a:gd name="connsiteX34" fmla="*/ 768082 w 923439"/>
                  <a:gd name="connsiteY34" fmla="*/ 308459 h 1647670"/>
                  <a:gd name="connsiteX35" fmla="*/ 768082 w 923439"/>
                  <a:gd name="connsiteY35" fmla="*/ 1647670 h 1647670"/>
                  <a:gd name="connsiteX36" fmla="*/ 155357 w 923439"/>
                  <a:gd name="connsiteY36" fmla="*/ 1647670 h 1647670"/>
                  <a:gd name="connsiteX37" fmla="*/ 155357 w 923439"/>
                  <a:gd name="connsiteY37" fmla="*/ 308459 h 1647670"/>
                  <a:gd name="connsiteX38" fmla="*/ 0 w 923439"/>
                  <a:gd name="connsiteY38" fmla="*/ 308459 h 164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23439" h="1647670">
                    <a:moveTo>
                      <a:pt x="475422" y="855427"/>
                    </a:moveTo>
                    <a:lnTo>
                      <a:pt x="475422" y="969146"/>
                    </a:lnTo>
                    <a:lnTo>
                      <a:pt x="589141" y="969146"/>
                    </a:lnTo>
                    <a:lnTo>
                      <a:pt x="589141" y="855427"/>
                    </a:lnTo>
                    <a:close/>
                    <a:moveTo>
                      <a:pt x="334298" y="855427"/>
                    </a:moveTo>
                    <a:lnTo>
                      <a:pt x="334298" y="969146"/>
                    </a:lnTo>
                    <a:lnTo>
                      <a:pt x="448017" y="969146"/>
                    </a:lnTo>
                    <a:lnTo>
                      <a:pt x="448017" y="855427"/>
                    </a:lnTo>
                    <a:close/>
                    <a:moveTo>
                      <a:pt x="475422" y="709876"/>
                    </a:moveTo>
                    <a:lnTo>
                      <a:pt x="475422" y="823595"/>
                    </a:lnTo>
                    <a:lnTo>
                      <a:pt x="589141" y="823595"/>
                    </a:lnTo>
                    <a:lnTo>
                      <a:pt x="589141" y="709876"/>
                    </a:lnTo>
                    <a:close/>
                    <a:moveTo>
                      <a:pt x="334298" y="709876"/>
                    </a:moveTo>
                    <a:lnTo>
                      <a:pt x="334298" y="823595"/>
                    </a:lnTo>
                    <a:lnTo>
                      <a:pt x="448017" y="823595"/>
                    </a:lnTo>
                    <a:lnTo>
                      <a:pt x="448017" y="709876"/>
                    </a:lnTo>
                    <a:close/>
                    <a:moveTo>
                      <a:pt x="475422" y="500489"/>
                    </a:moveTo>
                    <a:lnTo>
                      <a:pt x="475422" y="614208"/>
                    </a:lnTo>
                    <a:lnTo>
                      <a:pt x="589141" y="614208"/>
                    </a:lnTo>
                    <a:lnTo>
                      <a:pt x="589141" y="500489"/>
                    </a:lnTo>
                    <a:close/>
                    <a:moveTo>
                      <a:pt x="334298" y="500489"/>
                    </a:moveTo>
                    <a:lnTo>
                      <a:pt x="334298" y="614208"/>
                    </a:lnTo>
                    <a:lnTo>
                      <a:pt x="448017" y="614208"/>
                    </a:lnTo>
                    <a:lnTo>
                      <a:pt x="448017" y="500489"/>
                    </a:lnTo>
                    <a:close/>
                    <a:moveTo>
                      <a:pt x="475422" y="354938"/>
                    </a:moveTo>
                    <a:lnTo>
                      <a:pt x="475422" y="468657"/>
                    </a:lnTo>
                    <a:lnTo>
                      <a:pt x="589141" y="468657"/>
                    </a:lnTo>
                    <a:lnTo>
                      <a:pt x="589141" y="354938"/>
                    </a:lnTo>
                    <a:close/>
                    <a:moveTo>
                      <a:pt x="334298" y="354938"/>
                    </a:moveTo>
                    <a:lnTo>
                      <a:pt x="334298" y="468657"/>
                    </a:lnTo>
                    <a:lnTo>
                      <a:pt x="448017" y="468657"/>
                    </a:lnTo>
                    <a:lnTo>
                      <a:pt x="448017" y="354938"/>
                    </a:lnTo>
                    <a:close/>
                    <a:moveTo>
                      <a:pt x="461720" y="0"/>
                    </a:moveTo>
                    <a:lnTo>
                      <a:pt x="923439" y="308459"/>
                    </a:lnTo>
                    <a:lnTo>
                      <a:pt x="768082" y="308459"/>
                    </a:lnTo>
                    <a:lnTo>
                      <a:pt x="768082" y="1647670"/>
                    </a:lnTo>
                    <a:lnTo>
                      <a:pt x="155357" y="1647670"/>
                    </a:lnTo>
                    <a:lnTo>
                      <a:pt x="155357" y="308459"/>
                    </a:lnTo>
                    <a:lnTo>
                      <a:pt x="0" y="30845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Freeform: Shape 50">
                <a:extLst>
                  <a:ext uri="{FF2B5EF4-FFF2-40B4-BE49-F238E27FC236}">
                    <a16:creationId xmlns:a16="http://schemas.microsoft.com/office/drawing/2014/main" id="{EE39B1DB-CA3C-4771-A89B-5E354FBE96A6}"/>
                  </a:ext>
                </a:extLst>
              </p:cNvPr>
              <p:cNvSpPr/>
              <p:nvPr/>
            </p:nvSpPr>
            <p:spPr>
              <a:xfrm>
                <a:off x="7531101" y="3229418"/>
                <a:ext cx="202983" cy="1027168"/>
              </a:xfrm>
              <a:custGeom>
                <a:avLst/>
                <a:gdLst>
                  <a:gd name="connsiteX0" fmla="*/ 99275 w 306850"/>
                  <a:gd name="connsiteY0" fmla="*/ 1096373 h 1339211"/>
                  <a:gd name="connsiteX1" fmla="*/ 99275 w 306850"/>
                  <a:gd name="connsiteY1" fmla="*/ 1150665 h 1339211"/>
                  <a:gd name="connsiteX2" fmla="*/ 207575 w 306850"/>
                  <a:gd name="connsiteY2" fmla="*/ 1150665 h 1339211"/>
                  <a:gd name="connsiteX3" fmla="*/ 207575 w 306850"/>
                  <a:gd name="connsiteY3" fmla="*/ 1096373 h 1339211"/>
                  <a:gd name="connsiteX4" fmla="*/ 99275 w 306850"/>
                  <a:gd name="connsiteY4" fmla="*/ 974391 h 1339211"/>
                  <a:gd name="connsiteX5" fmla="*/ 99275 w 306850"/>
                  <a:gd name="connsiteY5" fmla="*/ 1028684 h 1339211"/>
                  <a:gd name="connsiteX6" fmla="*/ 207575 w 306850"/>
                  <a:gd name="connsiteY6" fmla="*/ 1028684 h 1339211"/>
                  <a:gd name="connsiteX7" fmla="*/ 207575 w 306850"/>
                  <a:gd name="connsiteY7" fmla="*/ 974391 h 1339211"/>
                  <a:gd name="connsiteX8" fmla="*/ 99275 w 306850"/>
                  <a:gd name="connsiteY8" fmla="*/ 852409 h 1339211"/>
                  <a:gd name="connsiteX9" fmla="*/ 99275 w 306850"/>
                  <a:gd name="connsiteY9" fmla="*/ 906702 h 1339211"/>
                  <a:gd name="connsiteX10" fmla="*/ 207575 w 306850"/>
                  <a:gd name="connsiteY10" fmla="*/ 906702 h 1339211"/>
                  <a:gd name="connsiteX11" fmla="*/ 207575 w 306850"/>
                  <a:gd name="connsiteY11" fmla="*/ 852409 h 1339211"/>
                  <a:gd name="connsiteX12" fmla="*/ 99275 w 306850"/>
                  <a:gd name="connsiteY12" fmla="*/ 730427 h 1339211"/>
                  <a:gd name="connsiteX13" fmla="*/ 99275 w 306850"/>
                  <a:gd name="connsiteY13" fmla="*/ 784720 h 1339211"/>
                  <a:gd name="connsiteX14" fmla="*/ 207575 w 306850"/>
                  <a:gd name="connsiteY14" fmla="*/ 784720 h 1339211"/>
                  <a:gd name="connsiteX15" fmla="*/ 207575 w 306850"/>
                  <a:gd name="connsiteY15" fmla="*/ 730427 h 1339211"/>
                  <a:gd name="connsiteX16" fmla="*/ 99275 w 306850"/>
                  <a:gd name="connsiteY16" fmla="*/ 608446 h 1339211"/>
                  <a:gd name="connsiteX17" fmla="*/ 99275 w 306850"/>
                  <a:gd name="connsiteY17" fmla="*/ 662738 h 1339211"/>
                  <a:gd name="connsiteX18" fmla="*/ 207575 w 306850"/>
                  <a:gd name="connsiteY18" fmla="*/ 662738 h 1339211"/>
                  <a:gd name="connsiteX19" fmla="*/ 207575 w 306850"/>
                  <a:gd name="connsiteY19" fmla="*/ 608446 h 1339211"/>
                  <a:gd name="connsiteX20" fmla="*/ 99275 w 306850"/>
                  <a:gd name="connsiteY20" fmla="*/ 486464 h 1339211"/>
                  <a:gd name="connsiteX21" fmla="*/ 99275 w 306850"/>
                  <a:gd name="connsiteY21" fmla="*/ 540756 h 1339211"/>
                  <a:gd name="connsiteX22" fmla="*/ 207575 w 306850"/>
                  <a:gd name="connsiteY22" fmla="*/ 540756 h 1339211"/>
                  <a:gd name="connsiteX23" fmla="*/ 207575 w 306850"/>
                  <a:gd name="connsiteY23" fmla="*/ 486464 h 1339211"/>
                  <a:gd name="connsiteX24" fmla="*/ 99275 w 306850"/>
                  <a:gd name="connsiteY24" fmla="*/ 364482 h 1339211"/>
                  <a:gd name="connsiteX25" fmla="*/ 99275 w 306850"/>
                  <a:gd name="connsiteY25" fmla="*/ 418774 h 1339211"/>
                  <a:gd name="connsiteX26" fmla="*/ 207575 w 306850"/>
                  <a:gd name="connsiteY26" fmla="*/ 418774 h 1339211"/>
                  <a:gd name="connsiteX27" fmla="*/ 207575 w 306850"/>
                  <a:gd name="connsiteY27" fmla="*/ 364482 h 1339211"/>
                  <a:gd name="connsiteX28" fmla="*/ 99275 w 306850"/>
                  <a:gd name="connsiteY28" fmla="*/ 242500 h 1339211"/>
                  <a:gd name="connsiteX29" fmla="*/ 99275 w 306850"/>
                  <a:gd name="connsiteY29" fmla="*/ 296792 h 1339211"/>
                  <a:gd name="connsiteX30" fmla="*/ 207575 w 306850"/>
                  <a:gd name="connsiteY30" fmla="*/ 296792 h 1339211"/>
                  <a:gd name="connsiteX31" fmla="*/ 207575 w 306850"/>
                  <a:gd name="connsiteY31" fmla="*/ 242500 h 1339211"/>
                  <a:gd name="connsiteX32" fmla="*/ 99275 w 306850"/>
                  <a:gd name="connsiteY32" fmla="*/ 120518 h 1339211"/>
                  <a:gd name="connsiteX33" fmla="*/ 99275 w 306850"/>
                  <a:gd name="connsiteY33" fmla="*/ 174811 h 1339211"/>
                  <a:gd name="connsiteX34" fmla="*/ 207575 w 306850"/>
                  <a:gd name="connsiteY34" fmla="*/ 174811 h 1339211"/>
                  <a:gd name="connsiteX35" fmla="*/ 207575 w 306850"/>
                  <a:gd name="connsiteY35" fmla="*/ 120518 h 1339211"/>
                  <a:gd name="connsiteX36" fmla="*/ 0 w 306850"/>
                  <a:gd name="connsiteY36" fmla="*/ 0 h 1339211"/>
                  <a:gd name="connsiteX37" fmla="*/ 306850 w 306850"/>
                  <a:gd name="connsiteY37" fmla="*/ 0 h 1339211"/>
                  <a:gd name="connsiteX38" fmla="*/ 306850 w 306850"/>
                  <a:gd name="connsiteY38" fmla="*/ 1339211 h 1339211"/>
                  <a:gd name="connsiteX39" fmla="*/ 0 w 306850"/>
                  <a:gd name="connsiteY39" fmla="*/ 1339211 h 1339211"/>
                  <a:gd name="connsiteX0" fmla="*/ 99275 w 306850"/>
                  <a:gd name="connsiteY0" fmla="*/ 1277348 h 1520186"/>
                  <a:gd name="connsiteX1" fmla="*/ 99275 w 306850"/>
                  <a:gd name="connsiteY1" fmla="*/ 1331640 h 1520186"/>
                  <a:gd name="connsiteX2" fmla="*/ 207575 w 306850"/>
                  <a:gd name="connsiteY2" fmla="*/ 1331640 h 1520186"/>
                  <a:gd name="connsiteX3" fmla="*/ 207575 w 306850"/>
                  <a:gd name="connsiteY3" fmla="*/ 1277348 h 1520186"/>
                  <a:gd name="connsiteX4" fmla="*/ 99275 w 306850"/>
                  <a:gd name="connsiteY4" fmla="*/ 1277348 h 1520186"/>
                  <a:gd name="connsiteX5" fmla="*/ 99275 w 306850"/>
                  <a:gd name="connsiteY5" fmla="*/ 1155366 h 1520186"/>
                  <a:gd name="connsiteX6" fmla="*/ 99275 w 306850"/>
                  <a:gd name="connsiteY6" fmla="*/ 1209659 h 1520186"/>
                  <a:gd name="connsiteX7" fmla="*/ 207575 w 306850"/>
                  <a:gd name="connsiteY7" fmla="*/ 1209659 h 1520186"/>
                  <a:gd name="connsiteX8" fmla="*/ 207575 w 306850"/>
                  <a:gd name="connsiteY8" fmla="*/ 1155366 h 1520186"/>
                  <a:gd name="connsiteX9" fmla="*/ 99275 w 306850"/>
                  <a:gd name="connsiteY9" fmla="*/ 1155366 h 1520186"/>
                  <a:gd name="connsiteX10" fmla="*/ 99275 w 306850"/>
                  <a:gd name="connsiteY10" fmla="*/ 1033384 h 1520186"/>
                  <a:gd name="connsiteX11" fmla="*/ 99275 w 306850"/>
                  <a:gd name="connsiteY11" fmla="*/ 1087677 h 1520186"/>
                  <a:gd name="connsiteX12" fmla="*/ 207575 w 306850"/>
                  <a:gd name="connsiteY12" fmla="*/ 1087677 h 1520186"/>
                  <a:gd name="connsiteX13" fmla="*/ 207575 w 306850"/>
                  <a:gd name="connsiteY13" fmla="*/ 1033384 h 1520186"/>
                  <a:gd name="connsiteX14" fmla="*/ 99275 w 306850"/>
                  <a:gd name="connsiteY14" fmla="*/ 1033384 h 1520186"/>
                  <a:gd name="connsiteX15" fmla="*/ 99275 w 306850"/>
                  <a:gd name="connsiteY15" fmla="*/ 911402 h 1520186"/>
                  <a:gd name="connsiteX16" fmla="*/ 99275 w 306850"/>
                  <a:gd name="connsiteY16" fmla="*/ 965695 h 1520186"/>
                  <a:gd name="connsiteX17" fmla="*/ 207575 w 306850"/>
                  <a:gd name="connsiteY17" fmla="*/ 965695 h 1520186"/>
                  <a:gd name="connsiteX18" fmla="*/ 207575 w 306850"/>
                  <a:gd name="connsiteY18" fmla="*/ 911402 h 1520186"/>
                  <a:gd name="connsiteX19" fmla="*/ 99275 w 306850"/>
                  <a:gd name="connsiteY19" fmla="*/ 911402 h 1520186"/>
                  <a:gd name="connsiteX20" fmla="*/ 99275 w 306850"/>
                  <a:gd name="connsiteY20" fmla="*/ 789421 h 1520186"/>
                  <a:gd name="connsiteX21" fmla="*/ 99275 w 306850"/>
                  <a:gd name="connsiteY21" fmla="*/ 843713 h 1520186"/>
                  <a:gd name="connsiteX22" fmla="*/ 207575 w 306850"/>
                  <a:gd name="connsiteY22" fmla="*/ 843713 h 1520186"/>
                  <a:gd name="connsiteX23" fmla="*/ 207575 w 306850"/>
                  <a:gd name="connsiteY23" fmla="*/ 789421 h 1520186"/>
                  <a:gd name="connsiteX24" fmla="*/ 99275 w 306850"/>
                  <a:gd name="connsiteY24" fmla="*/ 789421 h 1520186"/>
                  <a:gd name="connsiteX25" fmla="*/ 99275 w 306850"/>
                  <a:gd name="connsiteY25" fmla="*/ 667439 h 1520186"/>
                  <a:gd name="connsiteX26" fmla="*/ 99275 w 306850"/>
                  <a:gd name="connsiteY26" fmla="*/ 721731 h 1520186"/>
                  <a:gd name="connsiteX27" fmla="*/ 207575 w 306850"/>
                  <a:gd name="connsiteY27" fmla="*/ 721731 h 1520186"/>
                  <a:gd name="connsiteX28" fmla="*/ 207575 w 306850"/>
                  <a:gd name="connsiteY28" fmla="*/ 667439 h 1520186"/>
                  <a:gd name="connsiteX29" fmla="*/ 99275 w 306850"/>
                  <a:gd name="connsiteY29" fmla="*/ 667439 h 1520186"/>
                  <a:gd name="connsiteX30" fmla="*/ 99275 w 306850"/>
                  <a:gd name="connsiteY30" fmla="*/ 545457 h 1520186"/>
                  <a:gd name="connsiteX31" fmla="*/ 99275 w 306850"/>
                  <a:gd name="connsiteY31" fmla="*/ 599749 h 1520186"/>
                  <a:gd name="connsiteX32" fmla="*/ 207575 w 306850"/>
                  <a:gd name="connsiteY32" fmla="*/ 599749 h 1520186"/>
                  <a:gd name="connsiteX33" fmla="*/ 207575 w 306850"/>
                  <a:gd name="connsiteY33" fmla="*/ 545457 h 1520186"/>
                  <a:gd name="connsiteX34" fmla="*/ 99275 w 306850"/>
                  <a:gd name="connsiteY34" fmla="*/ 545457 h 1520186"/>
                  <a:gd name="connsiteX35" fmla="*/ 99275 w 306850"/>
                  <a:gd name="connsiteY35" fmla="*/ 423475 h 1520186"/>
                  <a:gd name="connsiteX36" fmla="*/ 99275 w 306850"/>
                  <a:gd name="connsiteY36" fmla="*/ 477767 h 1520186"/>
                  <a:gd name="connsiteX37" fmla="*/ 207575 w 306850"/>
                  <a:gd name="connsiteY37" fmla="*/ 477767 h 1520186"/>
                  <a:gd name="connsiteX38" fmla="*/ 207575 w 306850"/>
                  <a:gd name="connsiteY38" fmla="*/ 423475 h 1520186"/>
                  <a:gd name="connsiteX39" fmla="*/ 99275 w 306850"/>
                  <a:gd name="connsiteY39" fmla="*/ 423475 h 1520186"/>
                  <a:gd name="connsiteX40" fmla="*/ 99275 w 306850"/>
                  <a:gd name="connsiteY40" fmla="*/ 301493 h 1520186"/>
                  <a:gd name="connsiteX41" fmla="*/ 99275 w 306850"/>
                  <a:gd name="connsiteY41" fmla="*/ 355786 h 1520186"/>
                  <a:gd name="connsiteX42" fmla="*/ 207575 w 306850"/>
                  <a:gd name="connsiteY42" fmla="*/ 355786 h 1520186"/>
                  <a:gd name="connsiteX43" fmla="*/ 207575 w 306850"/>
                  <a:gd name="connsiteY43" fmla="*/ 301493 h 1520186"/>
                  <a:gd name="connsiteX44" fmla="*/ 99275 w 306850"/>
                  <a:gd name="connsiteY44" fmla="*/ 301493 h 1520186"/>
                  <a:gd name="connsiteX45" fmla="*/ 0 w 306850"/>
                  <a:gd name="connsiteY45" fmla="*/ 180975 h 1520186"/>
                  <a:gd name="connsiteX46" fmla="*/ 297325 w 306850"/>
                  <a:gd name="connsiteY46" fmla="*/ 0 h 1520186"/>
                  <a:gd name="connsiteX47" fmla="*/ 306850 w 306850"/>
                  <a:gd name="connsiteY47" fmla="*/ 1520186 h 1520186"/>
                  <a:gd name="connsiteX48" fmla="*/ 0 w 306850"/>
                  <a:gd name="connsiteY48" fmla="*/ 1520186 h 1520186"/>
                  <a:gd name="connsiteX49" fmla="*/ 0 w 306850"/>
                  <a:gd name="connsiteY49" fmla="*/ 180975 h 152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06850" h="1520186">
                    <a:moveTo>
                      <a:pt x="99275" y="1277348"/>
                    </a:moveTo>
                    <a:lnTo>
                      <a:pt x="99275" y="1331640"/>
                    </a:lnTo>
                    <a:lnTo>
                      <a:pt x="207575" y="1331640"/>
                    </a:lnTo>
                    <a:lnTo>
                      <a:pt x="207575" y="1277348"/>
                    </a:lnTo>
                    <a:lnTo>
                      <a:pt x="99275" y="1277348"/>
                    </a:lnTo>
                    <a:close/>
                    <a:moveTo>
                      <a:pt x="99275" y="1155366"/>
                    </a:moveTo>
                    <a:lnTo>
                      <a:pt x="99275" y="1209659"/>
                    </a:lnTo>
                    <a:lnTo>
                      <a:pt x="207575" y="1209659"/>
                    </a:lnTo>
                    <a:lnTo>
                      <a:pt x="207575" y="1155366"/>
                    </a:lnTo>
                    <a:lnTo>
                      <a:pt x="99275" y="1155366"/>
                    </a:lnTo>
                    <a:close/>
                    <a:moveTo>
                      <a:pt x="99275" y="1033384"/>
                    </a:moveTo>
                    <a:lnTo>
                      <a:pt x="99275" y="1087677"/>
                    </a:lnTo>
                    <a:lnTo>
                      <a:pt x="207575" y="1087677"/>
                    </a:lnTo>
                    <a:lnTo>
                      <a:pt x="207575" y="1033384"/>
                    </a:lnTo>
                    <a:lnTo>
                      <a:pt x="99275" y="1033384"/>
                    </a:lnTo>
                    <a:close/>
                    <a:moveTo>
                      <a:pt x="99275" y="911402"/>
                    </a:moveTo>
                    <a:lnTo>
                      <a:pt x="99275" y="965695"/>
                    </a:lnTo>
                    <a:lnTo>
                      <a:pt x="207575" y="965695"/>
                    </a:lnTo>
                    <a:lnTo>
                      <a:pt x="207575" y="911402"/>
                    </a:lnTo>
                    <a:lnTo>
                      <a:pt x="99275" y="911402"/>
                    </a:lnTo>
                    <a:close/>
                    <a:moveTo>
                      <a:pt x="99275" y="789421"/>
                    </a:moveTo>
                    <a:lnTo>
                      <a:pt x="99275" y="843713"/>
                    </a:lnTo>
                    <a:lnTo>
                      <a:pt x="207575" y="843713"/>
                    </a:lnTo>
                    <a:lnTo>
                      <a:pt x="207575" y="789421"/>
                    </a:lnTo>
                    <a:lnTo>
                      <a:pt x="99275" y="789421"/>
                    </a:lnTo>
                    <a:close/>
                    <a:moveTo>
                      <a:pt x="99275" y="667439"/>
                    </a:moveTo>
                    <a:lnTo>
                      <a:pt x="99275" y="721731"/>
                    </a:lnTo>
                    <a:lnTo>
                      <a:pt x="207575" y="721731"/>
                    </a:lnTo>
                    <a:lnTo>
                      <a:pt x="207575" y="667439"/>
                    </a:lnTo>
                    <a:lnTo>
                      <a:pt x="99275" y="667439"/>
                    </a:lnTo>
                    <a:close/>
                    <a:moveTo>
                      <a:pt x="99275" y="545457"/>
                    </a:moveTo>
                    <a:lnTo>
                      <a:pt x="99275" y="599749"/>
                    </a:lnTo>
                    <a:lnTo>
                      <a:pt x="207575" y="599749"/>
                    </a:lnTo>
                    <a:lnTo>
                      <a:pt x="207575" y="545457"/>
                    </a:lnTo>
                    <a:lnTo>
                      <a:pt x="99275" y="545457"/>
                    </a:lnTo>
                    <a:close/>
                    <a:moveTo>
                      <a:pt x="99275" y="423475"/>
                    </a:moveTo>
                    <a:lnTo>
                      <a:pt x="99275" y="477767"/>
                    </a:lnTo>
                    <a:lnTo>
                      <a:pt x="207575" y="477767"/>
                    </a:lnTo>
                    <a:lnTo>
                      <a:pt x="207575" y="423475"/>
                    </a:lnTo>
                    <a:lnTo>
                      <a:pt x="99275" y="423475"/>
                    </a:lnTo>
                    <a:close/>
                    <a:moveTo>
                      <a:pt x="99275" y="301493"/>
                    </a:moveTo>
                    <a:lnTo>
                      <a:pt x="99275" y="355786"/>
                    </a:lnTo>
                    <a:lnTo>
                      <a:pt x="207575" y="355786"/>
                    </a:lnTo>
                    <a:lnTo>
                      <a:pt x="207575" y="301493"/>
                    </a:lnTo>
                    <a:lnTo>
                      <a:pt x="99275" y="301493"/>
                    </a:lnTo>
                    <a:close/>
                    <a:moveTo>
                      <a:pt x="0" y="180975"/>
                    </a:moveTo>
                    <a:lnTo>
                      <a:pt x="297325" y="0"/>
                    </a:lnTo>
                    <a:lnTo>
                      <a:pt x="306850" y="1520186"/>
                    </a:lnTo>
                    <a:lnTo>
                      <a:pt x="0" y="1520186"/>
                    </a:lnTo>
                    <a:lnTo>
                      <a:pt x="0" y="18097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Freeform: Shape 53">
                <a:extLst>
                  <a:ext uri="{FF2B5EF4-FFF2-40B4-BE49-F238E27FC236}">
                    <a16:creationId xmlns:a16="http://schemas.microsoft.com/office/drawing/2014/main" id="{87408592-3A43-4913-BA56-019383F65B00}"/>
                  </a:ext>
                </a:extLst>
              </p:cNvPr>
              <p:cNvSpPr/>
              <p:nvPr/>
            </p:nvSpPr>
            <p:spPr>
              <a:xfrm>
                <a:off x="7673737" y="3386055"/>
                <a:ext cx="602196" cy="870531"/>
              </a:xfrm>
              <a:custGeom>
                <a:avLst/>
                <a:gdLst>
                  <a:gd name="connsiteX0" fmla="*/ 238494 w 462454"/>
                  <a:gd name="connsiteY0" fmla="*/ 563076 h 870531"/>
                  <a:gd name="connsiteX1" fmla="*/ 238494 w 462454"/>
                  <a:gd name="connsiteY1" fmla="*/ 715154 h 870531"/>
                  <a:gd name="connsiteX2" fmla="*/ 324676 w 462454"/>
                  <a:gd name="connsiteY2" fmla="*/ 715154 h 870531"/>
                  <a:gd name="connsiteX3" fmla="*/ 324676 w 462454"/>
                  <a:gd name="connsiteY3" fmla="*/ 563076 h 870531"/>
                  <a:gd name="connsiteX4" fmla="*/ 238494 w 462454"/>
                  <a:gd name="connsiteY4" fmla="*/ 353251 h 870531"/>
                  <a:gd name="connsiteX5" fmla="*/ 238494 w 462454"/>
                  <a:gd name="connsiteY5" fmla="*/ 505329 h 870531"/>
                  <a:gd name="connsiteX6" fmla="*/ 324676 w 462454"/>
                  <a:gd name="connsiteY6" fmla="*/ 505329 h 870531"/>
                  <a:gd name="connsiteX7" fmla="*/ 324676 w 462454"/>
                  <a:gd name="connsiteY7" fmla="*/ 353251 h 870531"/>
                  <a:gd name="connsiteX8" fmla="*/ 231227 w 462454"/>
                  <a:gd name="connsiteY8" fmla="*/ 0 h 870531"/>
                  <a:gd name="connsiteX9" fmla="*/ 462454 w 462454"/>
                  <a:gd name="connsiteY9" fmla="*/ 308459 h 870531"/>
                  <a:gd name="connsiteX10" fmla="*/ 384652 w 462454"/>
                  <a:gd name="connsiteY10" fmla="*/ 308459 h 870531"/>
                  <a:gd name="connsiteX11" fmla="*/ 384652 w 462454"/>
                  <a:gd name="connsiteY11" fmla="*/ 870531 h 870531"/>
                  <a:gd name="connsiteX12" fmla="*/ 77802 w 462454"/>
                  <a:gd name="connsiteY12" fmla="*/ 870531 h 870531"/>
                  <a:gd name="connsiteX13" fmla="*/ 77802 w 462454"/>
                  <a:gd name="connsiteY13" fmla="*/ 308459 h 870531"/>
                  <a:gd name="connsiteX14" fmla="*/ 0 w 462454"/>
                  <a:gd name="connsiteY14" fmla="*/ 308459 h 870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62454" h="870531">
                    <a:moveTo>
                      <a:pt x="238494" y="563076"/>
                    </a:moveTo>
                    <a:lnTo>
                      <a:pt x="238494" y="715154"/>
                    </a:lnTo>
                    <a:lnTo>
                      <a:pt x="324676" y="715154"/>
                    </a:lnTo>
                    <a:lnTo>
                      <a:pt x="324676" y="563076"/>
                    </a:lnTo>
                    <a:close/>
                    <a:moveTo>
                      <a:pt x="238494" y="353251"/>
                    </a:moveTo>
                    <a:lnTo>
                      <a:pt x="238494" y="505329"/>
                    </a:lnTo>
                    <a:lnTo>
                      <a:pt x="324676" y="505329"/>
                    </a:lnTo>
                    <a:lnTo>
                      <a:pt x="324676" y="353251"/>
                    </a:lnTo>
                    <a:close/>
                    <a:moveTo>
                      <a:pt x="231227" y="0"/>
                    </a:moveTo>
                    <a:lnTo>
                      <a:pt x="462454" y="308459"/>
                    </a:lnTo>
                    <a:lnTo>
                      <a:pt x="384652" y="308459"/>
                    </a:lnTo>
                    <a:lnTo>
                      <a:pt x="384652" y="870531"/>
                    </a:lnTo>
                    <a:lnTo>
                      <a:pt x="77802" y="870531"/>
                    </a:lnTo>
                    <a:lnTo>
                      <a:pt x="77802" y="308459"/>
                    </a:lnTo>
                    <a:lnTo>
                      <a:pt x="0" y="30845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Freeform: Shape 55">
                <a:extLst>
                  <a:ext uri="{FF2B5EF4-FFF2-40B4-BE49-F238E27FC236}">
                    <a16:creationId xmlns:a16="http://schemas.microsoft.com/office/drawing/2014/main" id="{A2D1B534-40F7-48ED-A323-0FA6EFB0858B}"/>
                  </a:ext>
                </a:extLst>
              </p:cNvPr>
              <p:cNvSpPr/>
              <p:nvPr/>
            </p:nvSpPr>
            <p:spPr>
              <a:xfrm>
                <a:off x="7084624" y="3097854"/>
                <a:ext cx="399552" cy="1158732"/>
              </a:xfrm>
              <a:custGeom>
                <a:avLst/>
                <a:gdLst>
                  <a:gd name="connsiteX0" fmla="*/ 159201 w 408118"/>
                  <a:gd name="connsiteY0" fmla="*/ 578755 h 1158732"/>
                  <a:gd name="connsiteX1" fmla="*/ 159201 w 408118"/>
                  <a:gd name="connsiteY1" fmla="*/ 665832 h 1158732"/>
                  <a:gd name="connsiteX2" fmla="*/ 248917 w 408118"/>
                  <a:gd name="connsiteY2" fmla="*/ 665832 h 1158732"/>
                  <a:gd name="connsiteX3" fmla="*/ 248917 w 408118"/>
                  <a:gd name="connsiteY3" fmla="*/ 578755 h 1158732"/>
                  <a:gd name="connsiteX4" fmla="*/ 159201 w 408118"/>
                  <a:gd name="connsiteY4" fmla="*/ 578755 h 1158732"/>
                  <a:gd name="connsiteX5" fmla="*/ 278823 w 408118"/>
                  <a:gd name="connsiteY5" fmla="*/ 576996 h 1158732"/>
                  <a:gd name="connsiteX6" fmla="*/ 278823 w 408118"/>
                  <a:gd name="connsiteY6" fmla="*/ 664073 h 1158732"/>
                  <a:gd name="connsiteX7" fmla="*/ 365020 w 408118"/>
                  <a:gd name="connsiteY7" fmla="*/ 664073 h 1158732"/>
                  <a:gd name="connsiteX8" fmla="*/ 365020 w 408118"/>
                  <a:gd name="connsiteY8" fmla="*/ 576996 h 1158732"/>
                  <a:gd name="connsiteX9" fmla="*/ 278823 w 408118"/>
                  <a:gd name="connsiteY9" fmla="*/ 576996 h 1158732"/>
                  <a:gd name="connsiteX10" fmla="*/ 43979 w 408118"/>
                  <a:gd name="connsiteY10" fmla="*/ 576996 h 1158732"/>
                  <a:gd name="connsiteX11" fmla="*/ 43979 w 408118"/>
                  <a:gd name="connsiteY11" fmla="*/ 664952 h 1158732"/>
                  <a:gd name="connsiteX12" fmla="*/ 131935 w 408118"/>
                  <a:gd name="connsiteY12" fmla="*/ 665832 h 1158732"/>
                  <a:gd name="connsiteX13" fmla="*/ 132814 w 408118"/>
                  <a:gd name="connsiteY13" fmla="*/ 576996 h 1158732"/>
                  <a:gd name="connsiteX14" fmla="*/ 43979 w 408118"/>
                  <a:gd name="connsiteY14" fmla="*/ 576996 h 1158732"/>
                  <a:gd name="connsiteX15" fmla="*/ 160960 w 408118"/>
                  <a:gd name="connsiteY15" fmla="*/ 449459 h 1158732"/>
                  <a:gd name="connsiteX16" fmla="*/ 160960 w 408118"/>
                  <a:gd name="connsiteY16" fmla="*/ 539174 h 1158732"/>
                  <a:gd name="connsiteX17" fmla="*/ 248917 w 408118"/>
                  <a:gd name="connsiteY17" fmla="*/ 539174 h 1158732"/>
                  <a:gd name="connsiteX18" fmla="*/ 248917 w 408118"/>
                  <a:gd name="connsiteY18" fmla="*/ 449459 h 1158732"/>
                  <a:gd name="connsiteX19" fmla="*/ 160960 w 408118"/>
                  <a:gd name="connsiteY19" fmla="*/ 449459 h 1158732"/>
                  <a:gd name="connsiteX20" fmla="*/ 44858 w 408118"/>
                  <a:gd name="connsiteY20" fmla="*/ 449459 h 1158732"/>
                  <a:gd name="connsiteX21" fmla="*/ 44858 w 408118"/>
                  <a:gd name="connsiteY21" fmla="*/ 539174 h 1158732"/>
                  <a:gd name="connsiteX22" fmla="*/ 131935 w 408118"/>
                  <a:gd name="connsiteY22" fmla="*/ 539174 h 1158732"/>
                  <a:gd name="connsiteX23" fmla="*/ 131935 w 408118"/>
                  <a:gd name="connsiteY23" fmla="*/ 449459 h 1158732"/>
                  <a:gd name="connsiteX24" fmla="*/ 44858 w 408118"/>
                  <a:gd name="connsiteY24" fmla="*/ 449459 h 1158732"/>
                  <a:gd name="connsiteX25" fmla="*/ 278823 w 408118"/>
                  <a:gd name="connsiteY25" fmla="*/ 448579 h 1158732"/>
                  <a:gd name="connsiteX26" fmla="*/ 278823 w 408118"/>
                  <a:gd name="connsiteY26" fmla="*/ 538295 h 1158732"/>
                  <a:gd name="connsiteX27" fmla="*/ 365020 w 408118"/>
                  <a:gd name="connsiteY27" fmla="*/ 538295 h 1158732"/>
                  <a:gd name="connsiteX28" fmla="*/ 365020 w 408118"/>
                  <a:gd name="connsiteY28" fmla="*/ 448579 h 1158732"/>
                  <a:gd name="connsiteX29" fmla="*/ 278823 w 408118"/>
                  <a:gd name="connsiteY29" fmla="*/ 448579 h 1158732"/>
                  <a:gd name="connsiteX30" fmla="*/ 277943 w 408118"/>
                  <a:gd name="connsiteY30" fmla="*/ 318403 h 1158732"/>
                  <a:gd name="connsiteX31" fmla="*/ 277943 w 408118"/>
                  <a:gd name="connsiteY31" fmla="*/ 408999 h 1158732"/>
                  <a:gd name="connsiteX32" fmla="*/ 366779 w 408118"/>
                  <a:gd name="connsiteY32" fmla="*/ 408999 h 1158732"/>
                  <a:gd name="connsiteX33" fmla="*/ 366779 w 408118"/>
                  <a:gd name="connsiteY33" fmla="*/ 318403 h 1158732"/>
                  <a:gd name="connsiteX34" fmla="*/ 277943 w 408118"/>
                  <a:gd name="connsiteY34" fmla="*/ 318403 h 1158732"/>
                  <a:gd name="connsiteX35" fmla="*/ 159201 w 408118"/>
                  <a:gd name="connsiteY35" fmla="*/ 318403 h 1158732"/>
                  <a:gd name="connsiteX36" fmla="*/ 159201 w 408118"/>
                  <a:gd name="connsiteY36" fmla="*/ 407239 h 1158732"/>
                  <a:gd name="connsiteX37" fmla="*/ 249797 w 408118"/>
                  <a:gd name="connsiteY37" fmla="*/ 407239 h 1158732"/>
                  <a:gd name="connsiteX38" fmla="*/ 249797 w 408118"/>
                  <a:gd name="connsiteY38" fmla="*/ 318403 h 1158732"/>
                  <a:gd name="connsiteX39" fmla="*/ 159201 w 408118"/>
                  <a:gd name="connsiteY39" fmla="*/ 318403 h 1158732"/>
                  <a:gd name="connsiteX40" fmla="*/ 43979 w 408118"/>
                  <a:gd name="connsiteY40" fmla="*/ 318403 h 1158732"/>
                  <a:gd name="connsiteX41" fmla="*/ 43979 w 408118"/>
                  <a:gd name="connsiteY41" fmla="*/ 408119 h 1158732"/>
                  <a:gd name="connsiteX42" fmla="*/ 131935 w 408118"/>
                  <a:gd name="connsiteY42" fmla="*/ 408119 h 1158732"/>
                  <a:gd name="connsiteX43" fmla="*/ 131935 w 408118"/>
                  <a:gd name="connsiteY43" fmla="*/ 318403 h 1158732"/>
                  <a:gd name="connsiteX44" fmla="*/ 43979 w 408118"/>
                  <a:gd name="connsiteY44" fmla="*/ 318403 h 1158732"/>
                  <a:gd name="connsiteX45" fmla="*/ 43098 w 408118"/>
                  <a:gd name="connsiteY45" fmla="*/ 187348 h 1158732"/>
                  <a:gd name="connsiteX46" fmla="*/ 43098 w 408118"/>
                  <a:gd name="connsiteY46" fmla="*/ 279702 h 1158732"/>
                  <a:gd name="connsiteX47" fmla="*/ 132814 w 408118"/>
                  <a:gd name="connsiteY47" fmla="*/ 279702 h 1158732"/>
                  <a:gd name="connsiteX48" fmla="*/ 132814 w 408118"/>
                  <a:gd name="connsiteY48" fmla="*/ 187348 h 1158732"/>
                  <a:gd name="connsiteX49" fmla="*/ 43098 w 408118"/>
                  <a:gd name="connsiteY49" fmla="*/ 187348 h 1158732"/>
                  <a:gd name="connsiteX50" fmla="*/ 43979 w 408118"/>
                  <a:gd name="connsiteY50" fmla="*/ 60690 h 1158732"/>
                  <a:gd name="connsiteX51" fmla="*/ 43979 w 408118"/>
                  <a:gd name="connsiteY51" fmla="*/ 152166 h 1158732"/>
                  <a:gd name="connsiteX52" fmla="*/ 133694 w 408118"/>
                  <a:gd name="connsiteY52" fmla="*/ 152166 h 1158732"/>
                  <a:gd name="connsiteX53" fmla="*/ 133694 w 408118"/>
                  <a:gd name="connsiteY53" fmla="*/ 60690 h 1158732"/>
                  <a:gd name="connsiteX54" fmla="*/ 43979 w 408118"/>
                  <a:gd name="connsiteY54" fmla="*/ 60690 h 1158732"/>
                  <a:gd name="connsiteX55" fmla="*/ 0 w 408118"/>
                  <a:gd name="connsiteY55" fmla="*/ 0 h 1158732"/>
                  <a:gd name="connsiteX56" fmla="*/ 155702 w 408118"/>
                  <a:gd name="connsiteY56" fmla="*/ 0 h 1158732"/>
                  <a:gd name="connsiteX57" fmla="*/ 155702 w 408118"/>
                  <a:gd name="connsiteY57" fmla="*/ 281913 h 1158732"/>
                  <a:gd name="connsiteX58" fmla="*/ 277943 w 408118"/>
                  <a:gd name="connsiteY58" fmla="*/ 281913 h 1158732"/>
                  <a:gd name="connsiteX59" fmla="*/ 277943 w 408118"/>
                  <a:gd name="connsiteY59" fmla="*/ 282341 h 1158732"/>
                  <a:gd name="connsiteX60" fmla="*/ 366779 w 408118"/>
                  <a:gd name="connsiteY60" fmla="*/ 282341 h 1158732"/>
                  <a:gd name="connsiteX61" fmla="*/ 366779 w 408118"/>
                  <a:gd name="connsiteY61" fmla="*/ 281913 h 1158732"/>
                  <a:gd name="connsiteX62" fmla="*/ 408118 w 408118"/>
                  <a:gd name="connsiteY62" fmla="*/ 281913 h 1158732"/>
                  <a:gd name="connsiteX63" fmla="*/ 408118 w 408118"/>
                  <a:gd name="connsiteY63" fmla="*/ 1158732 h 1158732"/>
                  <a:gd name="connsiteX64" fmla="*/ 0 w 408118"/>
                  <a:gd name="connsiteY64" fmla="*/ 1158732 h 115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08118" h="1158732">
                    <a:moveTo>
                      <a:pt x="159201" y="578755"/>
                    </a:moveTo>
                    <a:cubicBezTo>
                      <a:pt x="159201" y="608660"/>
                      <a:pt x="159201" y="638565"/>
                      <a:pt x="159201" y="665832"/>
                    </a:cubicBezTo>
                    <a:cubicBezTo>
                      <a:pt x="189986" y="668470"/>
                      <a:pt x="222530" y="665832"/>
                      <a:pt x="248917" y="665832"/>
                    </a:cubicBezTo>
                    <a:cubicBezTo>
                      <a:pt x="248917" y="634168"/>
                      <a:pt x="248917" y="608660"/>
                      <a:pt x="248917" y="578755"/>
                    </a:cubicBezTo>
                    <a:cubicBezTo>
                      <a:pt x="217253" y="578755"/>
                      <a:pt x="188227" y="578755"/>
                      <a:pt x="159201" y="578755"/>
                    </a:cubicBezTo>
                    <a:close/>
                    <a:moveTo>
                      <a:pt x="278823" y="576996"/>
                    </a:moveTo>
                    <a:cubicBezTo>
                      <a:pt x="278823" y="606901"/>
                      <a:pt x="278823" y="632408"/>
                      <a:pt x="278823" y="664073"/>
                    </a:cubicBezTo>
                    <a:cubicBezTo>
                      <a:pt x="311366" y="664073"/>
                      <a:pt x="346549" y="664952"/>
                      <a:pt x="365020" y="664073"/>
                    </a:cubicBezTo>
                    <a:cubicBezTo>
                      <a:pt x="365020" y="632408"/>
                      <a:pt x="365020" y="606021"/>
                      <a:pt x="365020" y="576996"/>
                    </a:cubicBezTo>
                    <a:cubicBezTo>
                      <a:pt x="335114" y="576996"/>
                      <a:pt x="306968" y="576996"/>
                      <a:pt x="278823" y="576996"/>
                    </a:cubicBezTo>
                    <a:close/>
                    <a:moveTo>
                      <a:pt x="43979" y="576996"/>
                    </a:moveTo>
                    <a:cubicBezTo>
                      <a:pt x="43979" y="605142"/>
                      <a:pt x="43979" y="638565"/>
                      <a:pt x="43979" y="664952"/>
                    </a:cubicBezTo>
                    <a:cubicBezTo>
                      <a:pt x="81799" y="664952"/>
                      <a:pt x="105548" y="664073"/>
                      <a:pt x="131935" y="665832"/>
                    </a:cubicBezTo>
                    <a:cubicBezTo>
                      <a:pt x="131935" y="631529"/>
                      <a:pt x="132814" y="602503"/>
                      <a:pt x="132814" y="576996"/>
                    </a:cubicBezTo>
                    <a:cubicBezTo>
                      <a:pt x="102030" y="576996"/>
                      <a:pt x="73884" y="576996"/>
                      <a:pt x="43979" y="576996"/>
                    </a:cubicBezTo>
                    <a:close/>
                    <a:moveTo>
                      <a:pt x="160960" y="449459"/>
                    </a:moveTo>
                    <a:cubicBezTo>
                      <a:pt x="160960" y="481123"/>
                      <a:pt x="160960" y="509268"/>
                      <a:pt x="160960" y="539174"/>
                    </a:cubicBezTo>
                    <a:cubicBezTo>
                      <a:pt x="189986" y="539174"/>
                      <a:pt x="217253" y="539174"/>
                      <a:pt x="248917" y="539174"/>
                    </a:cubicBezTo>
                    <a:cubicBezTo>
                      <a:pt x="248917" y="506630"/>
                      <a:pt x="248917" y="477604"/>
                      <a:pt x="248917" y="449459"/>
                    </a:cubicBezTo>
                    <a:cubicBezTo>
                      <a:pt x="218132" y="449459"/>
                      <a:pt x="189107" y="449459"/>
                      <a:pt x="160960" y="449459"/>
                    </a:cubicBezTo>
                    <a:close/>
                    <a:moveTo>
                      <a:pt x="44858" y="449459"/>
                    </a:moveTo>
                    <a:cubicBezTo>
                      <a:pt x="44858" y="481123"/>
                      <a:pt x="44858" y="509268"/>
                      <a:pt x="44858" y="539174"/>
                    </a:cubicBezTo>
                    <a:cubicBezTo>
                      <a:pt x="75643" y="539174"/>
                      <a:pt x="102910" y="539174"/>
                      <a:pt x="131935" y="539174"/>
                    </a:cubicBezTo>
                    <a:cubicBezTo>
                      <a:pt x="131935" y="505751"/>
                      <a:pt x="131935" y="477604"/>
                      <a:pt x="131935" y="449459"/>
                    </a:cubicBezTo>
                    <a:cubicBezTo>
                      <a:pt x="100271" y="449459"/>
                      <a:pt x="72125" y="449459"/>
                      <a:pt x="44858" y="449459"/>
                    </a:cubicBezTo>
                    <a:close/>
                    <a:moveTo>
                      <a:pt x="278823" y="448579"/>
                    </a:moveTo>
                    <a:cubicBezTo>
                      <a:pt x="278823" y="479364"/>
                      <a:pt x="278823" y="508389"/>
                      <a:pt x="278823" y="538295"/>
                    </a:cubicBezTo>
                    <a:cubicBezTo>
                      <a:pt x="308727" y="538295"/>
                      <a:pt x="335994" y="538295"/>
                      <a:pt x="365020" y="538295"/>
                    </a:cubicBezTo>
                    <a:cubicBezTo>
                      <a:pt x="365020" y="507510"/>
                      <a:pt x="365020" y="478484"/>
                      <a:pt x="365020" y="448579"/>
                    </a:cubicBezTo>
                    <a:cubicBezTo>
                      <a:pt x="335994" y="448579"/>
                      <a:pt x="308727" y="448579"/>
                      <a:pt x="278823" y="448579"/>
                    </a:cubicBezTo>
                    <a:close/>
                    <a:moveTo>
                      <a:pt x="277943" y="318403"/>
                    </a:moveTo>
                    <a:cubicBezTo>
                      <a:pt x="277943" y="350067"/>
                      <a:pt x="277943" y="379094"/>
                      <a:pt x="277943" y="408999"/>
                    </a:cubicBezTo>
                    <a:cubicBezTo>
                      <a:pt x="309607" y="408999"/>
                      <a:pt x="337753" y="408999"/>
                      <a:pt x="366779" y="408999"/>
                    </a:cubicBezTo>
                    <a:cubicBezTo>
                      <a:pt x="366779" y="378214"/>
                      <a:pt x="366779" y="349187"/>
                      <a:pt x="366779" y="318403"/>
                    </a:cubicBezTo>
                    <a:cubicBezTo>
                      <a:pt x="336873" y="318403"/>
                      <a:pt x="307848" y="318403"/>
                      <a:pt x="277943" y="318403"/>
                    </a:cubicBezTo>
                    <a:close/>
                    <a:moveTo>
                      <a:pt x="159201" y="318403"/>
                    </a:moveTo>
                    <a:cubicBezTo>
                      <a:pt x="159201" y="349187"/>
                      <a:pt x="159201" y="378214"/>
                      <a:pt x="159201" y="407239"/>
                    </a:cubicBezTo>
                    <a:cubicBezTo>
                      <a:pt x="190866" y="407239"/>
                      <a:pt x="219892" y="407239"/>
                      <a:pt x="249797" y="407239"/>
                    </a:cubicBezTo>
                    <a:cubicBezTo>
                      <a:pt x="249797" y="376454"/>
                      <a:pt x="249797" y="349187"/>
                      <a:pt x="249797" y="318403"/>
                    </a:cubicBezTo>
                    <a:cubicBezTo>
                      <a:pt x="217253" y="318403"/>
                      <a:pt x="188227" y="318403"/>
                      <a:pt x="159201" y="318403"/>
                    </a:cubicBezTo>
                    <a:close/>
                    <a:moveTo>
                      <a:pt x="43979" y="318403"/>
                    </a:moveTo>
                    <a:cubicBezTo>
                      <a:pt x="43979" y="349187"/>
                      <a:pt x="43979" y="378214"/>
                      <a:pt x="43979" y="408119"/>
                    </a:cubicBezTo>
                    <a:cubicBezTo>
                      <a:pt x="74764" y="408119"/>
                      <a:pt x="102910" y="408119"/>
                      <a:pt x="131935" y="408119"/>
                    </a:cubicBezTo>
                    <a:cubicBezTo>
                      <a:pt x="131935" y="376454"/>
                      <a:pt x="131935" y="347429"/>
                      <a:pt x="131935" y="318403"/>
                    </a:cubicBezTo>
                    <a:cubicBezTo>
                      <a:pt x="100271" y="318403"/>
                      <a:pt x="72125" y="318403"/>
                      <a:pt x="43979" y="318403"/>
                    </a:cubicBezTo>
                    <a:close/>
                    <a:moveTo>
                      <a:pt x="43098" y="187348"/>
                    </a:moveTo>
                    <a:cubicBezTo>
                      <a:pt x="43098" y="219892"/>
                      <a:pt x="43098" y="249797"/>
                      <a:pt x="43098" y="279702"/>
                    </a:cubicBezTo>
                    <a:cubicBezTo>
                      <a:pt x="74764" y="279702"/>
                      <a:pt x="104668" y="279702"/>
                      <a:pt x="132814" y="279702"/>
                    </a:cubicBezTo>
                    <a:cubicBezTo>
                      <a:pt x="132814" y="247159"/>
                      <a:pt x="132814" y="218133"/>
                      <a:pt x="132814" y="187348"/>
                    </a:cubicBezTo>
                    <a:cubicBezTo>
                      <a:pt x="102030" y="187348"/>
                      <a:pt x="73884" y="187348"/>
                      <a:pt x="43098" y="187348"/>
                    </a:cubicBezTo>
                    <a:close/>
                    <a:moveTo>
                      <a:pt x="43979" y="60690"/>
                    </a:moveTo>
                    <a:cubicBezTo>
                      <a:pt x="43979" y="93234"/>
                      <a:pt x="43979" y="122259"/>
                      <a:pt x="43979" y="152166"/>
                    </a:cubicBezTo>
                    <a:cubicBezTo>
                      <a:pt x="75643" y="152166"/>
                      <a:pt x="103789" y="152166"/>
                      <a:pt x="133694" y="152166"/>
                    </a:cubicBezTo>
                    <a:cubicBezTo>
                      <a:pt x="133694" y="121380"/>
                      <a:pt x="133694" y="93234"/>
                      <a:pt x="133694" y="60690"/>
                    </a:cubicBezTo>
                    <a:cubicBezTo>
                      <a:pt x="101151" y="60690"/>
                      <a:pt x="72125" y="60690"/>
                      <a:pt x="43979" y="60690"/>
                    </a:cubicBezTo>
                    <a:close/>
                    <a:moveTo>
                      <a:pt x="0" y="0"/>
                    </a:moveTo>
                    <a:lnTo>
                      <a:pt x="155702" y="0"/>
                    </a:lnTo>
                    <a:lnTo>
                      <a:pt x="155702" y="281913"/>
                    </a:lnTo>
                    <a:lnTo>
                      <a:pt x="277943" y="281913"/>
                    </a:lnTo>
                    <a:lnTo>
                      <a:pt x="277943" y="282341"/>
                    </a:lnTo>
                    <a:cubicBezTo>
                      <a:pt x="307848" y="282341"/>
                      <a:pt x="334235" y="282341"/>
                      <a:pt x="366779" y="282341"/>
                    </a:cubicBezTo>
                    <a:lnTo>
                      <a:pt x="366779" y="281913"/>
                    </a:lnTo>
                    <a:lnTo>
                      <a:pt x="408118" y="281913"/>
                    </a:lnTo>
                    <a:lnTo>
                      <a:pt x="408118" y="1158732"/>
                    </a:lnTo>
                    <a:lnTo>
                      <a:pt x="0" y="1158732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8" name="Freeform: Shape 56">
                <a:extLst>
                  <a:ext uri="{FF2B5EF4-FFF2-40B4-BE49-F238E27FC236}">
                    <a16:creationId xmlns:a16="http://schemas.microsoft.com/office/drawing/2014/main" id="{2E5BDDF3-AB3A-417E-AE41-9211564EC7DA}"/>
                  </a:ext>
                </a:extLst>
              </p:cNvPr>
              <p:cNvSpPr/>
              <p:nvPr/>
            </p:nvSpPr>
            <p:spPr>
              <a:xfrm flipH="1">
                <a:off x="4055658" y="3389508"/>
                <a:ext cx="299970" cy="869936"/>
              </a:xfrm>
              <a:custGeom>
                <a:avLst/>
                <a:gdLst>
                  <a:gd name="connsiteX0" fmla="*/ 159201 w 408118"/>
                  <a:gd name="connsiteY0" fmla="*/ 578755 h 1158732"/>
                  <a:gd name="connsiteX1" fmla="*/ 159201 w 408118"/>
                  <a:gd name="connsiteY1" fmla="*/ 665832 h 1158732"/>
                  <a:gd name="connsiteX2" fmla="*/ 248917 w 408118"/>
                  <a:gd name="connsiteY2" fmla="*/ 665832 h 1158732"/>
                  <a:gd name="connsiteX3" fmla="*/ 248917 w 408118"/>
                  <a:gd name="connsiteY3" fmla="*/ 578755 h 1158732"/>
                  <a:gd name="connsiteX4" fmla="*/ 159201 w 408118"/>
                  <a:gd name="connsiteY4" fmla="*/ 578755 h 1158732"/>
                  <a:gd name="connsiteX5" fmla="*/ 278823 w 408118"/>
                  <a:gd name="connsiteY5" fmla="*/ 576996 h 1158732"/>
                  <a:gd name="connsiteX6" fmla="*/ 278823 w 408118"/>
                  <a:gd name="connsiteY6" fmla="*/ 664073 h 1158732"/>
                  <a:gd name="connsiteX7" fmla="*/ 365020 w 408118"/>
                  <a:gd name="connsiteY7" fmla="*/ 664073 h 1158732"/>
                  <a:gd name="connsiteX8" fmla="*/ 365020 w 408118"/>
                  <a:gd name="connsiteY8" fmla="*/ 576996 h 1158732"/>
                  <a:gd name="connsiteX9" fmla="*/ 278823 w 408118"/>
                  <a:gd name="connsiteY9" fmla="*/ 576996 h 1158732"/>
                  <a:gd name="connsiteX10" fmla="*/ 43979 w 408118"/>
                  <a:gd name="connsiteY10" fmla="*/ 576996 h 1158732"/>
                  <a:gd name="connsiteX11" fmla="*/ 43979 w 408118"/>
                  <a:gd name="connsiteY11" fmla="*/ 664952 h 1158732"/>
                  <a:gd name="connsiteX12" fmla="*/ 131935 w 408118"/>
                  <a:gd name="connsiteY12" fmla="*/ 665832 h 1158732"/>
                  <a:gd name="connsiteX13" fmla="*/ 132814 w 408118"/>
                  <a:gd name="connsiteY13" fmla="*/ 576996 h 1158732"/>
                  <a:gd name="connsiteX14" fmla="*/ 43979 w 408118"/>
                  <a:gd name="connsiteY14" fmla="*/ 576996 h 1158732"/>
                  <a:gd name="connsiteX15" fmla="*/ 160960 w 408118"/>
                  <a:gd name="connsiteY15" fmla="*/ 449459 h 1158732"/>
                  <a:gd name="connsiteX16" fmla="*/ 160960 w 408118"/>
                  <a:gd name="connsiteY16" fmla="*/ 539174 h 1158732"/>
                  <a:gd name="connsiteX17" fmla="*/ 248917 w 408118"/>
                  <a:gd name="connsiteY17" fmla="*/ 539174 h 1158732"/>
                  <a:gd name="connsiteX18" fmla="*/ 248917 w 408118"/>
                  <a:gd name="connsiteY18" fmla="*/ 449459 h 1158732"/>
                  <a:gd name="connsiteX19" fmla="*/ 160960 w 408118"/>
                  <a:gd name="connsiteY19" fmla="*/ 449459 h 1158732"/>
                  <a:gd name="connsiteX20" fmla="*/ 44858 w 408118"/>
                  <a:gd name="connsiteY20" fmla="*/ 449459 h 1158732"/>
                  <a:gd name="connsiteX21" fmla="*/ 44858 w 408118"/>
                  <a:gd name="connsiteY21" fmla="*/ 539174 h 1158732"/>
                  <a:gd name="connsiteX22" fmla="*/ 131935 w 408118"/>
                  <a:gd name="connsiteY22" fmla="*/ 539174 h 1158732"/>
                  <a:gd name="connsiteX23" fmla="*/ 131935 w 408118"/>
                  <a:gd name="connsiteY23" fmla="*/ 449459 h 1158732"/>
                  <a:gd name="connsiteX24" fmla="*/ 44858 w 408118"/>
                  <a:gd name="connsiteY24" fmla="*/ 449459 h 1158732"/>
                  <a:gd name="connsiteX25" fmla="*/ 278823 w 408118"/>
                  <a:gd name="connsiteY25" fmla="*/ 448579 h 1158732"/>
                  <a:gd name="connsiteX26" fmla="*/ 278823 w 408118"/>
                  <a:gd name="connsiteY26" fmla="*/ 538295 h 1158732"/>
                  <a:gd name="connsiteX27" fmla="*/ 365020 w 408118"/>
                  <a:gd name="connsiteY27" fmla="*/ 538295 h 1158732"/>
                  <a:gd name="connsiteX28" fmla="*/ 365020 w 408118"/>
                  <a:gd name="connsiteY28" fmla="*/ 448579 h 1158732"/>
                  <a:gd name="connsiteX29" fmla="*/ 278823 w 408118"/>
                  <a:gd name="connsiteY29" fmla="*/ 448579 h 1158732"/>
                  <a:gd name="connsiteX30" fmla="*/ 277943 w 408118"/>
                  <a:gd name="connsiteY30" fmla="*/ 318403 h 1158732"/>
                  <a:gd name="connsiteX31" fmla="*/ 277943 w 408118"/>
                  <a:gd name="connsiteY31" fmla="*/ 408999 h 1158732"/>
                  <a:gd name="connsiteX32" fmla="*/ 366779 w 408118"/>
                  <a:gd name="connsiteY32" fmla="*/ 408999 h 1158732"/>
                  <a:gd name="connsiteX33" fmla="*/ 366779 w 408118"/>
                  <a:gd name="connsiteY33" fmla="*/ 318403 h 1158732"/>
                  <a:gd name="connsiteX34" fmla="*/ 277943 w 408118"/>
                  <a:gd name="connsiteY34" fmla="*/ 318403 h 1158732"/>
                  <a:gd name="connsiteX35" fmla="*/ 159201 w 408118"/>
                  <a:gd name="connsiteY35" fmla="*/ 318403 h 1158732"/>
                  <a:gd name="connsiteX36" fmla="*/ 159201 w 408118"/>
                  <a:gd name="connsiteY36" fmla="*/ 407239 h 1158732"/>
                  <a:gd name="connsiteX37" fmla="*/ 249797 w 408118"/>
                  <a:gd name="connsiteY37" fmla="*/ 407239 h 1158732"/>
                  <a:gd name="connsiteX38" fmla="*/ 249797 w 408118"/>
                  <a:gd name="connsiteY38" fmla="*/ 318403 h 1158732"/>
                  <a:gd name="connsiteX39" fmla="*/ 159201 w 408118"/>
                  <a:gd name="connsiteY39" fmla="*/ 318403 h 1158732"/>
                  <a:gd name="connsiteX40" fmla="*/ 43979 w 408118"/>
                  <a:gd name="connsiteY40" fmla="*/ 318403 h 1158732"/>
                  <a:gd name="connsiteX41" fmla="*/ 43979 w 408118"/>
                  <a:gd name="connsiteY41" fmla="*/ 408119 h 1158732"/>
                  <a:gd name="connsiteX42" fmla="*/ 131935 w 408118"/>
                  <a:gd name="connsiteY42" fmla="*/ 408119 h 1158732"/>
                  <a:gd name="connsiteX43" fmla="*/ 131935 w 408118"/>
                  <a:gd name="connsiteY43" fmla="*/ 318403 h 1158732"/>
                  <a:gd name="connsiteX44" fmla="*/ 43979 w 408118"/>
                  <a:gd name="connsiteY44" fmla="*/ 318403 h 1158732"/>
                  <a:gd name="connsiteX45" fmla="*/ 43098 w 408118"/>
                  <a:gd name="connsiteY45" fmla="*/ 187348 h 1158732"/>
                  <a:gd name="connsiteX46" fmla="*/ 43098 w 408118"/>
                  <a:gd name="connsiteY46" fmla="*/ 279702 h 1158732"/>
                  <a:gd name="connsiteX47" fmla="*/ 132814 w 408118"/>
                  <a:gd name="connsiteY47" fmla="*/ 279702 h 1158732"/>
                  <a:gd name="connsiteX48" fmla="*/ 132814 w 408118"/>
                  <a:gd name="connsiteY48" fmla="*/ 187348 h 1158732"/>
                  <a:gd name="connsiteX49" fmla="*/ 43098 w 408118"/>
                  <a:gd name="connsiteY49" fmla="*/ 187348 h 1158732"/>
                  <a:gd name="connsiteX50" fmla="*/ 43979 w 408118"/>
                  <a:gd name="connsiteY50" fmla="*/ 60690 h 1158732"/>
                  <a:gd name="connsiteX51" fmla="*/ 43979 w 408118"/>
                  <a:gd name="connsiteY51" fmla="*/ 152166 h 1158732"/>
                  <a:gd name="connsiteX52" fmla="*/ 133694 w 408118"/>
                  <a:gd name="connsiteY52" fmla="*/ 152166 h 1158732"/>
                  <a:gd name="connsiteX53" fmla="*/ 133694 w 408118"/>
                  <a:gd name="connsiteY53" fmla="*/ 60690 h 1158732"/>
                  <a:gd name="connsiteX54" fmla="*/ 43979 w 408118"/>
                  <a:gd name="connsiteY54" fmla="*/ 60690 h 1158732"/>
                  <a:gd name="connsiteX55" fmla="*/ 0 w 408118"/>
                  <a:gd name="connsiteY55" fmla="*/ 0 h 1158732"/>
                  <a:gd name="connsiteX56" fmla="*/ 155702 w 408118"/>
                  <a:gd name="connsiteY56" fmla="*/ 0 h 1158732"/>
                  <a:gd name="connsiteX57" fmla="*/ 155702 w 408118"/>
                  <a:gd name="connsiteY57" fmla="*/ 281913 h 1158732"/>
                  <a:gd name="connsiteX58" fmla="*/ 277943 w 408118"/>
                  <a:gd name="connsiteY58" fmla="*/ 281913 h 1158732"/>
                  <a:gd name="connsiteX59" fmla="*/ 277943 w 408118"/>
                  <a:gd name="connsiteY59" fmla="*/ 282341 h 1158732"/>
                  <a:gd name="connsiteX60" fmla="*/ 366779 w 408118"/>
                  <a:gd name="connsiteY60" fmla="*/ 282341 h 1158732"/>
                  <a:gd name="connsiteX61" fmla="*/ 366779 w 408118"/>
                  <a:gd name="connsiteY61" fmla="*/ 281913 h 1158732"/>
                  <a:gd name="connsiteX62" fmla="*/ 408118 w 408118"/>
                  <a:gd name="connsiteY62" fmla="*/ 281913 h 1158732"/>
                  <a:gd name="connsiteX63" fmla="*/ 408118 w 408118"/>
                  <a:gd name="connsiteY63" fmla="*/ 1158732 h 1158732"/>
                  <a:gd name="connsiteX64" fmla="*/ 0 w 408118"/>
                  <a:gd name="connsiteY64" fmla="*/ 1158732 h 115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08118" h="1158732">
                    <a:moveTo>
                      <a:pt x="159201" y="578755"/>
                    </a:moveTo>
                    <a:cubicBezTo>
                      <a:pt x="159201" y="608660"/>
                      <a:pt x="159201" y="638565"/>
                      <a:pt x="159201" y="665832"/>
                    </a:cubicBezTo>
                    <a:cubicBezTo>
                      <a:pt x="189986" y="668470"/>
                      <a:pt x="222530" y="665832"/>
                      <a:pt x="248917" y="665832"/>
                    </a:cubicBezTo>
                    <a:cubicBezTo>
                      <a:pt x="248917" y="634168"/>
                      <a:pt x="248917" y="608660"/>
                      <a:pt x="248917" y="578755"/>
                    </a:cubicBezTo>
                    <a:cubicBezTo>
                      <a:pt x="217253" y="578755"/>
                      <a:pt x="188227" y="578755"/>
                      <a:pt x="159201" y="578755"/>
                    </a:cubicBezTo>
                    <a:close/>
                    <a:moveTo>
                      <a:pt x="278823" y="576996"/>
                    </a:moveTo>
                    <a:cubicBezTo>
                      <a:pt x="278823" y="606901"/>
                      <a:pt x="278823" y="632408"/>
                      <a:pt x="278823" y="664073"/>
                    </a:cubicBezTo>
                    <a:cubicBezTo>
                      <a:pt x="311366" y="664073"/>
                      <a:pt x="346549" y="664952"/>
                      <a:pt x="365020" y="664073"/>
                    </a:cubicBezTo>
                    <a:cubicBezTo>
                      <a:pt x="365020" y="632408"/>
                      <a:pt x="365020" y="606021"/>
                      <a:pt x="365020" y="576996"/>
                    </a:cubicBezTo>
                    <a:cubicBezTo>
                      <a:pt x="335114" y="576996"/>
                      <a:pt x="306968" y="576996"/>
                      <a:pt x="278823" y="576996"/>
                    </a:cubicBezTo>
                    <a:close/>
                    <a:moveTo>
                      <a:pt x="43979" y="576996"/>
                    </a:moveTo>
                    <a:cubicBezTo>
                      <a:pt x="43979" y="605142"/>
                      <a:pt x="43979" y="638565"/>
                      <a:pt x="43979" y="664952"/>
                    </a:cubicBezTo>
                    <a:cubicBezTo>
                      <a:pt x="81799" y="664952"/>
                      <a:pt x="105548" y="664073"/>
                      <a:pt x="131935" y="665832"/>
                    </a:cubicBezTo>
                    <a:cubicBezTo>
                      <a:pt x="131935" y="631529"/>
                      <a:pt x="132814" y="602503"/>
                      <a:pt x="132814" y="576996"/>
                    </a:cubicBezTo>
                    <a:cubicBezTo>
                      <a:pt x="102030" y="576996"/>
                      <a:pt x="73884" y="576996"/>
                      <a:pt x="43979" y="576996"/>
                    </a:cubicBezTo>
                    <a:close/>
                    <a:moveTo>
                      <a:pt x="160960" y="449459"/>
                    </a:moveTo>
                    <a:cubicBezTo>
                      <a:pt x="160960" y="481123"/>
                      <a:pt x="160960" y="509268"/>
                      <a:pt x="160960" y="539174"/>
                    </a:cubicBezTo>
                    <a:cubicBezTo>
                      <a:pt x="189986" y="539174"/>
                      <a:pt x="217253" y="539174"/>
                      <a:pt x="248917" y="539174"/>
                    </a:cubicBezTo>
                    <a:cubicBezTo>
                      <a:pt x="248917" y="506630"/>
                      <a:pt x="248917" y="477604"/>
                      <a:pt x="248917" y="449459"/>
                    </a:cubicBezTo>
                    <a:cubicBezTo>
                      <a:pt x="218132" y="449459"/>
                      <a:pt x="189107" y="449459"/>
                      <a:pt x="160960" y="449459"/>
                    </a:cubicBezTo>
                    <a:close/>
                    <a:moveTo>
                      <a:pt x="44858" y="449459"/>
                    </a:moveTo>
                    <a:cubicBezTo>
                      <a:pt x="44858" y="481123"/>
                      <a:pt x="44858" y="509268"/>
                      <a:pt x="44858" y="539174"/>
                    </a:cubicBezTo>
                    <a:cubicBezTo>
                      <a:pt x="75643" y="539174"/>
                      <a:pt x="102910" y="539174"/>
                      <a:pt x="131935" y="539174"/>
                    </a:cubicBezTo>
                    <a:cubicBezTo>
                      <a:pt x="131935" y="505751"/>
                      <a:pt x="131935" y="477604"/>
                      <a:pt x="131935" y="449459"/>
                    </a:cubicBezTo>
                    <a:cubicBezTo>
                      <a:pt x="100271" y="449459"/>
                      <a:pt x="72125" y="449459"/>
                      <a:pt x="44858" y="449459"/>
                    </a:cubicBezTo>
                    <a:close/>
                    <a:moveTo>
                      <a:pt x="278823" y="448579"/>
                    </a:moveTo>
                    <a:cubicBezTo>
                      <a:pt x="278823" y="479364"/>
                      <a:pt x="278823" y="508389"/>
                      <a:pt x="278823" y="538295"/>
                    </a:cubicBezTo>
                    <a:cubicBezTo>
                      <a:pt x="308727" y="538295"/>
                      <a:pt x="335994" y="538295"/>
                      <a:pt x="365020" y="538295"/>
                    </a:cubicBezTo>
                    <a:cubicBezTo>
                      <a:pt x="365020" y="507510"/>
                      <a:pt x="365020" y="478484"/>
                      <a:pt x="365020" y="448579"/>
                    </a:cubicBezTo>
                    <a:cubicBezTo>
                      <a:pt x="335994" y="448579"/>
                      <a:pt x="308727" y="448579"/>
                      <a:pt x="278823" y="448579"/>
                    </a:cubicBezTo>
                    <a:close/>
                    <a:moveTo>
                      <a:pt x="277943" y="318403"/>
                    </a:moveTo>
                    <a:cubicBezTo>
                      <a:pt x="277943" y="350067"/>
                      <a:pt x="277943" y="379094"/>
                      <a:pt x="277943" y="408999"/>
                    </a:cubicBezTo>
                    <a:cubicBezTo>
                      <a:pt x="309607" y="408999"/>
                      <a:pt x="337753" y="408999"/>
                      <a:pt x="366779" y="408999"/>
                    </a:cubicBezTo>
                    <a:cubicBezTo>
                      <a:pt x="366779" y="378214"/>
                      <a:pt x="366779" y="349187"/>
                      <a:pt x="366779" y="318403"/>
                    </a:cubicBezTo>
                    <a:cubicBezTo>
                      <a:pt x="336873" y="318403"/>
                      <a:pt x="307848" y="318403"/>
                      <a:pt x="277943" y="318403"/>
                    </a:cubicBezTo>
                    <a:close/>
                    <a:moveTo>
                      <a:pt x="159201" y="318403"/>
                    </a:moveTo>
                    <a:cubicBezTo>
                      <a:pt x="159201" y="349187"/>
                      <a:pt x="159201" y="378214"/>
                      <a:pt x="159201" y="407239"/>
                    </a:cubicBezTo>
                    <a:cubicBezTo>
                      <a:pt x="190866" y="407239"/>
                      <a:pt x="219892" y="407239"/>
                      <a:pt x="249797" y="407239"/>
                    </a:cubicBezTo>
                    <a:cubicBezTo>
                      <a:pt x="249797" y="376454"/>
                      <a:pt x="249797" y="349187"/>
                      <a:pt x="249797" y="318403"/>
                    </a:cubicBezTo>
                    <a:cubicBezTo>
                      <a:pt x="217253" y="318403"/>
                      <a:pt x="188227" y="318403"/>
                      <a:pt x="159201" y="318403"/>
                    </a:cubicBezTo>
                    <a:close/>
                    <a:moveTo>
                      <a:pt x="43979" y="318403"/>
                    </a:moveTo>
                    <a:cubicBezTo>
                      <a:pt x="43979" y="349187"/>
                      <a:pt x="43979" y="378214"/>
                      <a:pt x="43979" y="408119"/>
                    </a:cubicBezTo>
                    <a:cubicBezTo>
                      <a:pt x="74764" y="408119"/>
                      <a:pt x="102910" y="408119"/>
                      <a:pt x="131935" y="408119"/>
                    </a:cubicBezTo>
                    <a:cubicBezTo>
                      <a:pt x="131935" y="376454"/>
                      <a:pt x="131935" y="347429"/>
                      <a:pt x="131935" y="318403"/>
                    </a:cubicBezTo>
                    <a:cubicBezTo>
                      <a:pt x="100271" y="318403"/>
                      <a:pt x="72125" y="318403"/>
                      <a:pt x="43979" y="318403"/>
                    </a:cubicBezTo>
                    <a:close/>
                    <a:moveTo>
                      <a:pt x="43098" y="187348"/>
                    </a:moveTo>
                    <a:cubicBezTo>
                      <a:pt x="43098" y="219892"/>
                      <a:pt x="43098" y="249797"/>
                      <a:pt x="43098" y="279702"/>
                    </a:cubicBezTo>
                    <a:cubicBezTo>
                      <a:pt x="74764" y="279702"/>
                      <a:pt x="104668" y="279702"/>
                      <a:pt x="132814" y="279702"/>
                    </a:cubicBezTo>
                    <a:cubicBezTo>
                      <a:pt x="132814" y="247159"/>
                      <a:pt x="132814" y="218133"/>
                      <a:pt x="132814" y="187348"/>
                    </a:cubicBezTo>
                    <a:cubicBezTo>
                      <a:pt x="102030" y="187348"/>
                      <a:pt x="73884" y="187348"/>
                      <a:pt x="43098" y="187348"/>
                    </a:cubicBezTo>
                    <a:close/>
                    <a:moveTo>
                      <a:pt x="43979" y="60690"/>
                    </a:moveTo>
                    <a:cubicBezTo>
                      <a:pt x="43979" y="93234"/>
                      <a:pt x="43979" y="122259"/>
                      <a:pt x="43979" y="152166"/>
                    </a:cubicBezTo>
                    <a:cubicBezTo>
                      <a:pt x="75643" y="152166"/>
                      <a:pt x="103789" y="152166"/>
                      <a:pt x="133694" y="152166"/>
                    </a:cubicBezTo>
                    <a:cubicBezTo>
                      <a:pt x="133694" y="121380"/>
                      <a:pt x="133694" y="93234"/>
                      <a:pt x="133694" y="60690"/>
                    </a:cubicBezTo>
                    <a:cubicBezTo>
                      <a:pt x="101151" y="60690"/>
                      <a:pt x="72125" y="60690"/>
                      <a:pt x="43979" y="60690"/>
                    </a:cubicBezTo>
                    <a:close/>
                    <a:moveTo>
                      <a:pt x="0" y="0"/>
                    </a:moveTo>
                    <a:lnTo>
                      <a:pt x="155702" y="0"/>
                    </a:lnTo>
                    <a:lnTo>
                      <a:pt x="155702" y="281913"/>
                    </a:lnTo>
                    <a:lnTo>
                      <a:pt x="277943" y="281913"/>
                    </a:lnTo>
                    <a:lnTo>
                      <a:pt x="277943" y="282341"/>
                    </a:lnTo>
                    <a:cubicBezTo>
                      <a:pt x="307848" y="282341"/>
                      <a:pt x="334235" y="282341"/>
                      <a:pt x="366779" y="282341"/>
                    </a:cubicBezTo>
                    <a:lnTo>
                      <a:pt x="366779" y="281913"/>
                    </a:lnTo>
                    <a:lnTo>
                      <a:pt x="408118" y="281913"/>
                    </a:lnTo>
                    <a:lnTo>
                      <a:pt x="408118" y="1158732"/>
                    </a:lnTo>
                    <a:lnTo>
                      <a:pt x="0" y="1158732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>
            <a:extLst>
              <a:ext uri="{FF2B5EF4-FFF2-40B4-BE49-F238E27FC236}">
                <a16:creationId xmlns:a16="http://schemas.microsoft.com/office/drawing/2014/main" id="{85D320E9-FC58-4D0A-A062-B05FCCF41702}"/>
              </a:ext>
            </a:extLst>
          </p:cNvPr>
          <p:cNvGrpSpPr/>
          <p:nvPr/>
        </p:nvGrpSpPr>
        <p:grpSpPr>
          <a:xfrm>
            <a:off x="1757995" y="4787608"/>
            <a:ext cx="8676010" cy="1571625"/>
            <a:chOff x="1757991" y="5286375"/>
            <a:chExt cx="8676010" cy="1571625"/>
          </a:xfrm>
        </p:grpSpPr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F16640F0-57DE-4A7E-A0FA-ECCEC0C89420}"/>
                </a:ext>
              </a:extLst>
            </p:cNvPr>
            <p:cNvSpPr/>
            <p:nvPr/>
          </p:nvSpPr>
          <p:spPr>
            <a:xfrm>
              <a:off x="1757991" y="5286375"/>
              <a:ext cx="2628900" cy="1571625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3">
              <a:extLst>
                <a:ext uri="{FF2B5EF4-FFF2-40B4-BE49-F238E27FC236}">
                  <a16:creationId xmlns:a16="http://schemas.microsoft.com/office/drawing/2014/main" id="{67121982-EDDF-4A51-945B-E67C876FD808}"/>
                </a:ext>
              </a:extLst>
            </p:cNvPr>
            <p:cNvSpPr/>
            <p:nvPr/>
          </p:nvSpPr>
          <p:spPr>
            <a:xfrm>
              <a:off x="4781546" y="5286375"/>
              <a:ext cx="2628900" cy="1571625"/>
            </a:xfrm>
            <a:prstGeom prst="rect">
              <a:avLst/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4">
              <a:extLst>
                <a:ext uri="{FF2B5EF4-FFF2-40B4-BE49-F238E27FC236}">
                  <a16:creationId xmlns:a16="http://schemas.microsoft.com/office/drawing/2014/main" id="{EF07FD9B-659B-4531-B1A9-2DF55B6BECEA}"/>
                </a:ext>
              </a:extLst>
            </p:cNvPr>
            <p:cNvSpPr/>
            <p:nvPr/>
          </p:nvSpPr>
          <p:spPr>
            <a:xfrm>
              <a:off x="7805101" y="5286375"/>
              <a:ext cx="2628900" cy="1571625"/>
            </a:xfrm>
            <a:prstGeom prst="rect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2">
              <a:extLst>
                <a:ext uri="{FF2B5EF4-FFF2-40B4-BE49-F238E27FC236}">
                  <a16:creationId xmlns:a16="http://schemas.microsoft.com/office/drawing/2014/main" id="{FE194AF9-B999-422A-8924-D4DD5BCEE7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46124" y="5816795"/>
              <a:ext cx="428625" cy="510784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6FEB2EB0-CB3A-4AB5-8272-54019842CA80}"/>
                </a:ext>
              </a:extLst>
            </p:cNvPr>
            <p:cNvSpPr/>
            <p:nvPr/>
          </p:nvSpPr>
          <p:spPr>
            <a:xfrm>
              <a:off x="8055067" y="5816795"/>
              <a:ext cx="627505" cy="510784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id="{EA28D22D-FF4A-4487-952E-9D31351B95F2}"/>
                </a:ext>
              </a:extLst>
            </p:cNvPr>
            <p:cNvSpPr/>
            <p:nvPr/>
          </p:nvSpPr>
          <p:spPr>
            <a:xfrm rot="10800000">
              <a:off x="5007773" y="5847187"/>
              <a:ext cx="813253" cy="450000"/>
            </a:xfrm>
            <a:custGeom>
              <a:avLst/>
              <a:gdLst/>
              <a:ahLst/>
              <a:cxnLst/>
              <a:rect l="l" t="t" r="r" b="b"/>
              <a:pathLst>
                <a:path w="2513902" h="1391026">
                  <a:moveTo>
                    <a:pt x="1390337" y="97116"/>
                  </a:moveTo>
                  <a:lnTo>
                    <a:pt x="1390337" y="72919"/>
                  </a:lnTo>
                  <a:lnTo>
                    <a:pt x="1123565" y="72919"/>
                  </a:lnTo>
                  <a:lnTo>
                    <a:pt x="1123565" y="97116"/>
                  </a:lnTo>
                  <a:close/>
                  <a:moveTo>
                    <a:pt x="2178715" y="1323989"/>
                  </a:moveTo>
                  <a:lnTo>
                    <a:pt x="2178715" y="217871"/>
                  </a:lnTo>
                  <a:lnTo>
                    <a:pt x="335187" y="217871"/>
                  </a:lnTo>
                  <a:lnTo>
                    <a:pt x="335187" y="1323989"/>
                  </a:lnTo>
                  <a:close/>
                  <a:moveTo>
                    <a:pt x="2190205" y="1391026"/>
                  </a:moveTo>
                  <a:lnTo>
                    <a:pt x="323696" y="1391026"/>
                  </a:lnTo>
                  <a:cubicBezTo>
                    <a:pt x="293019" y="1391026"/>
                    <a:pt x="268149" y="1366157"/>
                    <a:pt x="268149" y="1335479"/>
                  </a:cubicBezTo>
                  <a:lnTo>
                    <a:pt x="268149" y="117315"/>
                  </a:lnTo>
                  <a:lnTo>
                    <a:pt x="0" y="117315"/>
                  </a:lnTo>
                  <a:lnTo>
                    <a:pt x="0" y="50278"/>
                  </a:lnTo>
                  <a:lnTo>
                    <a:pt x="65286" y="0"/>
                  </a:lnTo>
                  <a:lnTo>
                    <a:pt x="2448616" y="0"/>
                  </a:lnTo>
                  <a:lnTo>
                    <a:pt x="2513902" y="50278"/>
                  </a:lnTo>
                  <a:lnTo>
                    <a:pt x="2513902" y="117315"/>
                  </a:lnTo>
                  <a:lnTo>
                    <a:pt x="2245752" y="117315"/>
                  </a:lnTo>
                  <a:lnTo>
                    <a:pt x="2245752" y="1335479"/>
                  </a:lnTo>
                  <a:cubicBezTo>
                    <a:pt x="2245752" y="1366157"/>
                    <a:pt x="2220883" y="1391026"/>
                    <a:pt x="2190205" y="139102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350726E-B479-4986-86E0-D17297337B56}"/>
                </a:ext>
              </a:extLst>
            </p:cNvPr>
            <p:cNvSpPr txBox="1"/>
            <p:nvPr/>
          </p:nvSpPr>
          <p:spPr>
            <a:xfrm>
              <a:off x="2791668" y="5602385"/>
              <a:ext cx="14019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A62CAC-02BD-47B3-B812-B73ADF632D74}"/>
                </a:ext>
              </a:extLst>
            </p:cNvPr>
            <p:cNvSpPr txBox="1"/>
            <p:nvPr/>
          </p:nvSpPr>
          <p:spPr>
            <a:xfrm>
              <a:off x="5995743" y="5602383"/>
              <a:ext cx="14019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EBB82D-B5B1-4C4E-918B-B74E1E9CB646}"/>
                </a:ext>
              </a:extLst>
            </p:cNvPr>
            <p:cNvSpPr txBox="1"/>
            <p:nvPr/>
          </p:nvSpPr>
          <p:spPr>
            <a:xfrm>
              <a:off x="8857289" y="5602383"/>
              <a:ext cx="14019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6F0D72C-F41F-4DA0-A78A-63B32BE7E2D6}"/>
              </a:ext>
            </a:extLst>
          </p:cNvPr>
          <p:cNvSpPr txBox="1"/>
          <p:nvPr/>
        </p:nvSpPr>
        <p:spPr>
          <a:xfrm>
            <a:off x="577943" y="145700"/>
            <a:ext cx="672802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E9A38A-469C-4948-B4BA-E91B2F264859}"/>
              </a:ext>
            </a:extLst>
          </p:cNvPr>
          <p:cNvSpPr txBox="1"/>
          <p:nvPr/>
        </p:nvSpPr>
        <p:spPr>
          <a:xfrm>
            <a:off x="577943" y="871035"/>
            <a:ext cx="6728021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3">
            <a:extLst>
              <a:ext uri="{FF2B5EF4-FFF2-40B4-BE49-F238E27FC236}">
                <a16:creationId xmlns:a16="http://schemas.microsoft.com/office/drawing/2014/main" id="{3358DCD4-B3E5-499A-AF2E-D7259480737A}"/>
              </a:ext>
            </a:extLst>
          </p:cNvPr>
          <p:cNvGrpSpPr/>
          <p:nvPr/>
        </p:nvGrpSpPr>
        <p:grpSpPr>
          <a:xfrm rot="18740495">
            <a:off x="3985889" y="1834302"/>
            <a:ext cx="4220223" cy="4194532"/>
            <a:chOff x="3525294" y="2740605"/>
            <a:chExt cx="2667705" cy="2651465"/>
          </a:xfrm>
        </p:grpSpPr>
        <p:sp>
          <p:nvSpPr>
            <p:cNvPr id="28" name="Bent-Up Arrow 4">
              <a:extLst>
                <a:ext uri="{FF2B5EF4-FFF2-40B4-BE49-F238E27FC236}">
                  <a16:creationId xmlns:a16="http://schemas.microsoft.com/office/drawing/2014/main" id="{119EC590-CC25-4311-844A-000AF798DEC6}"/>
                </a:ext>
              </a:extLst>
            </p:cNvPr>
            <p:cNvSpPr/>
            <p:nvPr/>
          </p:nvSpPr>
          <p:spPr>
            <a:xfrm rot="5400000">
              <a:off x="3632483" y="4203114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Bent-Up Arrow 5">
              <a:extLst>
                <a:ext uri="{FF2B5EF4-FFF2-40B4-BE49-F238E27FC236}">
                  <a16:creationId xmlns:a16="http://schemas.microsoft.com/office/drawing/2014/main" id="{91BA2282-960F-4C68-8D4A-07932B1F1158}"/>
                </a:ext>
              </a:extLst>
            </p:cNvPr>
            <p:cNvSpPr/>
            <p:nvPr/>
          </p:nvSpPr>
          <p:spPr>
            <a:xfrm>
              <a:off x="4896855" y="4095926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Bent-Up Arrow 6">
              <a:extLst>
                <a:ext uri="{FF2B5EF4-FFF2-40B4-BE49-F238E27FC236}">
                  <a16:creationId xmlns:a16="http://schemas.microsoft.com/office/drawing/2014/main" id="{A4884C4D-51ED-4176-B34B-F86F31C9F8CD}"/>
                </a:ext>
              </a:extLst>
            </p:cNvPr>
            <p:cNvSpPr/>
            <p:nvPr/>
          </p:nvSpPr>
          <p:spPr>
            <a:xfrm rot="16200000">
              <a:off x="4789667" y="2847793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Bent-Up Arrow 7">
              <a:extLst>
                <a:ext uri="{FF2B5EF4-FFF2-40B4-BE49-F238E27FC236}">
                  <a16:creationId xmlns:a16="http://schemas.microsoft.com/office/drawing/2014/main" id="{78B75E50-D682-40A3-93A6-2AB21B6D50C3}"/>
                </a:ext>
              </a:extLst>
            </p:cNvPr>
            <p:cNvSpPr/>
            <p:nvPr/>
          </p:nvSpPr>
          <p:spPr>
            <a:xfrm rot="10800000">
              <a:off x="3525294" y="2954980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AE7129DD-08E8-4E98-BE40-0DF9FA192B97}"/>
              </a:ext>
            </a:extLst>
          </p:cNvPr>
          <p:cNvSpPr/>
          <p:nvPr/>
        </p:nvSpPr>
        <p:spPr>
          <a:xfrm>
            <a:off x="5447182" y="2440392"/>
            <a:ext cx="345782" cy="409764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4" name="Isosceles Triangle 22">
            <a:extLst>
              <a:ext uri="{FF2B5EF4-FFF2-40B4-BE49-F238E27FC236}">
                <a16:creationId xmlns:a16="http://schemas.microsoft.com/office/drawing/2014/main" id="{6F9FF52B-FC25-4637-B470-25394BA2DFF0}"/>
              </a:ext>
            </a:extLst>
          </p:cNvPr>
          <p:cNvSpPr/>
          <p:nvPr/>
        </p:nvSpPr>
        <p:spPr>
          <a:xfrm rot="19800000">
            <a:off x="4652928" y="4270929"/>
            <a:ext cx="433574" cy="433500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Oval 21">
            <a:extLst>
              <a:ext uri="{FF2B5EF4-FFF2-40B4-BE49-F238E27FC236}">
                <a16:creationId xmlns:a16="http://schemas.microsoft.com/office/drawing/2014/main" id="{45F2BA0A-43B2-44D9-A550-5BA3E526B355}"/>
              </a:ext>
            </a:extLst>
          </p:cNvPr>
          <p:cNvSpPr/>
          <p:nvPr/>
        </p:nvSpPr>
        <p:spPr>
          <a:xfrm rot="20700000">
            <a:off x="6431236" y="4967629"/>
            <a:ext cx="475728" cy="41694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Pie 2">
            <a:extLst>
              <a:ext uri="{FF2B5EF4-FFF2-40B4-BE49-F238E27FC236}">
                <a16:creationId xmlns:a16="http://schemas.microsoft.com/office/drawing/2014/main" id="{FD0F6716-D19A-4EDF-B108-2EB7C89795E0}"/>
              </a:ext>
            </a:extLst>
          </p:cNvPr>
          <p:cNvSpPr/>
          <p:nvPr/>
        </p:nvSpPr>
        <p:spPr>
          <a:xfrm>
            <a:off x="7114297" y="3223891"/>
            <a:ext cx="379478" cy="373123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EA8B92-63D0-4FCD-A858-C47C8E3D96A4}"/>
              </a:ext>
            </a:extLst>
          </p:cNvPr>
          <p:cNvSpPr txBox="1"/>
          <p:nvPr/>
        </p:nvSpPr>
        <p:spPr>
          <a:xfrm rot="2525367">
            <a:off x="5644949" y="2134488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4C46ED-88BA-4EDB-A4CE-49BF848C59EC}"/>
              </a:ext>
            </a:extLst>
          </p:cNvPr>
          <p:cNvSpPr txBox="1"/>
          <p:nvPr/>
        </p:nvSpPr>
        <p:spPr>
          <a:xfrm rot="18731097">
            <a:off x="3800016" y="3418864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F090C6-8913-4093-A363-23B40B2DBD57}"/>
              </a:ext>
            </a:extLst>
          </p:cNvPr>
          <p:cNvSpPr txBox="1"/>
          <p:nvPr/>
        </p:nvSpPr>
        <p:spPr>
          <a:xfrm rot="2525367">
            <a:off x="5121304" y="5276630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1C4165-4CD4-4E4A-BB1D-40F956D6AD2D}"/>
              </a:ext>
            </a:extLst>
          </p:cNvPr>
          <p:cNvSpPr txBox="1"/>
          <p:nvPr/>
        </p:nvSpPr>
        <p:spPr>
          <a:xfrm rot="18731097">
            <a:off x="6939453" y="3932065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E90393-7F0E-4FF4-8527-531BED1E7008}"/>
              </a:ext>
            </a:extLst>
          </p:cNvPr>
          <p:cNvSpPr txBox="1"/>
          <p:nvPr/>
        </p:nvSpPr>
        <p:spPr>
          <a:xfrm>
            <a:off x="8541785" y="2170071"/>
            <a:ext cx="27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691C5E-F51E-4EC4-81CF-4967DA2DFCF1}"/>
              </a:ext>
            </a:extLst>
          </p:cNvPr>
          <p:cNvSpPr txBox="1"/>
          <p:nvPr/>
        </p:nvSpPr>
        <p:spPr>
          <a:xfrm>
            <a:off x="878216" y="5268676"/>
            <a:ext cx="27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D68872-31A1-4B91-8EF8-E8F764156351}"/>
              </a:ext>
            </a:extLst>
          </p:cNvPr>
          <p:cNvSpPr txBox="1"/>
          <p:nvPr/>
        </p:nvSpPr>
        <p:spPr>
          <a:xfrm>
            <a:off x="7977495" y="5268676"/>
            <a:ext cx="27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C1CD25C-CAFB-4B51-864B-663815FA4D02}"/>
              </a:ext>
            </a:extLst>
          </p:cNvPr>
          <p:cNvSpPr txBox="1"/>
          <p:nvPr/>
        </p:nvSpPr>
        <p:spPr>
          <a:xfrm>
            <a:off x="1454643" y="2170071"/>
            <a:ext cx="27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32" name="Group 166">
            <a:extLst>
              <a:ext uri="{FF2B5EF4-FFF2-40B4-BE49-F238E27FC236}">
                <a16:creationId xmlns:a16="http://schemas.microsoft.com/office/drawing/2014/main" id="{D9F88762-0C4B-4494-A2FB-41458E484BC1}"/>
              </a:ext>
            </a:extLst>
          </p:cNvPr>
          <p:cNvGrpSpPr/>
          <p:nvPr/>
        </p:nvGrpSpPr>
        <p:grpSpPr>
          <a:xfrm>
            <a:off x="667125" y="4892626"/>
            <a:ext cx="2983091" cy="358073"/>
            <a:chOff x="8082213" y="4706509"/>
            <a:chExt cx="3183338" cy="3580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29DD48F-ABF3-49E4-9026-A9075F70A73D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3DC87CB-5D8E-401A-B39B-6E29077BCEBF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69">
            <a:extLst>
              <a:ext uri="{FF2B5EF4-FFF2-40B4-BE49-F238E27FC236}">
                <a16:creationId xmlns:a16="http://schemas.microsoft.com/office/drawing/2014/main" id="{D2C3F1F5-2CCF-422A-8629-FDC2A30AC324}"/>
              </a:ext>
            </a:extLst>
          </p:cNvPr>
          <p:cNvGrpSpPr/>
          <p:nvPr/>
        </p:nvGrpSpPr>
        <p:grpSpPr>
          <a:xfrm>
            <a:off x="1243552" y="1756649"/>
            <a:ext cx="2983091" cy="358073"/>
            <a:chOff x="8082213" y="1735109"/>
            <a:chExt cx="3183338" cy="35807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F600122-122C-4400-A7D5-D23796A7766A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ABBD1BE-1669-44B8-B3EC-D48546CEE5C2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72">
            <a:extLst>
              <a:ext uri="{FF2B5EF4-FFF2-40B4-BE49-F238E27FC236}">
                <a16:creationId xmlns:a16="http://schemas.microsoft.com/office/drawing/2014/main" id="{3E67F9E4-D957-44B7-B607-4E2DE3D82469}"/>
              </a:ext>
            </a:extLst>
          </p:cNvPr>
          <p:cNvGrpSpPr/>
          <p:nvPr/>
        </p:nvGrpSpPr>
        <p:grpSpPr>
          <a:xfrm>
            <a:off x="8541785" y="1762038"/>
            <a:ext cx="2877545" cy="358073"/>
            <a:chOff x="869475" y="4706511"/>
            <a:chExt cx="3183338" cy="35807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BAEEB5F-C2AE-4FA7-8623-B6199B972574}"/>
                </a:ext>
              </a:extLst>
            </p:cNvPr>
            <p:cNvSpPr txBox="1"/>
            <p:nvPr/>
          </p:nvSpPr>
          <p:spPr>
            <a:xfrm>
              <a:off x="901768" y="4758117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1234F5A-2348-4251-BEE0-E0FD6DFD3E20}"/>
                </a:ext>
              </a:extLst>
            </p:cNvPr>
            <p:cNvSpPr txBox="1"/>
            <p:nvPr/>
          </p:nvSpPr>
          <p:spPr>
            <a:xfrm>
              <a:off x="869475" y="47065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175">
            <a:extLst>
              <a:ext uri="{FF2B5EF4-FFF2-40B4-BE49-F238E27FC236}">
                <a16:creationId xmlns:a16="http://schemas.microsoft.com/office/drawing/2014/main" id="{A8FFC199-F926-43A9-B2D2-BB3FD2A08629}"/>
              </a:ext>
            </a:extLst>
          </p:cNvPr>
          <p:cNvGrpSpPr/>
          <p:nvPr/>
        </p:nvGrpSpPr>
        <p:grpSpPr>
          <a:xfrm>
            <a:off x="7977495" y="4883136"/>
            <a:ext cx="2983091" cy="358073"/>
            <a:chOff x="869475" y="1735111"/>
            <a:chExt cx="3183338" cy="358073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21C58F8-44F5-48E1-979F-C911529178AB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905C77D-8120-42A2-83AB-670E939B64C7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43">
            <a:extLst>
              <a:ext uri="{FF2B5EF4-FFF2-40B4-BE49-F238E27FC236}">
                <a16:creationId xmlns:a16="http://schemas.microsoft.com/office/drawing/2014/main" id="{BAB0C2A8-6007-4C9D-BA96-AF370CA41D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1515224"/>
              </p:ext>
            </p:extLst>
          </p:nvPr>
        </p:nvGraphicFramePr>
        <p:xfrm>
          <a:off x="898612" y="1916412"/>
          <a:ext cx="5049606" cy="4201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65CA039C-83E6-4D61-885B-7D51C6430E66}"/>
              </a:ext>
            </a:extLst>
          </p:cNvPr>
          <p:cNvGrpSpPr/>
          <p:nvPr/>
        </p:nvGrpSpPr>
        <p:grpSpPr>
          <a:xfrm>
            <a:off x="1242868" y="2970357"/>
            <a:ext cx="4362450" cy="2419350"/>
            <a:chOff x="1390650" y="2924175"/>
            <a:chExt cx="4362450" cy="2419350"/>
          </a:xfrm>
        </p:grpSpPr>
        <p:cxnSp>
          <p:nvCxnSpPr>
            <p:cNvPr id="5" name="직선 연결선 4">
              <a:extLst>
                <a:ext uri="{FF2B5EF4-FFF2-40B4-BE49-F238E27FC236}">
                  <a16:creationId xmlns:a16="http://schemas.microsoft.com/office/drawing/2014/main" id="{BE1EDA47-0D51-40AE-AF58-F214243F0F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8762" y="4957762"/>
              <a:ext cx="681038" cy="24765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70B2B5D3-31ED-45E3-BC05-C8B84686CF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09800" y="4776787"/>
              <a:ext cx="681038" cy="180975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634470C2-BFBD-40C5-A5B7-64D43C3129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0838" y="4405312"/>
              <a:ext cx="680359" cy="371475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046C893F-E0EB-451A-85B5-21E71BE50D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71197" y="4062412"/>
              <a:ext cx="681717" cy="34290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8CA67186-4C40-4583-AA19-453F0755E5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52914" y="3452812"/>
              <a:ext cx="698910" cy="60960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36A8A6A6-6554-4C9A-AF7C-A55991F1F9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33952" y="3062287"/>
              <a:ext cx="698911" cy="390525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F3650C16-4517-4E68-9A6C-E52DB28013E3}"/>
                </a:ext>
              </a:extLst>
            </p:cNvPr>
            <p:cNvSpPr/>
            <p:nvPr/>
          </p:nvSpPr>
          <p:spPr>
            <a:xfrm>
              <a:off x="1390650" y="506730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2C50D754-5EB3-4300-9E7B-FEAB2A7127BE}"/>
                </a:ext>
              </a:extLst>
            </p:cNvPr>
            <p:cNvSpPr/>
            <p:nvPr/>
          </p:nvSpPr>
          <p:spPr>
            <a:xfrm>
              <a:off x="2071688" y="481965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9F11E451-B757-4EC9-A624-6C80FC1CD909}"/>
                </a:ext>
              </a:extLst>
            </p:cNvPr>
            <p:cNvSpPr/>
            <p:nvPr/>
          </p:nvSpPr>
          <p:spPr>
            <a:xfrm>
              <a:off x="2752726" y="4638675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C08C866E-8FF2-443F-91E6-2ED889EBC249}"/>
                </a:ext>
              </a:extLst>
            </p:cNvPr>
            <p:cNvSpPr/>
            <p:nvPr/>
          </p:nvSpPr>
          <p:spPr>
            <a:xfrm>
              <a:off x="3433764" y="426720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318C6B8D-3A92-4682-8F3B-7B87E2F186C5}"/>
                </a:ext>
              </a:extLst>
            </p:cNvPr>
            <p:cNvSpPr/>
            <p:nvPr/>
          </p:nvSpPr>
          <p:spPr>
            <a:xfrm>
              <a:off x="4114802" y="392430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761D3111-1A7F-4077-B47D-BC45A5B88173}"/>
                </a:ext>
              </a:extLst>
            </p:cNvPr>
            <p:cNvSpPr/>
            <p:nvPr/>
          </p:nvSpPr>
          <p:spPr>
            <a:xfrm>
              <a:off x="4795840" y="331470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FA56920D-4212-4274-A2DE-5DDFFC321A59}"/>
                </a:ext>
              </a:extLst>
            </p:cNvPr>
            <p:cNvSpPr/>
            <p:nvPr/>
          </p:nvSpPr>
          <p:spPr>
            <a:xfrm>
              <a:off x="5476875" y="2924175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7F7D44B-BE6B-4A85-87DA-BF5FA9E83E8D}"/>
              </a:ext>
            </a:extLst>
          </p:cNvPr>
          <p:cNvSpPr txBox="1"/>
          <p:nvPr/>
        </p:nvSpPr>
        <p:spPr>
          <a:xfrm flipH="1">
            <a:off x="1007591" y="4382916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AE83D1-5D96-4429-B8C3-5C80231A740E}"/>
              </a:ext>
            </a:extLst>
          </p:cNvPr>
          <p:cNvSpPr txBox="1"/>
          <p:nvPr/>
        </p:nvSpPr>
        <p:spPr>
          <a:xfrm flipH="1">
            <a:off x="1691868" y="4097541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22680D-20AC-42FF-99F0-27729BB10283}"/>
              </a:ext>
            </a:extLst>
          </p:cNvPr>
          <p:cNvSpPr txBox="1"/>
          <p:nvPr/>
        </p:nvSpPr>
        <p:spPr>
          <a:xfrm flipH="1">
            <a:off x="2376145" y="3466626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8EDEF3-3496-4442-953F-13336126444D}"/>
              </a:ext>
            </a:extLst>
          </p:cNvPr>
          <p:cNvSpPr txBox="1"/>
          <p:nvPr/>
        </p:nvSpPr>
        <p:spPr>
          <a:xfrm flipH="1">
            <a:off x="3060422" y="3021827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F1FAAB-A579-4E09-9CA2-4BF73BAB6BD9}"/>
              </a:ext>
            </a:extLst>
          </p:cNvPr>
          <p:cNvSpPr txBox="1"/>
          <p:nvPr/>
        </p:nvSpPr>
        <p:spPr>
          <a:xfrm flipH="1">
            <a:off x="3744699" y="2575952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CB7F2F-58A2-4872-BBE3-03E28CCEA9C7}"/>
              </a:ext>
            </a:extLst>
          </p:cNvPr>
          <p:cNvSpPr txBox="1"/>
          <p:nvPr/>
        </p:nvSpPr>
        <p:spPr>
          <a:xfrm flipH="1">
            <a:off x="4428976" y="2356653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071648-C0F7-4592-951A-0025008D28ED}"/>
              </a:ext>
            </a:extLst>
          </p:cNvPr>
          <p:cNvSpPr txBox="1"/>
          <p:nvPr/>
        </p:nvSpPr>
        <p:spPr>
          <a:xfrm flipH="1">
            <a:off x="5113253" y="1902293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16AA21-CF4E-4340-B85B-B7125A77829C}"/>
              </a:ext>
            </a:extLst>
          </p:cNvPr>
          <p:cNvSpPr txBox="1"/>
          <p:nvPr/>
        </p:nvSpPr>
        <p:spPr>
          <a:xfrm flipH="1">
            <a:off x="1438256" y="5227671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2A6FF3-C14E-4B19-BD64-E849173D87D2}"/>
              </a:ext>
            </a:extLst>
          </p:cNvPr>
          <p:cNvSpPr txBox="1"/>
          <p:nvPr/>
        </p:nvSpPr>
        <p:spPr>
          <a:xfrm flipH="1">
            <a:off x="2122533" y="4942296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03779C3-629E-44B3-97E8-63E1E68B51EC}"/>
              </a:ext>
            </a:extLst>
          </p:cNvPr>
          <p:cNvSpPr txBox="1"/>
          <p:nvPr/>
        </p:nvSpPr>
        <p:spPr>
          <a:xfrm flipH="1">
            <a:off x="2806810" y="4740257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890D05-211E-423E-A764-C90122BA84E8}"/>
              </a:ext>
            </a:extLst>
          </p:cNvPr>
          <p:cNvSpPr txBox="1"/>
          <p:nvPr/>
        </p:nvSpPr>
        <p:spPr>
          <a:xfrm flipH="1">
            <a:off x="3491087" y="4376378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83AB9CB-5DD9-4501-9B65-3514B53D7D9A}"/>
              </a:ext>
            </a:extLst>
          </p:cNvPr>
          <p:cNvSpPr txBox="1"/>
          <p:nvPr/>
        </p:nvSpPr>
        <p:spPr>
          <a:xfrm flipH="1">
            <a:off x="4175364" y="4043791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DBB1A7-4D99-4F92-A751-470C3414348B}"/>
              </a:ext>
            </a:extLst>
          </p:cNvPr>
          <p:cNvSpPr txBox="1"/>
          <p:nvPr/>
        </p:nvSpPr>
        <p:spPr>
          <a:xfrm flipH="1">
            <a:off x="4859641" y="3419892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29CACC-7D9B-4CF7-A321-A6BE29383D02}"/>
              </a:ext>
            </a:extLst>
          </p:cNvPr>
          <p:cNvSpPr txBox="1"/>
          <p:nvPr/>
        </p:nvSpPr>
        <p:spPr>
          <a:xfrm flipH="1">
            <a:off x="5543918" y="2747048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53FCDF7-4E0C-4B53-A6BB-E65DE51A7C9B}"/>
              </a:ext>
            </a:extLst>
          </p:cNvPr>
          <p:cNvSpPr txBox="1"/>
          <p:nvPr/>
        </p:nvSpPr>
        <p:spPr>
          <a:xfrm flipH="1">
            <a:off x="2611799" y="1997070"/>
            <a:ext cx="1192278" cy="578882"/>
          </a:xfrm>
          <a:prstGeom prst="wedgeRoundRectCallout">
            <a:avLst>
              <a:gd name="adj1" fmla="val -36443"/>
              <a:gd name="adj2" fmla="val 86419"/>
              <a:gd name="adj3" fmla="val 16667"/>
            </a:avLst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17CDA1-348F-4A10-ACEB-FD00D8D2A194}"/>
              </a:ext>
            </a:extLst>
          </p:cNvPr>
          <p:cNvSpPr txBox="1"/>
          <p:nvPr/>
        </p:nvSpPr>
        <p:spPr>
          <a:xfrm flipH="1">
            <a:off x="5358517" y="3615225"/>
            <a:ext cx="1192278" cy="578882"/>
          </a:xfrm>
          <a:prstGeom prst="wedgeRoundRectCallout">
            <a:avLst>
              <a:gd name="adj1" fmla="val 32107"/>
              <a:gd name="adj2" fmla="val -93907"/>
              <a:gd name="adj3" fmla="val 16667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Contents Here</a:t>
            </a:r>
          </a:p>
        </p:txBody>
      </p:sp>
      <p:grpSp>
        <p:nvGrpSpPr>
          <p:cNvPr id="34" name="Group 27">
            <a:extLst>
              <a:ext uri="{FF2B5EF4-FFF2-40B4-BE49-F238E27FC236}">
                <a16:creationId xmlns:a16="http://schemas.microsoft.com/office/drawing/2014/main" id="{EBB0B642-B7E2-4CA9-9E86-00FC2BBFBE02}"/>
              </a:ext>
            </a:extLst>
          </p:cNvPr>
          <p:cNvGrpSpPr/>
          <p:nvPr/>
        </p:nvGrpSpPr>
        <p:grpSpPr>
          <a:xfrm>
            <a:off x="7009848" y="1919345"/>
            <a:ext cx="3987976" cy="775862"/>
            <a:chOff x="6324699" y="2356411"/>
            <a:chExt cx="2736305" cy="77586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8872572-7162-4F80-A4AD-40E6CEF467F2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C76C0A3-866B-445C-856C-C84E7B0103A7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0">
            <a:extLst>
              <a:ext uri="{FF2B5EF4-FFF2-40B4-BE49-F238E27FC236}">
                <a16:creationId xmlns:a16="http://schemas.microsoft.com/office/drawing/2014/main" id="{5CDD25E8-4AE1-4753-9E97-089B3428AE44}"/>
              </a:ext>
            </a:extLst>
          </p:cNvPr>
          <p:cNvGrpSpPr/>
          <p:nvPr/>
        </p:nvGrpSpPr>
        <p:grpSpPr>
          <a:xfrm>
            <a:off x="6985029" y="2808528"/>
            <a:ext cx="4447051" cy="936663"/>
            <a:chOff x="4932040" y="3959634"/>
            <a:chExt cx="3456384" cy="93666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EF4F740-E950-4E20-A4C7-1C0747D86E25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E4E5D76-73E0-42E4-A0F2-53F76FA76D56}"/>
                </a:ext>
              </a:extLst>
            </p:cNvPr>
            <p:cNvSpPr txBox="1"/>
            <p:nvPr/>
          </p:nvSpPr>
          <p:spPr>
            <a:xfrm>
              <a:off x="4932040" y="3959634"/>
              <a:ext cx="34563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L 도형 93">
            <a:extLst>
              <a:ext uri="{FF2B5EF4-FFF2-40B4-BE49-F238E27FC236}">
                <a16:creationId xmlns:a16="http://schemas.microsoft.com/office/drawing/2014/main" id="{24E58C1A-72D3-4D58-9065-4A1B048B34CF}"/>
              </a:ext>
            </a:extLst>
          </p:cNvPr>
          <p:cNvSpPr/>
          <p:nvPr/>
        </p:nvSpPr>
        <p:spPr>
          <a:xfrm rot="13500000">
            <a:off x="7038132" y="4164634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L 도형 95">
            <a:extLst>
              <a:ext uri="{FF2B5EF4-FFF2-40B4-BE49-F238E27FC236}">
                <a16:creationId xmlns:a16="http://schemas.microsoft.com/office/drawing/2014/main" id="{E9D8DA37-548D-4B05-82FD-872FA2C967FD}"/>
              </a:ext>
            </a:extLst>
          </p:cNvPr>
          <p:cNvSpPr/>
          <p:nvPr/>
        </p:nvSpPr>
        <p:spPr>
          <a:xfrm rot="13500000">
            <a:off x="7038132" y="4904599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L 도형 96">
            <a:extLst>
              <a:ext uri="{FF2B5EF4-FFF2-40B4-BE49-F238E27FC236}">
                <a16:creationId xmlns:a16="http://schemas.microsoft.com/office/drawing/2014/main" id="{BE707A08-C613-4503-961D-2BC57B051E6A}"/>
              </a:ext>
            </a:extLst>
          </p:cNvPr>
          <p:cNvSpPr/>
          <p:nvPr/>
        </p:nvSpPr>
        <p:spPr>
          <a:xfrm rot="13500000">
            <a:off x="7038132" y="5644563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480D48DD-EFC8-4BD6-8C93-5994307E0B67}"/>
              </a:ext>
            </a:extLst>
          </p:cNvPr>
          <p:cNvGrpSpPr/>
          <p:nvPr/>
        </p:nvGrpSpPr>
        <p:grpSpPr>
          <a:xfrm>
            <a:off x="7296441" y="4689467"/>
            <a:ext cx="2570549" cy="633352"/>
            <a:chOff x="8972814" y="4430498"/>
            <a:chExt cx="2570549" cy="63335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F2E07F7-82C5-4923-8BB7-520359B30DA3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8A5D5AD-3B58-47C9-A3B1-57411B056317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0F7C8B9E-EE95-4036-970D-B0C8D8F2F4AD}"/>
              </a:ext>
            </a:extLst>
          </p:cNvPr>
          <p:cNvSpPr txBox="1"/>
          <p:nvPr/>
        </p:nvSpPr>
        <p:spPr>
          <a:xfrm>
            <a:off x="10084732" y="3970482"/>
            <a:ext cx="129217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2C63C4E0-222C-44E1-9AE7-7E8AE325CBEF}"/>
              </a:ext>
            </a:extLst>
          </p:cNvPr>
          <p:cNvGrpSpPr/>
          <p:nvPr/>
        </p:nvGrpSpPr>
        <p:grpSpPr>
          <a:xfrm>
            <a:off x="7311652" y="3949502"/>
            <a:ext cx="2570549" cy="633352"/>
            <a:chOff x="8972814" y="4430498"/>
            <a:chExt cx="2570549" cy="63335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0CEE860-5596-40FE-87D0-3BC69E6768DC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882E902-364B-4228-98C1-52B6FB724C6F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217E6492-AC4D-41B4-8277-9D3D3B5F3232}"/>
              </a:ext>
            </a:extLst>
          </p:cNvPr>
          <p:cNvGrpSpPr/>
          <p:nvPr/>
        </p:nvGrpSpPr>
        <p:grpSpPr>
          <a:xfrm>
            <a:off x="7332940" y="5429431"/>
            <a:ext cx="2570549" cy="633352"/>
            <a:chOff x="8972814" y="4430498"/>
            <a:chExt cx="2570549" cy="63335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5B63906-7345-4BD0-8FF8-64DB0DB7CAD5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B093AD0-1214-4D3C-A362-994E778B259B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C05DAEE-5A44-4310-81F6-F22C93B4D07E}"/>
              </a:ext>
            </a:extLst>
          </p:cNvPr>
          <p:cNvSpPr txBox="1"/>
          <p:nvPr/>
        </p:nvSpPr>
        <p:spPr>
          <a:xfrm>
            <a:off x="7226801" y="2397403"/>
            <a:ext cx="4425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POWERPOINT</a:t>
            </a:r>
            <a:endParaRPr lang="en-US" altLang="ko-KR" sz="2800" dirty="0">
              <a:solidFill>
                <a:schemeClr val="accent4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3722C3-1F6D-49E0-A33C-3C80A49E6B08}"/>
              </a:ext>
            </a:extLst>
          </p:cNvPr>
          <p:cNvSpPr txBox="1"/>
          <p:nvPr/>
        </p:nvSpPr>
        <p:spPr>
          <a:xfrm>
            <a:off x="7226801" y="2058720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094C18-61F7-4A60-B48C-BAD4332E7066}"/>
              </a:ext>
            </a:extLst>
          </p:cNvPr>
          <p:cNvSpPr txBox="1"/>
          <p:nvPr/>
        </p:nvSpPr>
        <p:spPr>
          <a:xfrm>
            <a:off x="7226801" y="2920752"/>
            <a:ext cx="4425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9CE9B383-9DF5-427F-8DC0-A3CE2CB1CEA6}"/>
              </a:ext>
            </a:extLst>
          </p:cNvPr>
          <p:cNvSpPr txBox="1">
            <a:spLocks/>
          </p:cNvSpPr>
          <p:nvPr/>
        </p:nvSpPr>
        <p:spPr>
          <a:xfrm>
            <a:off x="7301270" y="3976267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9E31609B-90C2-4F50-B7C7-2C13205680B1}"/>
              </a:ext>
            </a:extLst>
          </p:cNvPr>
          <p:cNvSpPr txBox="1">
            <a:spLocks/>
          </p:cNvSpPr>
          <p:nvPr/>
        </p:nvSpPr>
        <p:spPr>
          <a:xfrm>
            <a:off x="8468378" y="3976267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09D24BEC-1666-4E46-BEC0-3E520075E232}"/>
              </a:ext>
            </a:extLst>
          </p:cNvPr>
          <p:cNvSpPr txBox="1">
            <a:spLocks/>
          </p:cNvSpPr>
          <p:nvPr/>
        </p:nvSpPr>
        <p:spPr>
          <a:xfrm>
            <a:off x="10054586" y="3976267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FA8B22-BAE4-4DF1-A4C0-D8DA3986230A}"/>
              </a:ext>
            </a:extLst>
          </p:cNvPr>
          <p:cNvSpPr txBox="1"/>
          <p:nvPr/>
        </p:nvSpPr>
        <p:spPr>
          <a:xfrm>
            <a:off x="7226801" y="5441742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543F36-AEDF-4D03-8469-79D11098F193}"/>
              </a:ext>
            </a:extLst>
          </p:cNvPr>
          <p:cNvSpPr txBox="1"/>
          <p:nvPr/>
        </p:nvSpPr>
        <p:spPr>
          <a:xfrm>
            <a:off x="7226802" y="4508834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13" name="직사각형 5">
            <a:extLst>
              <a:ext uri="{FF2B5EF4-FFF2-40B4-BE49-F238E27FC236}">
                <a16:creationId xmlns:a16="http://schemas.microsoft.com/office/drawing/2014/main" id="{E3036DAA-4FA8-48D5-80D7-B0E961969BA4}"/>
              </a:ext>
            </a:extLst>
          </p:cNvPr>
          <p:cNvSpPr/>
          <p:nvPr/>
        </p:nvSpPr>
        <p:spPr>
          <a:xfrm>
            <a:off x="6975819" y="538550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4" name="직사각형 6">
            <a:extLst>
              <a:ext uri="{FF2B5EF4-FFF2-40B4-BE49-F238E27FC236}">
                <a16:creationId xmlns:a16="http://schemas.microsoft.com/office/drawing/2014/main" id="{3213B069-83C6-4A72-A30D-8BE5AD760323}"/>
              </a:ext>
            </a:extLst>
          </p:cNvPr>
          <p:cNvSpPr/>
          <p:nvPr/>
        </p:nvSpPr>
        <p:spPr>
          <a:xfrm>
            <a:off x="7673373" y="116270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FC06909-0177-4A3A-A301-E6D69489FCD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52">
            <a:extLst>
              <a:ext uri="{FF2B5EF4-FFF2-40B4-BE49-F238E27FC236}">
                <a16:creationId xmlns:a16="http://schemas.microsoft.com/office/drawing/2014/main" id="{AC56EAC8-5F51-4BB4-B0CF-3535009AC438}"/>
              </a:ext>
            </a:extLst>
          </p:cNvPr>
          <p:cNvCxnSpPr>
            <a:cxnSpLocks/>
            <a:stCxn id="16" idx="0"/>
          </p:cNvCxnSpPr>
          <p:nvPr/>
        </p:nvCxnSpPr>
        <p:spPr>
          <a:xfrm rot="5400000" flipH="1" flipV="1">
            <a:off x="2676146" y="1898805"/>
            <a:ext cx="1408656" cy="3414827"/>
          </a:xfrm>
          <a:prstGeom prst="bentConnector2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56">
            <a:extLst>
              <a:ext uri="{FF2B5EF4-FFF2-40B4-BE49-F238E27FC236}">
                <a16:creationId xmlns:a16="http://schemas.microsoft.com/office/drawing/2014/main" id="{B6792E71-416F-4555-BC8B-3D5C17D8C3C8}"/>
              </a:ext>
            </a:extLst>
          </p:cNvPr>
          <p:cNvCxnSpPr>
            <a:cxnSpLocks/>
            <a:stCxn id="10" idx="0"/>
          </p:cNvCxnSpPr>
          <p:nvPr/>
        </p:nvCxnSpPr>
        <p:spPr>
          <a:xfrm rot="16200000" flipV="1">
            <a:off x="8104506" y="1896112"/>
            <a:ext cx="1408656" cy="3420211"/>
          </a:xfrm>
          <a:prstGeom prst="bentConnector2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lbow Connector 61">
            <a:extLst>
              <a:ext uri="{FF2B5EF4-FFF2-40B4-BE49-F238E27FC236}">
                <a16:creationId xmlns:a16="http://schemas.microsoft.com/office/drawing/2014/main" id="{E5094738-5051-4839-A1CC-E03DA84FFE4E}"/>
              </a:ext>
            </a:extLst>
          </p:cNvPr>
          <p:cNvCxnSpPr>
            <a:stCxn id="9" idx="0"/>
          </p:cNvCxnSpPr>
          <p:nvPr/>
        </p:nvCxnSpPr>
        <p:spPr>
          <a:xfrm rot="16200000" flipV="1">
            <a:off x="7385008" y="3388083"/>
            <a:ext cx="713582" cy="1131343"/>
          </a:xfrm>
          <a:prstGeom prst="bentConnector2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71">
            <a:extLst>
              <a:ext uri="{FF2B5EF4-FFF2-40B4-BE49-F238E27FC236}">
                <a16:creationId xmlns:a16="http://schemas.microsoft.com/office/drawing/2014/main" id="{4829C45F-4E23-4AA8-A516-F6FA5465D8E4}"/>
              </a:ext>
            </a:extLst>
          </p:cNvPr>
          <p:cNvCxnSpPr>
            <a:stCxn id="14" idx="0"/>
          </p:cNvCxnSpPr>
          <p:nvPr/>
        </p:nvCxnSpPr>
        <p:spPr>
          <a:xfrm rot="5400000" flipH="1" flipV="1">
            <a:off x="4134045" y="3356702"/>
            <a:ext cx="704328" cy="1203358"/>
          </a:xfrm>
          <a:prstGeom prst="bentConnector2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7">
            <a:extLst>
              <a:ext uri="{FF2B5EF4-FFF2-40B4-BE49-F238E27FC236}">
                <a16:creationId xmlns:a16="http://schemas.microsoft.com/office/drawing/2014/main" id="{D8F99FFF-9D24-424A-9E34-F49D203D51FA}"/>
              </a:ext>
            </a:extLst>
          </p:cNvPr>
          <p:cNvCxnSpPr>
            <a:stCxn id="8" idx="0"/>
          </p:cNvCxnSpPr>
          <p:nvPr/>
        </p:nvCxnSpPr>
        <p:spPr>
          <a:xfrm flipH="1" flipV="1">
            <a:off x="6090616" y="3932040"/>
            <a:ext cx="5384" cy="378506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0B28FC5-42E9-47EB-BA7A-0E4D3E4E00BE}"/>
              </a:ext>
            </a:extLst>
          </p:cNvPr>
          <p:cNvSpPr/>
          <p:nvPr/>
        </p:nvSpPr>
        <p:spPr>
          <a:xfrm>
            <a:off x="5750828" y="4310546"/>
            <a:ext cx="690346" cy="69034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0DF2AD-E625-4DAB-91AF-8382A23A40AC}"/>
              </a:ext>
            </a:extLst>
          </p:cNvPr>
          <p:cNvSpPr/>
          <p:nvPr/>
        </p:nvSpPr>
        <p:spPr>
          <a:xfrm>
            <a:off x="7962298" y="4310546"/>
            <a:ext cx="690346" cy="69034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992E1C-6167-4233-B547-6DDE7B5DB8D0}"/>
              </a:ext>
            </a:extLst>
          </p:cNvPr>
          <p:cNvSpPr/>
          <p:nvPr/>
        </p:nvSpPr>
        <p:spPr>
          <a:xfrm>
            <a:off x="10173766" y="4310546"/>
            <a:ext cx="690346" cy="690346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9AA7AF76-3138-48B4-9163-9C5D26F0F033}"/>
              </a:ext>
            </a:extLst>
          </p:cNvPr>
          <p:cNvSpPr/>
          <p:nvPr/>
        </p:nvSpPr>
        <p:spPr>
          <a:xfrm>
            <a:off x="10353521" y="4490618"/>
            <a:ext cx="330836" cy="330202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7D8AF1DA-2E8A-4BB4-9D65-2BC8A6C2096A}"/>
              </a:ext>
            </a:extLst>
          </p:cNvPr>
          <p:cNvSpPr/>
          <p:nvPr/>
        </p:nvSpPr>
        <p:spPr>
          <a:xfrm rot="14270044">
            <a:off x="8131075" y="4470020"/>
            <a:ext cx="356539" cy="37140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24">
            <a:extLst>
              <a:ext uri="{FF2B5EF4-FFF2-40B4-BE49-F238E27FC236}">
                <a16:creationId xmlns:a16="http://schemas.microsoft.com/office/drawing/2014/main" id="{71337B1D-D0C0-4847-B62F-60EAABE8CFD7}"/>
              </a:ext>
            </a:extLst>
          </p:cNvPr>
          <p:cNvSpPr/>
          <p:nvPr/>
        </p:nvSpPr>
        <p:spPr>
          <a:xfrm>
            <a:off x="5916067" y="4520662"/>
            <a:ext cx="349099" cy="27011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52E0C0-4C2B-499B-9727-F753A8FA052A}"/>
              </a:ext>
            </a:extLst>
          </p:cNvPr>
          <p:cNvSpPr/>
          <p:nvPr/>
        </p:nvSpPr>
        <p:spPr>
          <a:xfrm>
            <a:off x="3539358" y="4310546"/>
            <a:ext cx="690346" cy="69034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Donut 15">
            <a:extLst>
              <a:ext uri="{FF2B5EF4-FFF2-40B4-BE49-F238E27FC236}">
                <a16:creationId xmlns:a16="http://schemas.microsoft.com/office/drawing/2014/main" id="{318B4BE7-9291-4998-94C8-6F688FA76817}"/>
              </a:ext>
            </a:extLst>
          </p:cNvPr>
          <p:cNvSpPr/>
          <p:nvPr/>
        </p:nvSpPr>
        <p:spPr>
          <a:xfrm>
            <a:off x="3722788" y="4488098"/>
            <a:ext cx="334800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0B0743E-1042-4237-AA43-B4D9AB387EFF}"/>
              </a:ext>
            </a:extLst>
          </p:cNvPr>
          <p:cNvSpPr/>
          <p:nvPr/>
        </p:nvSpPr>
        <p:spPr>
          <a:xfrm>
            <a:off x="1327888" y="4310546"/>
            <a:ext cx="690346" cy="69034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rapezoid 3">
            <a:extLst>
              <a:ext uri="{FF2B5EF4-FFF2-40B4-BE49-F238E27FC236}">
                <a16:creationId xmlns:a16="http://schemas.microsoft.com/office/drawing/2014/main" id="{B6748E34-7597-4217-8CF7-AC399D289D5D}"/>
              </a:ext>
            </a:extLst>
          </p:cNvPr>
          <p:cNvSpPr/>
          <p:nvPr/>
        </p:nvSpPr>
        <p:spPr>
          <a:xfrm>
            <a:off x="1481816" y="4460804"/>
            <a:ext cx="382495" cy="389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10E0ED-D840-4F14-8204-D6F955C22AA8}"/>
              </a:ext>
            </a:extLst>
          </p:cNvPr>
          <p:cNvGrpSpPr/>
          <p:nvPr/>
        </p:nvGrpSpPr>
        <p:grpSpPr>
          <a:xfrm>
            <a:off x="2906413" y="5192862"/>
            <a:ext cx="1956234" cy="923330"/>
            <a:chOff x="2725123" y="4283314"/>
            <a:chExt cx="129207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ECC928D-FD76-4CA3-A207-B9F18AC5FE2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8A70A12-0A3B-40F1-A714-734D7E4A3AA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36">
            <a:extLst>
              <a:ext uri="{FF2B5EF4-FFF2-40B4-BE49-F238E27FC236}">
                <a16:creationId xmlns:a16="http://schemas.microsoft.com/office/drawing/2014/main" id="{2F1AA21F-1021-4421-8559-124B20AF2656}"/>
              </a:ext>
            </a:extLst>
          </p:cNvPr>
          <p:cNvGrpSpPr/>
          <p:nvPr/>
        </p:nvGrpSpPr>
        <p:grpSpPr>
          <a:xfrm>
            <a:off x="9540824" y="5192862"/>
            <a:ext cx="1956234" cy="923330"/>
            <a:chOff x="2725123" y="4283314"/>
            <a:chExt cx="129207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8B2063-ABF9-4CE3-B86C-9619ED22140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5B0674A-4EDA-43E5-9CD3-76296A51BE9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39">
            <a:extLst>
              <a:ext uri="{FF2B5EF4-FFF2-40B4-BE49-F238E27FC236}">
                <a16:creationId xmlns:a16="http://schemas.microsoft.com/office/drawing/2014/main" id="{14D3A0C8-31A5-4406-99A2-1A15AC724408}"/>
              </a:ext>
            </a:extLst>
          </p:cNvPr>
          <p:cNvGrpSpPr/>
          <p:nvPr/>
        </p:nvGrpSpPr>
        <p:grpSpPr>
          <a:xfrm>
            <a:off x="694945" y="5192862"/>
            <a:ext cx="1956234" cy="923330"/>
            <a:chOff x="2725123" y="4283314"/>
            <a:chExt cx="1292073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677F6F3-AF0E-4D7C-B962-F16DA3F47AB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D705BC-2B95-4E10-900B-3ADD8DC62BF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45">
            <a:extLst>
              <a:ext uri="{FF2B5EF4-FFF2-40B4-BE49-F238E27FC236}">
                <a16:creationId xmlns:a16="http://schemas.microsoft.com/office/drawing/2014/main" id="{40973CC4-D47B-401D-8001-502A054DFDBA}"/>
              </a:ext>
            </a:extLst>
          </p:cNvPr>
          <p:cNvGrpSpPr/>
          <p:nvPr/>
        </p:nvGrpSpPr>
        <p:grpSpPr>
          <a:xfrm>
            <a:off x="5117883" y="5192862"/>
            <a:ext cx="1956234" cy="923330"/>
            <a:chOff x="2725123" y="4283314"/>
            <a:chExt cx="1292073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39B7762-3179-4802-AE7E-A2D46F5D80E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20D84D-9038-442D-B60A-58DCCD5BD36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48">
            <a:extLst>
              <a:ext uri="{FF2B5EF4-FFF2-40B4-BE49-F238E27FC236}">
                <a16:creationId xmlns:a16="http://schemas.microsoft.com/office/drawing/2014/main" id="{EE58CC8D-C80E-479B-9847-A9C9B7042BD1}"/>
              </a:ext>
            </a:extLst>
          </p:cNvPr>
          <p:cNvGrpSpPr/>
          <p:nvPr/>
        </p:nvGrpSpPr>
        <p:grpSpPr>
          <a:xfrm>
            <a:off x="7329353" y="5192862"/>
            <a:ext cx="1956234" cy="923330"/>
            <a:chOff x="2725123" y="4283314"/>
            <a:chExt cx="1292073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44804C3-8E1D-4A22-B4FC-E2A9CBCB64E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FAB83F5-04D3-4CF8-8F7C-BC8C65B92B1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4">
            <a:extLst>
              <a:ext uri="{FF2B5EF4-FFF2-40B4-BE49-F238E27FC236}">
                <a16:creationId xmlns:a16="http://schemas.microsoft.com/office/drawing/2014/main" id="{5375139A-B819-4F71-B6C0-7B5D28573114}"/>
              </a:ext>
            </a:extLst>
          </p:cNvPr>
          <p:cNvGrpSpPr/>
          <p:nvPr/>
        </p:nvGrpSpPr>
        <p:grpSpPr>
          <a:xfrm rot="18900000">
            <a:off x="4722060" y="1192966"/>
            <a:ext cx="2747882" cy="2909059"/>
            <a:chOff x="5304777" y="1737360"/>
            <a:chExt cx="3295663" cy="3488970"/>
          </a:xfrm>
        </p:grpSpPr>
        <p:pic>
          <p:nvPicPr>
            <p:cNvPr id="34" name="Picture 2" descr="E:\002-KIMS BUSINESS\007-02-MaxPPT-Contents\151119-com-Computer Desk\png\노트북.png">
              <a:extLst>
                <a:ext uri="{FF2B5EF4-FFF2-40B4-BE49-F238E27FC236}">
                  <a16:creationId xmlns:a16="http://schemas.microsoft.com/office/drawing/2014/main" id="{928EAB5B-34D0-4717-9E92-512BFC898C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48174">
              <a:off x="5081275" y="2280629"/>
              <a:ext cx="3169203" cy="2722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76ADBCE2-C416-498F-97EB-FD207136192C}"/>
                </a:ext>
              </a:extLst>
            </p:cNvPr>
            <p:cNvSpPr/>
            <p:nvPr/>
          </p:nvSpPr>
          <p:spPr>
            <a:xfrm>
              <a:off x="6344920" y="1737360"/>
              <a:ext cx="2255520" cy="2438400"/>
            </a:xfrm>
            <a:custGeom>
              <a:avLst/>
              <a:gdLst>
                <a:gd name="connsiteX0" fmla="*/ 223520 w 2255520"/>
                <a:gd name="connsiteY0" fmla="*/ 0 h 2438400"/>
                <a:gd name="connsiteX1" fmla="*/ 2255520 w 2255520"/>
                <a:gd name="connsiteY1" fmla="*/ 2052320 h 2438400"/>
                <a:gd name="connsiteX2" fmla="*/ 1696720 w 2255520"/>
                <a:gd name="connsiteY2" fmla="*/ 2438400 h 2438400"/>
                <a:gd name="connsiteX3" fmla="*/ 0 w 2255520"/>
                <a:gd name="connsiteY3" fmla="*/ 716280 h 2438400"/>
                <a:gd name="connsiteX4" fmla="*/ 223520 w 2255520"/>
                <a:gd name="connsiteY4" fmla="*/ 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5520" h="2438400">
                  <a:moveTo>
                    <a:pt x="223520" y="0"/>
                  </a:moveTo>
                  <a:lnTo>
                    <a:pt x="2255520" y="2052320"/>
                  </a:lnTo>
                  <a:lnTo>
                    <a:pt x="1696720" y="2438400"/>
                  </a:lnTo>
                  <a:lnTo>
                    <a:pt x="0" y="716280"/>
                  </a:lnTo>
                  <a:lnTo>
                    <a:pt x="223520" y="0"/>
                  </a:lnTo>
                  <a:close/>
                </a:path>
              </a:pathLst>
            </a:custGeom>
            <a:solidFill>
              <a:schemeClr val="tx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40">
            <a:extLst>
              <a:ext uri="{FF2B5EF4-FFF2-40B4-BE49-F238E27FC236}">
                <a16:creationId xmlns:a16="http://schemas.microsoft.com/office/drawing/2014/main" id="{3CDB2ACE-E790-4C9B-BDF7-C103D70B4C4B}"/>
              </a:ext>
            </a:extLst>
          </p:cNvPr>
          <p:cNvGrpSpPr/>
          <p:nvPr/>
        </p:nvGrpSpPr>
        <p:grpSpPr>
          <a:xfrm>
            <a:off x="5952701" y="2365678"/>
            <a:ext cx="5501631" cy="3228736"/>
            <a:chOff x="2687161" y="3731096"/>
            <a:chExt cx="5158677" cy="3027467"/>
          </a:xfrm>
        </p:grpSpPr>
        <p:sp>
          <p:nvSpPr>
            <p:cNvPr id="4" name="Freeform: Shape 341">
              <a:extLst>
                <a:ext uri="{FF2B5EF4-FFF2-40B4-BE49-F238E27FC236}">
                  <a16:creationId xmlns:a16="http://schemas.microsoft.com/office/drawing/2014/main" id="{3BA98915-89E9-4084-B57F-7308E35A9BB2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42">
              <a:extLst>
                <a:ext uri="{FF2B5EF4-FFF2-40B4-BE49-F238E27FC236}">
                  <a16:creationId xmlns:a16="http://schemas.microsoft.com/office/drawing/2014/main" id="{27CC1B4D-548E-49A2-8D20-4627984CF91E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43">
              <a:extLst>
                <a:ext uri="{FF2B5EF4-FFF2-40B4-BE49-F238E27FC236}">
                  <a16:creationId xmlns:a16="http://schemas.microsoft.com/office/drawing/2014/main" id="{304B14F0-9766-4DB5-8B01-E403C3BAFEA5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44">
              <a:extLst>
                <a:ext uri="{FF2B5EF4-FFF2-40B4-BE49-F238E27FC236}">
                  <a16:creationId xmlns:a16="http://schemas.microsoft.com/office/drawing/2014/main" id="{C2AE7CBE-49A6-4040-92FC-A5C75B600B6D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45">
              <a:extLst>
                <a:ext uri="{FF2B5EF4-FFF2-40B4-BE49-F238E27FC236}">
                  <a16:creationId xmlns:a16="http://schemas.microsoft.com/office/drawing/2014/main" id="{BFC5B836-9B26-46A7-812C-4020E0BC97AA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6">
              <a:extLst>
                <a:ext uri="{FF2B5EF4-FFF2-40B4-BE49-F238E27FC236}">
                  <a16:creationId xmlns:a16="http://schemas.microsoft.com/office/drawing/2014/main" id="{F250E5F6-5AA0-40C7-B7BC-E1586A862746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7">
              <a:extLst>
                <a:ext uri="{FF2B5EF4-FFF2-40B4-BE49-F238E27FC236}">
                  <a16:creationId xmlns:a16="http://schemas.microsoft.com/office/drawing/2014/main" id="{1AB06630-E655-468E-8D15-8BDF37726260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8">
              <a:extLst>
                <a:ext uri="{FF2B5EF4-FFF2-40B4-BE49-F238E27FC236}">
                  <a16:creationId xmlns:a16="http://schemas.microsoft.com/office/drawing/2014/main" id="{4CF8F020-7271-4812-B978-981A109E955A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49">
              <a:extLst>
                <a:ext uri="{FF2B5EF4-FFF2-40B4-BE49-F238E27FC236}">
                  <a16:creationId xmlns:a16="http://schemas.microsoft.com/office/drawing/2014/main" id="{DBAF8911-A5C3-46AB-AC7A-2974984FA00B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50">
              <a:extLst>
                <a:ext uri="{FF2B5EF4-FFF2-40B4-BE49-F238E27FC236}">
                  <a16:creationId xmlns:a16="http://schemas.microsoft.com/office/drawing/2014/main" id="{EEB32312-FE8E-4A33-8959-8B93991F081F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51">
              <a:extLst>
                <a:ext uri="{FF2B5EF4-FFF2-40B4-BE49-F238E27FC236}">
                  <a16:creationId xmlns:a16="http://schemas.microsoft.com/office/drawing/2014/main" id="{6AE4A2F7-3951-4B11-8B8B-28F2972EAD1C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52">
              <a:extLst>
                <a:ext uri="{FF2B5EF4-FFF2-40B4-BE49-F238E27FC236}">
                  <a16:creationId xmlns:a16="http://schemas.microsoft.com/office/drawing/2014/main" id="{12711CD8-C996-41A2-A9E6-4EA722DA481C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53">
              <a:extLst>
                <a:ext uri="{FF2B5EF4-FFF2-40B4-BE49-F238E27FC236}">
                  <a16:creationId xmlns:a16="http://schemas.microsoft.com/office/drawing/2014/main" id="{8AB98B2B-AC70-4A7A-A1F5-0F89E137D4CD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54">
              <a:extLst>
                <a:ext uri="{FF2B5EF4-FFF2-40B4-BE49-F238E27FC236}">
                  <a16:creationId xmlns:a16="http://schemas.microsoft.com/office/drawing/2014/main" id="{348D255D-3968-4A76-B284-065D7884EED5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55">
              <a:extLst>
                <a:ext uri="{FF2B5EF4-FFF2-40B4-BE49-F238E27FC236}">
                  <a16:creationId xmlns:a16="http://schemas.microsoft.com/office/drawing/2014/main" id="{499FC3CC-6F6C-42F5-95F1-1D88D39FC26E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56">
              <a:extLst>
                <a:ext uri="{FF2B5EF4-FFF2-40B4-BE49-F238E27FC236}">
                  <a16:creationId xmlns:a16="http://schemas.microsoft.com/office/drawing/2014/main" id="{B317407E-4743-4BE2-8307-08BF271E9953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7">
              <a:extLst>
                <a:ext uri="{FF2B5EF4-FFF2-40B4-BE49-F238E27FC236}">
                  <a16:creationId xmlns:a16="http://schemas.microsoft.com/office/drawing/2014/main" id="{8AA3E676-98EF-449B-8C29-226A3251F3D1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58">
              <a:extLst>
                <a:ext uri="{FF2B5EF4-FFF2-40B4-BE49-F238E27FC236}">
                  <a16:creationId xmlns:a16="http://schemas.microsoft.com/office/drawing/2014/main" id="{0731B99E-D035-4D3C-887F-FF4259FA4198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59">
              <a:extLst>
                <a:ext uri="{FF2B5EF4-FFF2-40B4-BE49-F238E27FC236}">
                  <a16:creationId xmlns:a16="http://schemas.microsoft.com/office/drawing/2014/main" id="{52EEE858-DC1A-4502-BD3B-A5AD62A507E1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60">
              <a:extLst>
                <a:ext uri="{FF2B5EF4-FFF2-40B4-BE49-F238E27FC236}">
                  <a16:creationId xmlns:a16="http://schemas.microsoft.com/office/drawing/2014/main" id="{DA4F1975-194A-433D-8B16-F402DF52D02A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61">
              <a:extLst>
                <a:ext uri="{FF2B5EF4-FFF2-40B4-BE49-F238E27FC236}">
                  <a16:creationId xmlns:a16="http://schemas.microsoft.com/office/drawing/2014/main" id="{8C6460EA-EA84-40B4-8207-EC4DE78F3C1F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62">
              <a:extLst>
                <a:ext uri="{FF2B5EF4-FFF2-40B4-BE49-F238E27FC236}">
                  <a16:creationId xmlns:a16="http://schemas.microsoft.com/office/drawing/2014/main" id="{64B4FA25-78F2-4BD1-A967-9A229A00473C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63">
              <a:extLst>
                <a:ext uri="{FF2B5EF4-FFF2-40B4-BE49-F238E27FC236}">
                  <a16:creationId xmlns:a16="http://schemas.microsoft.com/office/drawing/2014/main" id="{07CDBAC5-BA37-49AA-BB98-975BC54C9352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64">
              <a:extLst>
                <a:ext uri="{FF2B5EF4-FFF2-40B4-BE49-F238E27FC236}">
                  <a16:creationId xmlns:a16="http://schemas.microsoft.com/office/drawing/2014/main" id="{B9B66097-F37E-4A46-98A6-B2433743516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65">
              <a:extLst>
                <a:ext uri="{FF2B5EF4-FFF2-40B4-BE49-F238E27FC236}">
                  <a16:creationId xmlns:a16="http://schemas.microsoft.com/office/drawing/2014/main" id="{5087346D-9214-4400-922E-60D9A552DF16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6">
              <a:extLst>
                <a:ext uri="{FF2B5EF4-FFF2-40B4-BE49-F238E27FC236}">
                  <a16:creationId xmlns:a16="http://schemas.microsoft.com/office/drawing/2014/main" id="{2A8CEC4B-3369-437F-824A-19838FF6CA4E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67">
              <a:extLst>
                <a:ext uri="{FF2B5EF4-FFF2-40B4-BE49-F238E27FC236}">
                  <a16:creationId xmlns:a16="http://schemas.microsoft.com/office/drawing/2014/main" id="{39C6A845-51A5-42B3-82B1-DDE010BD24B4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68">
              <a:extLst>
                <a:ext uri="{FF2B5EF4-FFF2-40B4-BE49-F238E27FC236}">
                  <a16:creationId xmlns:a16="http://schemas.microsoft.com/office/drawing/2014/main" id="{9573D3FB-0957-4491-832D-35A5579D9E3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69">
              <a:extLst>
                <a:ext uri="{FF2B5EF4-FFF2-40B4-BE49-F238E27FC236}">
                  <a16:creationId xmlns:a16="http://schemas.microsoft.com/office/drawing/2014/main" id="{19411745-647C-4EFF-8E93-C3FDAB68E0BA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70">
              <a:extLst>
                <a:ext uri="{FF2B5EF4-FFF2-40B4-BE49-F238E27FC236}">
                  <a16:creationId xmlns:a16="http://schemas.microsoft.com/office/drawing/2014/main" id="{F599865B-65C6-4E9C-AEB8-3622C97BB6C1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71">
              <a:extLst>
                <a:ext uri="{FF2B5EF4-FFF2-40B4-BE49-F238E27FC236}">
                  <a16:creationId xmlns:a16="http://schemas.microsoft.com/office/drawing/2014/main" id="{B95AF2AB-D0A8-4BCE-9ABA-07A4EDAFD53A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72">
              <a:extLst>
                <a:ext uri="{FF2B5EF4-FFF2-40B4-BE49-F238E27FC236}">
                  <a16:creationId xmlns:a16="http://schemas.microsoft.com/office/drawing/2014/main" id="{EF2E1145-88CA-4287-B03B-E67300B1600D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73">
              <a:extLst>
                <a:ext uri="{FF2B5EF4-FFF2-40B4-BE49-F238E27FC236}">
                  <a16:creationId xmlns:a16="http://schemas.microsoft.com/office/drawing/2014/main" id="{CF4E5915-DBE2-4966-9F65-45806435F43A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74">
              <a:extLst>
                <a:ext uri="{FF2B5EF4-FFF2-40B4-BE49-F238E27FC236}">
                  <a16:creationId xmlns:a16="http://schemas.microsoft.com/office/drawing/2014/main" id="{884CE20F-E5A6-4544-AC15-5C64EEFB5B6A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5">
              <a:extLst>
                <a:ext uri="{FF2B5EF4-FFF2-40B4-BE49-F238E27FC236}">
                  <a16:creationId xmlns:a16="http://schemas.microsoft.com/office/drawing/2014/main" id="{59A7B44E-5F8B-4855-9CAD-E861E6C815C6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6">
              <a:extLst>
                <a:ext uri="{FF2B5EF4-FFF2-40B4-BE49-F238E27FC236}">
                  <a16:creationId xmlns:a16="http://schemas.microsoft.com/office/drawing/2014/main" id="{59E7D782-4460-4316-AC43-B7DD7A70B28F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77">
              <a:extLst>
                <a:ext uri="{FF2B5EF4-FFF2-40B4-BE49-F238E27FC236}">
                  <a16:creationId xmlns:a16="http://schemas.microsoft.com/office/drawing/2014/main" id="{E743F5A6-F9BD-4596-9444-D8894217AD2A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78">
              <a:extLst>
                <a:ext uri="{FF2B5EF4-FFF2-40B4-BE49-F238E27FC236}">
                  <a16:creationId xmlns:a16="http://schemas.microsoft.com/office/drawing/2014/main" id="{414E00C2-4D6F-42A5-ADCF-3B3DF6DF8D35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79">
              <a:extLst>
                <a:ext uri="{FF2B5EF4-FFF2-40B4-BE49-F238E27FC236}">
                  <a16:creationId xmlns:a16="http://schemas.microsoft.com/office/drawing/2014/main" id="{2D73CDE2-625E-459F-9AF1-BF3BF591E2C3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80">
              <a:extLst>
                <a:ext uri="{FF2B5EF4-FFF2-40B4-BE49-F238E27FC236}">
                  <a16:creationId xmlns:a16="http://schemas.microsoft.com/office/drawing/2014/main" id="{6C885555-3D9B-4B99-BB58-3DA4C1B760E5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81">
              <a:extLst>
                <a:ext uri="{FF2B5EF4-FFF2-40B4-BE49-F238E27FC236}">
                  <a16:creationId xmlns:a16="http://schemas.microsoft.com/office/drawing/2014/main" id="{2C931ED7-914F-457A-B230-BF566B515AD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82">
              <a:extLst>
                <a:ext uri="{FF2B5EF4-FFF2-40B4-BE49-F238E27FC236}">
                  <a16:creationId xmlns:a16="http://schemas.microsoft.com/office/drawing/2014/main" id="{3321DA7F-37EB-434C-831F-2A85BFD3D22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83">
              <a:extLst>
                <a:ext uri="{FF2B5EF4-FFF2-40B4-BE49-F238E27FC236}">
                  <a16:creationId xmlns:a16="http://schemas.microsoft.com/office/drawing/2014/main" id="{8E16E9F3-8B63-4713-BDF8-BB71AC3AA202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84">
              <a:extLst>
                <a:ext uri="{FF2B5EF4-FFF2-40B4-BE49-F238E27FC236}">
                  <a16:creationId xmlns:a16="http://schemas.microsoft.com/office/drawing/2014/main" id="{6F77D4B0-5216-40E8-BF3F-D3045109ADD8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85">
              <a:extLst>
                <a:ext uri="{FF2B5EF4-FFF2-40B4-BE49-F238E27FC236}">
                  <a16:creationId xmlns:a16="http://schemas.microsoft.com/office/drawing/2014/main" id="{7B498773-DE57-498E-86E9-1C054E6B0DA8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86">
              <a:extLst>
                <a:ext uri="{FF2B5EF4-FFF2-40B4-BE49-F238E27FC236}">
                  <a16:creationId xmlns:a16="http://schemas.microsoft.com/office/drawing/2014/main" id="{FF53B6C0-9491-4E51-BDEC-747828C4CCC6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87">
              <a:extLst>
                <a:ext uri="{FF2B5EF4-FFF2-40B4-BE49-F238E27FC236}">
                  <a16:creationId xmlns:a16="http://schemas.microsoft.com/office/drawing/2014/main" id="{1E55C8EA-465E-4E73-9C3C-2D0686467CD8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88">
              <a:extLst>
                <a:ext uri="{FF2B5EF4-FFF2-40B4-BE49-F238E27FC236}">
                  <a16:creationId xmlns:a16="http://schemas.microsoft.com/office/drawing/2014/main" id="{60E6B550-3CDE-4851-97C6-6D37576A4A5C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89">
              <a:extLst>
                <a:ext uri="{FF2B5EF4-FFF2-40B4-BE49-F238E27FC236}">
                  <a16:creationId xmlns:a16="http://schemas.microsoft.com/office/drawing/2014/main" id="{006839B8-8B82-4832-B79F-C7744FDAC031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90">
              <a:extLst>
                <a:ext uri="{FF2B5EF4-FFF2-40B4-BE49-F238E27FC236}">
                  <a16:creationId xmlns:a16="http://schemas.microsoft.com/office/drawing/2014/main" id="{92ECF149-871A-4897-9EEF-6BDA6F494197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91">
              <a:extLst>
                <a:ext uri="{FF2B5EF4-FFF2-40B4-BE49-F238E27FC236}">
                  <a16:creationId xmlns:a16="http://schemas.microsoft.com/office/drawing/2014/main" id="{1A3E3FDA-312E-4A45-A4D3-2541CF585470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92">
              <a:extLst>
                <a:ext uri="{FF2B5EF4-FFF2-40B4-BE49-F238E27FC236}">
                  <a16:creationId xmlns:a16="http://schemas.microsoft.com/office/drawing/2014/main" id="{9409C111-3F6E-409C-B035-78AD9900A1C7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93">
              <a:extLst>
                <a:ext uri="{FF2B5EF4-FFF2-40B4-BE49-F238E27FC236}">
                  <a16:creationId xmlns:a16="http://schemas.microsoft.com/office/drawing/2014/main" id="{918832D9-7C54-460E-85C7-D76DB625CF99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94">
              <a:extLst>
                <a:ext uri="{FF2B5EF4-FFF2-40B4-BE49-F238E27FC236}">
                  <a16:creationId xmlns:a16="http://schemas.microsoft.com/office/drawing/2014/main" id="{8C0508FC-0EF2-46F7-94FB-BA5AF41EBB37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95">
              <a:extLst>
                <a:ext uri="{FF2B5EF4-FFF2-40B4-BE49-F238E27FC236}">
                  <a16:creationId xmlns:a16="http://schemas.microsoft.com/office/drawing/2014/main" id="{D6B38E7D-788F-4D4B-8451-9C1BC50B51BA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96">
              <a:extLst>
                <a:ext uri="{FF2B5EF4-FFF2-40B4-BE49-F238E27FC236}">
                  <a16:creationId xmlns:a16="http://schemas.microsoft.com/office/drawing/2014/main" id="{208B8441-62BC-41CF-86D8-F1E95A388486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97">
              <a:extLst>
                <a:ext uri="{FF2B5EF4-FFF2-40B4-BE49-F238E27FC236}">
                  <a16:creationId xmlns:a16="http://schemas.microsoft.com/office/drawing/2014/main" id="{BF9D6D1E-5985-4C40-A121-CD4DCDF3C947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98">
              <a:extLst>
                <a:ext uri="{FF2B5EF4-FFF2-40B4-BE49-F238E27FC236}">
                  <a16:creationId xmlns:a16="http://schemas.microsoft.com/office/drawing/2014/main" id="{77F91CC2-059D-4896-94CC-A949D5B3A984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99">
              <a:extLst>
                <a:ext uri="{FF2B5EF4-FFF2-40B4-BE49-F238E27FC236}">
                  <a16:creationId xmlns:a16="http://schemas.microsoft.com/office/drawing/2014/main" id="{1E015D54-A0EC-4A7C-9ED5-C23CE2108CF2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400">
              <a:extLst>
                <a:ext uri="{FF2B5EF4-FFF2-40B4-BE49-F238E27FC236}">
                  <a16:creationId xmlns:a16="http://schemas.microsoft.com/office/drawing/2014/main" id="{1D31B6CE-B7BA-4C99-A81B-4BB33558485E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401">
              <a:extLst>
                <a:ext uri="{FF2B5EF4-FFF2-40B4-BE49-F238E27FC236}">
                  <a16:creationId xmlns:a16="http://schemas.microsoft.com/office/drawing/2014/main" id="{DD3A5371-D929-4841-B2DE-E1EAF3AA5F6F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402">
              <a:extLst>
                <a:ext uri="{FF2B5EF4-FFF2-40B4-BE49-F238E27FC236}">
                  <a16:creationId xmlns:a16="http://schemas.microsoft.com/office/drawing/2014/main" id="{05FADF93-85D9-46A1-8A65-AEFE0A1FD874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403">
              <a:extLst>
                <a:ext uri="{FF2B5EF4-FFF2-40B4-BE49-F238E27FC236}">
                  <a16:creationId xmlns:a16="http://schemas.microsoft.com/office/drawing/2014/main" id="{0F3CBCF7-85A5-4B92-90A6-0023A6FA40AA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404">
              <a:extLst>
                <a:ext uri="{FF2B5EF4-FFF2-40B4-BE49-F238E27FC236}">
                  <a16:creationId xmlns:a16="http://schemas.microsoft.com/office/drawing/2014/main" id="{179DB72C-36A2-4B15-95CA-E15831C4E4F5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405">
              <a:extLst>
                <a:ext uri="{FF2B5EF4-FFF2-40B4-BE49-F238E27FC236}">
                  <a16:creationId xmlns:a16="http://schemas.microsoft.com/office/drawing/2014/main" id="{C917A3BA-5C37-4875-B2A8-49F8F882652C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6">
              <a:extLst>
                <a:ext uri="{FF2B5EF4-FFF2-40B4-BE49-F238E27FC236}">
                  <a16:creationId xmlns:a16="http://schemas.microsoft.com/office/drawing/2014/main" id="{35993E10-2F6A-45EA-815B-28432EB42CF7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07">
              <a:extLst>
                <a:ext uri="{FF2B5EF4-FFF2-40B4-BE49-F238E27FC236}">
                  <a16:creationId xmlns:a16="http://schemas.microsoft.com/office/drawing/2014/main" id="{592A9F6A-4C05-4C2C-AC48-73CA2C18FDD2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08">
              <a:extLst>
                <a:ext uri="{FF2B5EF4-FFF2-40B4-BE49-F238E27FC236}">
                  <a16:creationId xmlns:a16="http://schemas.microsoft.com/office/drawing/2014/main" id="{E13D8B60-C6A2-421E-B348-5C7B5A517084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09">
              <a:extLst>
                <a:ext uri="{FF2B5EF4-FFF2-40B4-BE49-F238E27FC236}">
                  <a16:creationId xmlns:a16="http://schemas.microsoft.com/office/drawing/2014/main" id="{523F474A-6179-44B7-9EB4-14694A864031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10">
              <a:extLst>
                <a:ext uri="{FF2B5EF4-FFF2-40B4-BE49-F238E27FC236}">
                  <a16:creationId xmlns:a16="http://schemas.microsoft.com/office/drawing/2014/main" id="{2F8049D2-87EB-46C3-9D3C-05347FEF7FEE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11">
              <a:extLst>
                <a:ext uri="{FF2B5EF4-FFF2-40B4-BE49-F238E27FC236}">
                  <a16:creationId xmlns:a16="http://schemas.microsoft.com/office/drawing/2014/main" id="{41E18667-0A97-42FB-9C24-D19007E199DA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12">
              <a:extLst>
                <a:ext uri="{FF2B5EF4-FFF2-40B4-BE49-F238E27FC236}">
                  <a16:creationId xmlns:a16="http://schemas.microsoft.com/office/drawing/2014/main" id="{C82ECB55-9AA3-496C-92D1-E30439EC01F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13">
              <a:extLst>
                <a:ext uri="{FF2B5EF4-FFF2-40B4-BE49-F238E27FC236}">
                  <a16:creationId xmlns:a16="http://schemas.microsoft.com/office/drawing/2014/main" id="{6EF2149E-C35B-4C67-B44E-AAE36CFE9731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14">
              <a:extLst>
                <a:ext uri="{FF2B5EF4-FFF2-40B4-BE49-F238E27FC236}">
                  <a16:creationId xmlns:a16="http://schemas.microsoft.com/office/drawing/2014/main" id="{42AF4DC6-6CD2-477F-A8AE-2E9661DF11BD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15">
              <a:extLst>
                <a:ext uri="{FF2B5EF4-FFF2-40B4-BE49-F238E27FC236}">
                  <a16:creationId xmlns:a16="http://schemas.microsoft.com/office/drawing/2014/main" id="{67B326F4-F262-4352-A574-D97C9F928B01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6">
              <a:extLst>
                <a:ext uri="{FF2B5EF4-FFF2-40B4-BE49-F238E27FC236}">
                  <a16:creationId xmlns:a16="http://schemas.microsoft.com/office/drawing/2014/main" id="{FF229859-9441-4042-A51D-BB139259C2C0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17">
              <a:extLst>
                <a:ext uri="{FF2B5EF4-FFF2-40B4-BE49-F238E27FC236}">
                  <a16:creationId xmlns:a16="http://schemas.microsoft.com/office/drawing/2014/main" id="{EBB8C1D0-B230-4BF1-A018-D7347B5648EC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18">
              <a:extLst>
                <a:ext uri="{FF2B5EF4-FFF2-40B4-BE49-F238E27FC236}">
                  <a16:creationId xmlns:a16="http://schemas.microsoft.com/office/drawing/2014/main" id="{0D2A6875-0B0C-4281-89AC-AD823EC1520E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19">
              <a:extLst>
                <a:ext uri="{FF2B5EF4-FFF2-40B4-BE49-F238E27FC236}">
                  <a16:creationId xmlns:a16="http://schemas.microsoft.com/office/drawing/2014/main" id="{16A71D08-A00C-4C76-A919-FDF8FA19F26A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20">
              <a:extLst>
                <a:ext uri="{FF2B5EF4-FFF2-40B4-BE49-F238E27FC236}">
                  <a16:creationId xmlns:a16="http://schemas.microsoft.com/office/drawing/2014/main" id="{3036C5AC-6E3A-420B-BD63-9CAEDD39921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21">
              <a:extLst>
                <a:ext uri="{FF2B5EF4-FFF2-40B4-BE49-F238E27FC236}">
                  <a16:creationId xmlns:a16="http://schemas.microsoft.com/office/drawing/2014/main" id="{5392B542-6773-4C7A-86C0-B2F3D0792942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22">
              <a:extLst>
                <a:ext uri="{FF2B5EF4-FFF2-40B4-BE49-F238E27FC236}">
                  <a16:creationId xmlns:a16="http://schemas.microsoft.com/office/drawing/2014/main" id="{923E97AE-F6B6-431B-8D2A-E43B772BA935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23">
              <a:extLst>
                <a:ext uri="{FF2B5EF4-FFF2-40B4-BE49-F238E27FC236}">
                  <a16:creationId xmlns:a16="http://schemas.microsoft.com/office/drawing/2014/main" id="{93BF527C-F04A-4DB8-A872-8C491DB689B1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24">
              <a:extLst>
                <a:ext uri="{FF2B5EF4-FFF2-40B4-BE49-F238E27FC236}">
                  <a16:creationId xmlns:a16="http://schemas.microsoft.com/office/drawing/2014/main" id="{8B31F6E7-4D8D-4DAE-A689-DCAB33813283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25">
              <a:extLst>
                <a:ext uri="{FF2B5EF4-FFF2-40B4-BE49-F238E27FC236}">
                  <a16:creationId xmlns:a16="http://schemas.microsoft.com/office/drawing/2014/main" id="{530EE57C-643E-44A6-8D89-2F77597A5F9E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26">
              <a:extLst>
                <a:ext uri="{FF2B5EF4-FFF2-40B4-BE49-F238E27FC236}">
                  <a16:creationId xmlns:a16="http://schemas.microsoft.com/office/drawing/2014/main" id="{228FE7E0-7354-4201-B6F0-101D2BE19A6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27">
              <a:extLst>
                <a:ext uri="{FF2B5EF4-FFF2-40B4-BE49-F238E27FC236}">
                  <a16:creationId xmlns:a16="http://schemas.microsoft.com/office/drawing/2014/main" id="{A0E1278A-28F9-4F63-8A4E-E5452FCB2EAB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28">
              <a:extLst>
                <a:ext uri="{FF2B5EF4-FFF2-40B4-BE49-F238E27FC236}">
                  <a16:creationId xmlns:a16="http://schemas.microsoft.com/office/drawing/2014/main" id="{8D925063-DDD2-4131-B2D9-73D30FF1E610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29">
              <a:extLst>
                <a:ext uri="{FF2B5EF4-FFF2-40B4-BE49-F238E27FC236}">
                  <a16:creationId xmlns:a16="http://schemas.microsoft.com/office/drawing/2014/main" id="{DC1DF878-35F5-4D30-9F5B-9FD5470C9541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30">
              <a:extLst>
                <a:ext uri="{FF2B5EF4-FFF2-40B4-BE49-F238E27FC236}">
                  <a16:creationId xmlns:a16="http://schemas.microsoft.com/office/drawing/2014/main" id="{E28E7D98-5BC9-4997-A8CE-B63B06F3300B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31">
              <a:extLst>
                <a:ext uri="{FF2B5EF4-FFF2-40B4-BE49-F238E27FC236}">
                  <a16:creationId xmlns:a16="http://schemas.microsoft.com/office/drawing/2014/main" id="{31FD9721-FCF1-4D82-8E91-DB0D65DB2F21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32">
              <a:extLst>
                <a:ext uri="{FF2B5EF4-FFF2-40B4-BE49-F238E27FC236}">
                  <a16:creationId xmlns:a16="http://schemas.microsoft.com/office/drawing/2014/main" id="{3E2A67B2-62D9-4B4A-8310-8244520C3A65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33">
              <a:extLst>
                <a:ext uri="{FF2B5EF4-FFF2-40B4-BE49-F238E27FC236}">
                  <a16:creationId xmlns:a16="http://schemas.microsoft.com/office/drawing/2014/main" id="{D13398E3-E55D-469E-8CBA-2FCBC56A909C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34">
              <a:extLst>
                <a:ext uri="{FF2B5EF4-FFF2-40B4-BE49-F238E27FC236}">
                  <a16:creationId xmlns:a16="http://schemas.microsoft.com/office/drawing/2014/main" id="{79298A1A-3E23-4FDF-A2E9-2792B313D16B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35">
              <a:extLst>
                <a:ext uri="{FF2B5EF4-FFF2-40B4-BE49-F238E27FC236}">
                  <a16:creationId xmlns:a16="http://schemas.microsoft.com/office/drawing/2014/main" id="{0374509E-AD77-4920-A0B5-C710572BBF5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6">
              <a:extLst>
                <a:ext uri="{FF2B5EF4-FFF2-40B4-BE49-F238E27FC236}">
                  <a16:creationId xmlns:a16="http://schemas.microsoft.com/office/drawing/2014/main" id="{69775186-F79E-46B0-A38C-05B01DF367D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7">
              <a:extLst>
                <a:ext uri="{FF2B5EF4-FFF2-40B4-BE49-F238E27FC236}">
                  <a16:creationId xmlns:a16="http://schemas.microsoft.com/office/drawing/2014/main" id="{51BF4C8C-7955-4289-B156-66C51EC2AEF0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38">
              <a:extLst>
                <a:ext uri="{FF2B5EF4-FFF2-40B4-BE49-F238E27FC236}">
                  <a16:creationId xmlns:a16="http://schemas.microsoft.com/office/drawing/2014/main" id="{2CCFA04F-2B12-4E7B-8245-63D2DBB34416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39">
              <a:extLst>
                <a:ext uri="{FF2B5EF4-FFF2-40B4-BE49-F238E27FC236}">
                  <a16:creationId xmlns:a16="http://schemas.microsoft.com/office/drawing/2014/main" id="{431F002B-91C6-4FB9-894C-38D3AD1256C1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40">
              <a:extLst>
                <a:ext uri="{FF2B5EF4-FFF2-40B4-BE49-F238E27FC236}">
                  <a16:creationId xmlns:a16="http://schemas.microsoft.com/office/drawing/2014/main" id="{4EEAA02E-E6BB-4973-8983-34DC64F5BF3A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41">
              <a:extLst>
                <a:ext uri="{FF2B5EF4-FFF2-40B4-BE49-F238E27FC236}">
                  <a16:creationId xmlns:a16="http://schemas.microsoft.com/office/drawing/2014/main" id="{9FD98FA7-7A3F-4E1B-A8D5-9FA551803750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42">
              <a:extLst>
                <a:ext uri="{FF2B5EF4-FFF2-40B4-BE49-F238E27FC236}">
                  <a16:creationId xmlns:a16="http://schemas.microsoft.com/office/drawing/2014/main" id="{BA6389E9-F84A-4EEF-BE27-43F06CCAD567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43">
              <a:extLst>
                <a:ext uri="{FF2B5EF4-FFF2-40B4-BE49-F238E27FC236}">
                  <a16:creationId xmlns:a16="http://schemas.microsoft.com/office/drawing/2014/main" id="{41FCB319-E440-492B-984A-6E91E106D273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44">
              <a:extLst>
                <a:ext uri="{FF2B5EF4-FFF2-40B4-BE49-F238E27FC236}">
                  <a16:creationId xmlns:a16="http://schemas.microsoft.com/office/drawing/2014/main" id="{4F668A5C-44BD-49E9-87DA-60DCA204D6D8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45">
              <a:extLst>
                <a:ext uri="{FF2B5EF4-FFF2-40B4-BE49-F238E27FC236}">
                  <a16:creationId xmlns:a16="http://schemas.microsoft.com/office/drawing/2014/main" id="{9A648D79-F272-4C3D-AF9D-89319A9011FF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46">
              <a:extLst>
                <a:ext uri="{FF2B5EF4-FFF2-40B4-BE49-F238E27FC236}">
                  <a16:creationId xmlns:a16="http://schemas.microsoft.com/office/drawing/2014/main" id="{FA0BEE2D-EAEE-4E94-9C0C-953791037FD4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47">
              <a:extLst>
                <a:ext uri="{FF2B5EF4-FFF2-40B4-BE49-F238E27FC236}">
                  <a16:creationId xmlns:a16="http://schemas.microsoft.com/office/drawing/2014/main" id="{8BA6BBE4-6AE6-4A58-ADBE-5369FFAE2A6F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48">
              <a:extLst>
                <a:ext uri="{FF2B5EF4-FFF2-40B4-BE49-F238E27FC236}">
                  <a16:creationId xmlns:a16="http://schemas.microsoft.com/office/drawing/2014/main" id="{241E6E52-E40D-4673-90E3-8307F30D58F4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49">
              <a:extLst>
                <a:ext uri="{FF2B5EF4-FFF2-40B4-BE49-F238E27FC236}">
                  <a16:creationId xmlns:a16="http://schemas.microsoft.com/office/drawing/2014/main" id="{7B49AB53-0DFA-4C3B-8FDE-18B7108AD89E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50">
              <a:extLst>
                <a:ext uri="{FF2B5EF4-FFF2-40B4-BE49-F238E27FC236}">
                  <a16:creationId xmlns:a16="http://schemas.microsoft.com/office/drawing/2014/main" id="{44D205AA-D2AA-4265-B293-73E6C7BF5294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51">
              <a:extLst>
                <a:ext uri="{FF2B5EF4-FFF2-40B4-BE49-F238E27FC236}">
                  <a16:creationId xmlns:a16="http://schemas.microsoft.com/office/drawing/2014/main" id="{019A199B-52D1-407B-BF9C-96D9B5CA821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52">
              <a:extLst>
                <a:ext uri="{FF2B5EF4-FFF2-40B4-BE49-F238E27FC236}">
                  <a16:creationId xmlns:a16="http://schemas.microsoft.com/office/drawing/2014/main" id="{EEEC3962-4D54-4526-BF37-D4335C06CA4B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16" name="Straight Connector 6">
            <a:extLst>
              <a:ext uri="{FF2B5EF4-FFF2-40B4-BE49-F238E27FC236}">
                <a16:creationId xmlns:a16="http://schemas.microsoft.com/office/drawing/2014/main" id="{8DB766F9-3C79-4F03-90F9-C6498EB5A7FA}"/>
              </a:ext>
            </a:extLst>
          </p:cNvPr>
          <p:cNvCxnSpPr>
            <a:cxnSpLocks/>
          </p:cNvCxnSpPr>
          <p:nvPr/>
        </p:nvCxnSpPr>
        <p:spPr>
          <a:xfrm>
            <a:off x="5739964" y="2258320"/>
            <a:ext cx="1125597" cy="1138151"/>
          </a:xfrm>
          <a:prstGeom prst="line">
            <a:avLst/>
          </a:prstGeom>
          <a:ln w="508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Group 12">
            <a:extLst>
              <a:ext uri="{FF2B5EF4-FFF2-40B4-BE49-F238E27FC236}">
                <a16:creationId xmlns:a16="http://schemas.microsoft.com/office/drawing/2014/main" id="{CFB93F08-9415-412E-9A6E-95BAA9B2753A}"/>
              </a:ext>
            </a:extLst>
          </p:cNvPr>
          <p:cNvGrpSpPr/>
          <p:nvPr/>
        </p:nvGrpSpPr>
        <p:grpSpPr>
          <a:xfrm>
            <a:off x="5731907" y="1808546"/>
            <a:ext cx="1784000" cy="408045"/>
            <a:chOff x="3675972" y="1580795"/>
            <a:chExt cx="1784000" cy="408045"/>
          </a:xfrm>
        </p:grpSpPr>
        <p:sp>
          <p:nvSpPr>
            <p:cNvPr id="118" name="Rectangle 27">
              <a:extLst>
                <a:ext uri="{FF2B5EF4-FFF2-40B4-BE49-F238E27FC236}">
                  <a16:creationId xmlns:a16="http://schemas.microsoft.com/office/drawing/2014/main" id="{BFE7A090-CC99-45F9-8D58-020AF87BA7E2}"/>
                </a:ext>
              </a:extLst>
            </p:cNvPr>
            <p:cNvSpPr/>
            <p:nvPr/>
          </p:nvSpPr>
          <p:spPr>
            <a:xfrm>
              <a:off x="3684028" y="1580795"/>
              <a:ext cx="1775943" cy="40804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0D3F317E-FF27-42A8-B486-8D17ACB30CCE}"/>
                </a:ext>
              </a:extLst>
            </p:cNvPr>
            <p:cNvSpPr txBox="1"/>
            <p:nvPr/>
          </p:nvSpPr>
          <p:spPr>
            <a:xfrm>
              <a:off x="3675972" y="1641814"/>
              <a:ext cx="17840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20" name="Straight Connector 39">
            <a:extLst>
              <a:ext uri="{FF2B5EF4-FFF2-40B4-BE49-F238E27FC236}">
                <a16:creationId xmlns:a16="http://schemas.microsoft.com/office/drawing/2014/main" id="{320349E4-4AC9-4C4D-8BD2-554DADB4B8EE}"/>
              </a:ext>
            </a:extLst>
          </p:cNvPr>
          <p:cNvCxnSpPr>
            <a:cxnSpLocks/>
          </p:cNvCxnSpPr>
          <p:nvPr/>
        </p:nvCxnSpPr>
        <p:spPr>
          <a:xfrm flipH="1">
            <a:off x="10014348" y="2251267"/>
            <a:ext cx="1431796" cy="1134107"/>
          </a:xfrm>
          <a:prstGeom prst="line">
            <a:avLst/>
          </a:prstGeom>
          <a:ln w="508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1" name="Group 40">
            <a:extLst>
              <a:ext uri="{FF2B5EF4-FFF2-40B4-BE49-F238E27FC236}">
                <a16:creationId xmlns:a16="http://schemas.microsoft.com/office/drawing/2014/main" id="{400603AC-70F2-4689-9FCB-294209E0CB1A}"/>
              </a:ext>
            </a:extLst>
          </p:cNvPr>
          <p:cNvGrpSpPr/>
          <p:nvPr/>
        </p:nvGrpSpPr>
        <p:grpSpPr>
          <a:xfrm>
            <a:off x="9655973" y="1806315"/>
            <a:ext cx="1784000" cy="408045"/>
            <a:chOff x="3675972" y="1580795"/>
            <a:chExt cx="1784000" cy="408045"/>
          </a:xfrm>
        </p:grpSpPr>
        <p:sp>
          <p:nvSpPr>
            <p:cNvPr id="122" name="Rectangle 41">
              <a:extLst>
                <a:ext uri="{FF2B5EF4-FFF2-40B4-BE49-F238E27FC236}">
                  <a16:creationId xmlns:a16="http://schemas.microsoft.com/office/drawing/2014/main" id="{E8CCB7CB-2B8F-43B2-AB28-6A3A6FF630D8}"/>
                </a:ext>
              </a:extLst>
            </p:cNvPr>
            <p:cNvSpPr/>
            <p:nvPr/>
          </p:nvSpPr>
          <p:spPr>
            <a:xfrm>
              <a:off x="3684028" y="1580795"/>
              <a:ext cx="1775943" cy="40804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A8F79CB2-FA9D-4403-A55A-E1A980D9517B}"/>
                </a:ext>
              </a:extLst>
            </p:cNvPr>
            <p:cNvSpPr txBox="1"/>
            <p:nvPr/>
          </p:nvSpPr>
          <p:spPr>
            <a:xfrm>
              <a:off x="3675972" y="1641814"/>
              <a:ext cx="17840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24" name="Straight Connector 44">
            <a:extLst>
              <a:ext uri="{FF2B5EF4-FFF2-40B4-BE49-F238E27FC236}">
                <a16:creationId xmlns:a16="http://schemas.microsoft.com/office/drawing/2014/main" id="{C5FCF1BE-5746-4D7D-AE09-E0CF25163AA6}"/>
              </a:ext>
            </a:extLst>
          </p:cNvPr>
          <p:cNvCxnSpPr>
            <a:cxnSpLocks/>
          </p:cNvCxnSpPr>
          <p:nvPr/>
        </p:nvCxnSpPr>
        <p:spPr>
          <a:xfrm flipV="1">
            <a:off x="5713100" y="4691838"/>
            <a:ext cx="2063660" cy="937193"/>
          </a:xfrm>
          <a:prstGeom prst="line">
            <a:avLst/>
          </a:prstGeom>
          <a:ln w="508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Group 45">
            <a:extLst>
              <a:ext uri="{FF2B5EF4-FFF2-40B4-BE49-F238E27FC236}">
                <a16:creationId xmlns:a16="http://schemas.microsoft.com/office/drawing/2014/main" id="{4FC48E19-625D-4674-BC19-606FA13FC857}"/>
              </a:ext>
            </a:extLst>
          </p:cNvPr>
          <p:cNvGrpSpPr/>
          <p:nvPr/>
        </p:nvGrpSpPr>
        <p:grpSpPr>
          <a:xfrm>
            <a:off x="5731907" y="5631262"/>
            <a:ext cx="1784000" cy="408045"/>
            <a:chOff x="3675972" y="1580795"/>
            <a:chExt cx="1784000" cy="408045"/>
          </a:xfrm>
        </p:grpSpPr>
        <p:sp>
          <p:nvSpPr>
            <p:cNvPr id="126" name="Rectangle 46">
              <a:extLst>
                <a:ext uri="{FF2B5EF4-FFF2-40B4-BE49-F238E27FC236}">
                  <a16:creationId xmlns:a16="http://schemas.microsoft.com/office/drawing/2014/main" id="{F80107AC-FC1B-4522-B52B-6DB74404173A}"/>
                </a:ext>
              </a:extLst>
            </p:cNvPr>
            <p:cNvSpPr/>
            <p:nvPr/>
          </p:nvSpPr>
          <p:spPr>
            <a:xfrm>
              <a:off x="3684028" y="1580795"/>
              <a:ext cx="1775943" cy="40804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594B898-35AD-45A7-99D8-269C621B0B0F}"/>
                </a:ext>
              </a:extLst>
            </p:cNvPr>
            <p:cNvSpPr txBox="1"/>
            <p:nvPr/>
          </p:nvSpPr>
          <p:spPr>
            <a:xfrm>
              <a:off x="3675972" y="1641814"/>
              <a:ext cx="17840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28" name="Straight Connector 48">
            <a:extLst>
              <a:ext uri="{FF2B5EF4-FFF2-40B4-BE49-F238E27FC236}">
                <a16:creationId xmlns:a16="http://schemas.microsoft.com/office/drawing/2014/main" id="{8C2B347E-D8A1-4C59-890F-D70BE208FD64}"/>
              </a:ext>
            </a:extLst>
          </p:cNvPr>
          <p:cNvCxnSpPr>
            <a:cxnSpLocks/>
          </p:cNvCxnSpPr>
          <p:nvPr/>
        </p:nvCxnSpPr>
        <p:spPr>
          <a:xfrm flipH="1" flipV="1">
            <a:off x="10636617" y="4911998"/>
            <a:ext cx="809527" cy="697197"/>
          </a:xfrm>
          <a:prstGeom prst="line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49">
            <a:extLst>
              <a:ext uri="{FF2B5EF4-FFF2-40B4-BE49-F238E27FC236}">
                <a16:creationId xmlns:a16="http://schemas.microsoft.com/office/drawing/2014/main" id="{A7D811E3-D232-4B21-BC4F-51CBD7D42655}"/>
              </a:ext>
            </a:extLst>
          </p:cNvPr>
          <p:cNvGrpSpPr/>
          <p:nvPr/>
        </p:nvGrpSpPr>
        <p:grpSpPr>
          <a:xfrm>
            <a:off x="9655973" y="5629031"/>
            <a:ext cx="1784000" cy="408045"/>
            <a:chOff x="3675972" y="1580795"/>
            <a:chExt cx="1784000" cy="408045"/>
          </a:xfrm>
        </p:grpSpPr>
        <p:sp>
          <p:nvSpPr>
            <p:cNvPr id="130" name="Rectangle 50">
              <a:extLst>
                <a:ext uri="{FF2B5EF4-FFF2-40B4-BE49-F238E27FC236}">
                  <a16:creationId xmlns:a16="http://schemas.microsoft.com/office/drawing/2014/main" id="{0287FE25-19D9-4B02-946F-251A71E04CDA}"/>
                </a:ext>
              </a:extLst>
            </p:cNvPr>
            <p:cNvSpPr/>
            <p:nvPr/>
          </p:nvSpPr>
          <p:spPr>
            <a:xfrm>
              <a:off x="3684028" y="1580795"/>
              <a:ext cx="1775943" cy="40804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47FD4F13-AC9C-4FFB-8AD4-B99122B6A399}"/>
                </a:ext>
              </a:extLst>
            </p:cNvPr>
            <p:cNvSpPr txBox="1"/>
            <p:nvPr/>
          </p:nvSpPr>
          <p:spPr>
            <a:xfrm>
              <a:off x="3675972" y="1641814"/>
              <a:ext cx="17840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" name="Group 34">
            <a:extLst>
              <a:ext uri="{FF2B5EF4-FFF2-40B4-BE49-F238E27FC236}">
                <a16:creationId xmlns:a16="http://schemas.microsoft.com/office/drawing/2014/main" id="{EFF02F93-8A8F-40E4-88E2-8399BD586EF8}"/>
              </a:ext>
            </a:extLst>
          </p:cNvPr>
          <p:cNvGrpSpPr/>
          <p:nvPr/>
        </p:nvGrpSpPr>
        <p:grpSpPr>
          <a:xfrm>
            <a:off x="1806265" y="1879848"/>
            <a:ext cx="3714180" cy="707886"/>
            <a:chOff x="2556780" y="1766707"/>
            <a:chExt cx="2358631" cy="707886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23E788B-90E5-4DD7-9756-83DDFA55EEEB}"/>
                </a:ext>
              </a:extLst>
            </p:cNvPr>
            <p:cNvSpPr txBox="1"/>
            <p:nvPr/>
          </p:nvSpPr>
          <p:spPr>
            <a:xfrm>
              <a:off x="2556780" y="201292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A80A404-7D00-49C7-BC62-F26045C26A2B}"/>
                </a:ext>
              </a:extLst>
            </p:cNvPr>
            <p:cNvSpPr txBox="1"/>
            <p:nvPr/>
          </p:nvSpPr>
          <p:spPr>
            <a:xfrm>
              <a:off x="2556780" y="1766707"/>
              <a:ext cx="235863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35" name="Chart 18">
            <a:extLst>
              <a:ext uri="{FF2B5EF4-FFF2-40B4-BE49-F238E27FC236}">
                <a16:creationId xmlns:a16="http://schemas.microsoft.com/office/drawing/2014/main" id="{F8A58465-B334-4F8E-B9DF-E2F73B7DD8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7620072"/>
              </p:ext>
            </p:extLst>
          </p:nvPr>
        </p:nvGraphicFramePr>
        <p:xfrm>
          <a:off x="681694" y="1594842"/>
          <a:ext cx="1152128" cy="127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36" name="Group 84">
            <a:extLst>
              <a:ext uri="{FF2B5EF4-FFF2-40B4-BE49-F238E27FC236}">
                <a16:creationId xmlns:a16="http://schemas.microsoft.com/office/drawing/2014/main" id="{9BEF659A-0F96-419B-AB71-8F38DEF8E2EB}"/>
              </a:ext>
            </a:extLst>
          </p:cNvPr>
          <p:cNvGrpSpPr/>
          <p:nvPr/>
        </p:nvGrpSpPr>
        <p:grpSpPr>
          <a:xfrm>
            <a:off x="1806265" y="3010903"/>
            <a:ext cx="3714180" cy="707886"/>
            <a:chOff x="2556780" y="1766707"/>
            <a:chExt cx="2358631" cy="707886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5931AC35-ACF1-4AB5-83F6-4C5244552B6A}"/>
                </a:ext>
              </a:extLst>
            </p:cNvPr>
            <p:cNvSpPr txBox="1"/>
            <p:nvPr/>
          </p:nvSpPr>
          <p:spPr>
            <a:xfrm>
              <a:off x="2561464" y="201292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40024101-8D12-4C93-BB8E-905A96021034}"/>
                </a:ext>
              </a:extLst>
            </p:cNvPr>
            <p:cNvSpPr txBox="1"/>
            <p:nvPr/>
          </p:nvSpPr>
          <p:spPr>
            <a:xfrm>
              <a:off x="2556780" y="1766707"/>
              <a:ext cx="235863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89">
            <a:extLst>
              <a:ext uri="{FF2B5EF4-FFF2-40B4-BE49-F238E27FC236}">
                <a16:creationId xmlns:a16="http://schemas.microsoft.com/office/drawing/2014/main" id="{3867B512-2428-457B-925B-486D72F21E0D}"/>
              </a:ext>
            </a:extLst>
          </p:cNvPr>
          <p:cNvGrpSpPr/>
          <p:nvPr/>
        </p:nvGrpSpPr>
        <p:grpSpPr>
          <a:xfrm>
            <a:off x="1806265" y="4141958"/>
            <a:ext cx="3714180" cy="707886"/>
            <a:chOff x="2556780" y="1766707"/>
            <a:chExt cx="2358631" cy="707886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1A70B4B1-7874-4B23-80EF-0CF360C582D3}"/>
                </a:ext>
              </a:extLst>
            </p:cNvPr>
            <p:cNvSpPr txBox="1"/>
            <p:nvPr/>
          </p:nvSpPr>
          <p:spPr>
            <a:xfrm>
              <a:off x="2561464" y="201292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15BBB10-0D32-493E-816E-496AF0B1E776}"/>
                </a:ext>
              </a:extLst>
            </p:cNvPr>
            <p:cNvSpPr txBox="1"/>
            <p:nvPr/>
          </p:nvSpPr>
          <p:spPr>
            <a:xfrm>
              <a:off x="2556780" y="1766707"/>
              <a:ext cx="235863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94">
            <a:extLst>
              <a:ext uri="{FF2B5EF4-FFF2-40B4-BE49-F238E27FC236}">
                <a16:creationId xmlns:a16="http://schemas.microsoft.com/office/drawing/2014/main" id="{FF6DEF04-8C99-4100-AB17-43870FEC77A7}"/>
              </a:ext>
            </a:extLst>
          </p:cNvPr>
          <p:cNvGrpSpPr/>
          <p:nvPr/>
        </p:nvGrpSpPr>
        <p:grpSpPr>
          <a:xfrm>
            <a:off x="1806265" y="5273013"/>
            <a:ext cx="3714180" cy="707886"/>
            <a:chOff x="2556780" y="1766707"/>
            <a:chExt cx="2358631" cy="707886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4DBA0049-3EA1-42B9-A8D6-03A81796E2D4}"/>
                </a:ext>
              </a:extLst>
            </p:cNvPr>
            <p:cNvSpPr txBox="1"/>
            <p:nvPr/>
          </p:nvSpPr>
          <p:spPr>
            <a:xfrm>
              <a:off x="2561464" y="201292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AAEAEF0B-28A2-4006-A6D2-61B868F08E31}"/>
                </a:ext>
              </a:extLst>
            </p:cNvPr>
            <p:cNvSpPr txBox="1"/>
            <p:nvPr/>
          </p:nvSpPr>
          <p:spPr>
            <a:xfrm>
              <a:off x="2556780" y="1766707"/>
              <a:ext cx="235863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45" name="Chart 18">
            <a:extLst>
              <a:ext uri="{FF2B5EF4-FFF2-40B4-BE49-F238E27FC236}">
                <a16:creationId xmlns:a16="http://schemas.microsoft.com/office/drawing/2014/main" id="{455CE12E-6F44-4F55-A52B-C571FBB99A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9237463"/>
              </p:ext>
            </p:extLst>
          </p:nvPr>
        </p:nvGraphicFramePr>
        <p:xfrm>
          <a:off x="681694" y="2725897"/>
          <a:ext cx="1152128" cy="127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6" name="Chart 18">
            <a:extLst>
              <a:ext uri="{FF2B5EF4-FFF2-40B4-BE49-F238E27FC236}">
                <a16:creationId xmlns:a16="http://schemas.microsoft.com/office/drawing/2014/main" id="{FF692183-0744-4E2A-8124-6E65F7DB53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0776390"/>
              </p:ext>
            </p:extLst>
          </p:nvPr>
        </p:nvGraphicFramePr>
        <p:xfrm>
          <a:off x="681694" y="3856952"/>
          <a:ext cx="1152128" cy="127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7" name="Chart 18">
            <a:extLst>
              <a:ext uri="{FF2B5EF4-FFF2-40B4-BE49-F238E27FC236}">
                <a16:creationId xmlns:a16="http://schemas.microsoft.com/office/drawing/2014/main" id="{3C29C97D-E7EB-4744-BC16-E2A30944E7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5515841"/>
              </p:ext>
            </p:extLst>
          </p:nvPr>
        </p:nvGraphicFramePr>
        <p:xfrm>
          <a:off x="681694" y="4988007"/>
          <a:ext cx="1152128" cy="127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78607D-F3A5-4555-8EA8-7BC145BFB58A}"/>
              </a:ext>
            </a:extLst>
          </p:cNvPr>
          <p:cNvSpPr txBox="1">
            <a:spLocks/>
          </p:cNvSpPr>
          <p:nvPr/>
        </p:nvSpPr>
        <p:spPr>
          <a:xfrm rot="5400000">
            <a:off x="7766003" y="2701647"/>
            <a:ext cx="6858753" cy="145546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 anchor="ctr"/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spc="600" dirty="0">
                <a:solidFill>
                  <a:schemeClr val="bg1"/>
                </a:solidFill>
                <a:latin typeface="Arial Black" panose="020B0A04020102020204" pitchFamily="34" charset="0"/>
              </a:rPr>
              <a:t>Infographic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AFB434-DB5F-47AE-B084-062DB1AB3D1A}"/>
              </a:ext>
            </a:extLst>
          </p:cNvPr>
          <p:cNvSpPr txBox="1"/>
          <p:nvPr/>
        </p:nvSpPr>
        <p:spPr>
          <a:xfrm>
            <a:off x="498393" y="5260199"/>
            <a:ext cx="415862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L</a:t>
            </a:r>
            <a:r>
              <a:rPr lang="en-US" altLang="ko-KR" dirty="0">
                <a:cs typeface="Arial" pitchFamily="34" charset="0"/>
              </a:rPr>
              <a:t>OREM IPSUM DOLOR SIT AMET 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637C29-6521-420B-B665-FD1C52958268}"/>
              </a:ext>
            </a:extLst>
          </p:cNvPr>
          <p:cNvSpPr txBox="1"/>
          <p:nvPr/>
        </p:nvSpPr>
        <p:spPr>
          <a:xfrm>
            <a:off x="498393" y="4679590"/>
            <a:ext cx="415862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AWESOME </a:t>
            </a:r>
            <a:r>
              <a:rPr lang="en-GB" altLang="ko-KR" sz="36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LIDE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03E7B0-FE04-410A-90C8-F50BB0A2AE59}"/>
              </a:ext>
            </a:extLst>
          </p:cNvPr>
          <p:cNvSpPr txBox="1"/>
          <p:nvPr/>
        </p:nvSpPr>
        <p:spPr>
          <a:xfrm>
            <a:off x="590753" y="5653253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EDDDE24-0FC5-4777-B94A-4E645DF954DE}"/>
              </a:ext>
            </a:extLst>
          </p:cNvPr>
          <p:cNvGrpSpPr/>
          <p:nvPr/>
        </p:nvGrpSpPr>
        <p:grpSpPr>
          <a:xfrm>
            <a:off x="3154782" y="1825158"/>
            <a:ext cx="4127130" cy="2465985"/>
            <a:chOff x="2933370" y="2149009"/>
            <a:chExt cx="4127130" cy="2465985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F08A41E-E462-48DF-AB00-7D4435A3FBD1}"/>
                </a:ext>
              </a:extLst>
            </p:cNvPr>
            <p:cNvSpPr/>
            <p:nvPr/>
          </p:nvSpPr>
          <p:spPr>
            <a:xfrm>
              <a:off x="2933370" y="3471731"/>
              <a:ext cx="3176757" cy="1143263"/>
            </a:xfrm>
            <a:custGeom>
              <a:avLst/>
              <a:gdLst>
                <a:gd name="connsiteX0" fmla="*/ 557371 w 3176757"/>
                <a:gd name="connsiteY0" fmla="*/ 393 h 1143263"/>
                <a:gd name="connsiteX1" fmla="*/ 588754 w 3176757"/>
                <a:gd name="connsiteY1" fmla="*/ 27142 h 1143263"/>
                <a:gd name="connsiteX2" fmla="*/ 588754 w 3176757"/>
                <a:gd name="connsiteY2" fmla="*/ 244503 h 1143263"/>
                <a:gd name="connsiteX3" fmla="*/ 615489 w 3176757"/>
                <a:gd name="connsiteY3" fmla="*/ 271649 h 1143263"/>
                <a:gd name="connsiteX4" fmla="*/ 3176757 w 3176757"/>
                <a:gd name="connsiteY4" fmla="*/ 271649 h 1143263"/>
                <a:gd name="connsiteX5" fmla="*/ 3176757 w 3176757"/>
                <a:gd name="connsiteY5" fmla="*/ 319083 h 1143263"/>
                <a:gd name="connsiteX6" fmla="*/ 568586 w 3176757"/>
                <a:gd name="connsiteY6" fmla="*/ 319083 h 1143263"/>
                <a:gd name="connsiteX7" fmla="*/ 541851 w 3176757"/>
                <a:gd name="connsiteY7" fmla="*/ 291937 h 1143263"/>
                <a:gd name="connsiteX8" fmla="*/ 541851 w 3176757"/>
                <a:gd name="connsiteY8" fmla="*/ 142109 h 1143263"/>
                <a:gd name="connsiteX9" fmla="*/ 496261 w 3176757"/>
                <a:gd name="connsiteY9" fmla="*/ 122963 h 1143263"/>
                <a:gd name="connsiteX10" fmla="*/ 74037 w 3176757"/>
                <a:gd name="connsiteY10" fmla="*/ 552446 h 1143263"/>
                <a:gd name="connsiteX11" fmla="*/ 74037 w 3176757"/>
                <a:gd name="connsiteY11" fmla="*/ 590736 h 1143263"/>
                <a:gd name="connsiteX12" fmla="*/ 496261 w 3176757"/>
                <a:gd name="connsiteY12" fmla="*/ 1020123 h 1143263"/>
                <a:gd name="connsiteX13" fmla="*/ 541851 w 3176757"/>
                <a:gd name="connsiteY13" fmla="*/ 1000978 h 1143263"/>
                <a:gd name="connsiteX14" fmla="*/ 541851 w 3176757"/>
                <a:gd name="connsiteY14" fmla="*/ 851150 h 1143263"/>
                <a:gd name="connsiteX15" fmla="*/ 568586 w 3176757"/>
                <a:gd name="connsiteY15" fmla="*/ 824003 h 1143263"/>
                <a:gd name="connsiteX16" fmla="*/ 2376657 w 3176757"/>
                <a:gd name="connsiteY16" fmla="*/ 824003 h 1143263"/>
                <a:gd name="connsiteX17" fmla="*/ 2376657 w 3176757"/>
                <a:gd name="connsiteY17" fmla="*/ 871819 h 1143263"/>
                <a:gd name="connsiteX18" fmla="*/ 615489 w 3176757"/>
                <a:gd name="connsiteY18" fmla="*/ 871819 h 1143263"/>
                <a:gd name="connsiteX19" fmla="*/ 588754 w 3176757"/>
                <a:gd name="connsiteY19" fmla="*/ 898965 h 1143263"/>
                <a:gd name="connsiteX20" fmla="*/ 588754 w 3176757"/>
                <a:gd name="connsiteY20" fmla="*/ 1116326 h 1143263"/>
                <a:gd name="connsiteX21" fmla="*/ 543164 w 3176757"/>
                <a:gd name="connsiteY21" fmla="*/ 1135280 h 1143263"/>
                <a:gd name="connsiteX22" fmla="*/ 7810 w 3176757"/>
                <a:gd name="connsiteY22" fmla="*/ 590736 h 1143263"/>
                <a:gd name="connsiteX23" fmla="*/ 7810 w 3176757"/>
                <a:gd name="connsiteY23" fmla="*/ 552446 h 1143263"/>
                <a:gd name="connsiteX24" fmla="*/ 543164 w 3176757"/>
                <a:gd name="connsiteY24" fmla="*/ 7997 h 1143263"/>
                <a:gd name="connsiteX25" fmla="*/ 557371 w 3176757"/>
                <a:gd name="connsiteY25" fmla="*/ 393 h 114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76757" h="1143263">
                  <a:moveTo>
                    <a:pt x="557371" y="393"/>
                  </a:moveTo>
                  <a:cubicBezTo>
                    <a:pt x="572555" y="-2291"/>
                    <a:pt x="588754" y="8997"/>
                    <a:pt x="588754" y="27142"/>
                  </a:cubicBezTo>
                  <a:lnTo>
                    <a:pt x="588754" y="244503"/>
                  </a:lnTo>
                  <a:cubicBezTo>
                    <a:pt x="588754" y="259457"/>
                    <a:pt x="600668" y="271649"/>
                    <a:pt x="615489" y="271649"/>
                  </a:cubicBezTo>
                  <a:lnTo>
                    <a:pt x="3176757" y="271649"/>
                  </a:lnTo>
                  <a:lnTo>
                    <a:pt x="3176757" y="319083"/>
                  </a:lnTo>
                  <a:lnTo>
                    <a:pt x="568586" y="319083"/>
                  </a:lnTo>
                  <a:cubicBezTo>
                    <a:pt x="553858" y="319083"/>
                    <a:pt x="541851" y="306986"/>
                    <a:pt x="541851" y="291937"/>
                  </a:cubicBezTo>
                  <a:lnTo>
                    <a:pt x="541851" y="142109"/>
                  </a:lnTo>
                  <a:cubicBezTo>
                    <a:pt x="541851" y="117915"/>
                    <a:pt x="513052" y="105818"/>
                    <a:pt x="496261" y="122963"/>
                  </a:cubicBezTo>
                  <a:lnTo>
                    <a:pt x="74037" y="552446"/>
                  </a:lnTo>
                  <a:cubicBezTo>
                    <a:pt x="63719" y="563019"/>
                    <a:pt x="63719" y="580163"/>
                    <a:pt x="74037" y="590736"/>
                  </a:cubicBezTo>
                  <a:lnTo>
                    <a:pt x="496261" y="1020123"/>
                  </a:lnTo>
                  <a:cubicBezTo>
                    <a:pt x="513052" y="1037173"/>
                    <a:pt x="541851" y="1025171"/>
                    <a:pt x="541851" y="1000978"/>
                  </a:cubicBezTo>
                  <a:lnTo>
                    <a:pt x="541851" y="851150"/>
                  </a:lnTo>
                  <a:cubicBezTo>
                    <a:pt x="541851" y="836195"/>
                    <a:pt x="553765" y="824003"/>
                    <a:pt x="568586" y="824003"/>
                  </a:cubicBezTo>
                  <a:lnTo>
                    <a:pt x="2376657" y="824003"/>
                  </a:lnTo>
                  <a:lnTo>
                    <a:pt x="2376657" y="871819"/>
                  </a:lnTo>
                  <a:lnTo>
                    <a:pt x="615489" y="871819"/>
                  </a:lnTo>
                  <a:cubicBezTo>
                    <a:pt x="600762" y="871819"/>
                    <a:pt x="588754" y="883916"/>
                    <a:pt x="588754" y="898965"/>
                  </a:cubicBezTo>
                  <a:lnTo>
                    <a:pt x="588754" y="1116326"/>
                  </a:lnTo>
                  <a:cubicBezTo>
                    <a:pt x="588754" y="1140233"/>
                    <a:pt x="559956" y="1152330"/>
                    <a:pt x="543164" y="1135280"/>
                  </a:cubicBezTo>
                  <a:lnTo>
                    <a:pt x="7810" y="590736"/>
                  </a:lnTo>
                  <a:cubicBezTo>
                    <a:pt x="-2603" y="580163"/>
                    <a:pt x="-2603" y="563019"/>
                    <a:pt x="7810" y="552446"/>
                  </a:cubicBezTo>
                  <a:lnTo>
                    <a:pt x="543164" y="7997"/>
                  </a:lnTo>
                  <a:cubicBezTo>
                    <a:pt x="547362" y="3735"/>
                    <a:pt x="552310" y="1288"/>
                    <a:pt x="557371" y="3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820C08FE-CDA1-4505-B8D9-5AA5547F2A02}"/>
                </a:ext>
              </a:extLst>
            </p:cNvPr>
            <p:cNvSpPr/>
            <p:nvPr/>
          </p:nvSpPr>
          <p:spPr>
            <a:xfrm flipH="1">
              <a:off x="4698201" y="2149009"/>
              <a:ext cx="2362299" cy="1640729"/>
            </a:xfrm>
            <a:custGeom>
              <a:avLst/>
              <a:gdLst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75921 h 1640729"/>
                <a:gd name="connsiteX16" fmla="*/ 1813334 w 2362299"/>
                <a:gd name="connsiteY16" fmla="*/ 817102 h 1640729"/>
                <a:gd name="connsiteX17" fmla="*/ 1817715 w 2362299"/>
                <a:gd name="connsiteY17" fmla="*/ 812721 h 1640729"/>
                <a:gd name="connsiteX18" fmla="*/ 2324298 w 2362299"/>
                <a:gd name="connsiteY18" fmla="*/ 812721 h 1640729"/>
                <a:gd name="connsiteX19" fmla="*/ 2324298 w 2362299"/>
                <a:gd name="connsiteY19" fmla="*/ 812625 h 1640729"/>
                <a:gd name="connsiteX20" fmla="*/ 2327303 w 2362299"/>
                <a:gd name="connsiteY20" fmla="*/ 812625 h 1640729"/>
                <a:gd name="connsiteX21" fmla="*/ 2346448 w 2362299"/>
                <a:gd name="connsiteY21" fmla="*/ 748427 h 1640729"/>
                <a:gd name="connsiteX22" fmla="*/ 1225832 w 2362299"/>
                <a:gd name="connsiteY22" fmla="*/ 13002 h 1640729"/>
                <a:gd name="connsiteX23" fmla="*/ 1182398 w 2362299"/>
                <a:gd name="connsiteY23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17102 h 1640729"/>
                <a:gd name="connsiteX16" fmla="*/ 1817715 w 2362299"/>
                <a:gd name="connsiteY16" fmla="*/ 812721 h 1640729"/>
                <a:gd name="connsiteX17" fmla="*/ 2324298 w 2362299"/>
                <a:gd name="connsiteY17" fmla="*/ 812721 h 1640729"/>
                <a:gd name="connsiteX18" fmla="*/ 2324298 w 2362299"/>
                <a:gd name="connsiteY18" fmla="*/ 812625 h 1640729"/>
                <a:gd name="connsiteX19" fmla="*/ 2327303 w 2362299"/>
                <a:gd name="connsiteY19" fmla="*/ 812625 h 1640729"/>
                <a:gd name="connsiteX20" fmla="*/ 2346448 w 2362299"/>
                <a:gd name="connsiteY20" fmla="*/ 748427 h 1640729"/>
                <a:gd name="connsiteX21" fmla="*/ 1225832 w 2362299"/>
                <a:gd name="connsiteY21" fmla="*/ 13002 h 1640729"/>
                <a:gd name="connsiteX22" fmla="*/ 1182398 w 2362299"/>
                <a:gd name="connsiteY22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3334 w 2362299"/>
                <a:gd name="connsiteY14" fmla="*/ 817102 h 1640729"/>
                <a:gd name="connsiteX15" fmla="*/ 1817715 w 2362299"/>
                <a:gd name="connsiteY15" fmla="*/ 812721 h 1640729"/>
                <a:gd name="connsiteX16" fmla="*/ 2324298 w 2362299"/>
                <a:gd name="connsiteY16" fmla="*/ 812721 h 1640729"/>
                <a:gd name="connsiteX17" fmla="*/ 2324298 w 2362299"/>
                <a:gd name="connsiteY17" fmla="*/ 812625 h 1640729"/>
                <a:gd name="connsiteX18" fmla="*/ 2327303 w 2362299"/>
                <a:gd name="connsiteY18" fmla="*/ 812625 h 1640729"/>
                <a:gd name="connsiteX19" fmla="*/ 2346448 w 2362299"/>
                <a:gd name="connsiteY19" fmla="*/ 748427 h 1640729"/>
                <a:gd name="connsiteX20" fmla="*/ 1225832 w 2362299"/>
                <a:gd name="connsiteY20" fmla="*/ 13002 h 1640729"/>
                <a:gd name="connsiteX21" fmla="*/ 1182398 w 2362299"/>
                <a:gd name="connsiteY21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544584 w 2362299"/>
                <a:gd name="connsiteY7" fmla="*/ 812721 h 1640729"/>
                <a:gd name="connsiteX8" fmla="*/ 548965 w 2362299"/>
                <a:gd name="connsiteY8" fmla="*/ 817102 h 1640729"/>
                <a:gd name="connsiteX9" fmla="*/ 548965 w 2362299"/>
                <a:gd name="connsiteY9" fmla="*/ 1253252 h 1640729"/>
                <a:gd name="connsiteX10" fmla="*/ 936442 w 2362299"/>
                <a:gd name="connsiteY10" fmla="*/ 1640729 h 1640729"/>
                <a:gd name="connsiteX11" fmla="*/ 1742638 w 2362299"/>
                <a:gd name="connsiteY11" fmla="*/ 1640729 h 1640729"/>
                <a:gd name="connsiteX12" fmla="*/ 1810837 w 2362299"/>
                <a:gd name="connsiteY12" fmla="*/ 1572530 h 1640729"/>
                <a:gd name="connsiteX13" fmla="*/ 1813334 w 2362299"/>
                <a:gd name="connsiteY13" fmla="*/ 817102 h 1640729"/>
                <a:gd name="connsiteX14" fmla="*/ 1817715 w 2362299"/>
                <a:gd name="connsiteY14" fmla="*/ 812721 h 1640729"/>
                <a:gd name="connsiteX15" fmla="*/ 2324298 w 2362299"/>
                <a:gd name="connsiteY15" fmla="*/ 812721 h 1640729"/>
                <a:gd name="connsiteX16" fmla="*/ 2324298 w 2362299"/>
                <a:gd name="connsiteY16" fmla="*/ 812625 h 1640729"/>
                <a:gd name="connsiteX17" fmla="*/ 2327303 w 2362299"/>
                <a:gd name="connsiteY17" fmla="*/ 812625 h 1640729"/>
                <a:gd name="connsiteX18" fmla="*/ 2346448 w 2362299"/>
                <a:gd name="connsiteY18" fmla="*/ 748427 h 1640729"/>
                <a:gd name="connsiteX19" fmla="*/ 1225832 w 2362299"/>
                <a:gd name="connsiteY19" fmla="*/ 13002 h 1640729"/>
                <a:gd name="connsiteX20" fmla="*/ 1182398 w 2362299"/>
                <a:gd name="connsiteY20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544584 w 2362299"/>
                <a:gd name="connsiteY6" fmla="*/ 812721 h 1640729"/>
                <a:gd name="connsiteX7" fmla="*/ 548965 w 2362299"/>
                <a:gd name="connsiteY7" fmla="*/ 817102 h 1640729"/>
                <a:gd name="connsiteX8" fmla="*/ 548965 w 2362299"/>
                <a:gd name="connsiteY8" fmla="*/ 1253252 h 1640729"/>
                <a:gd name="connsiteX9" fmla="*/ 936442 w 2362299"/>
                <a:gd name="connsiteY9" fmla="*/ 1640729 h 1640729"/>
                <a:gd name="connsiteX10" fmla="*/ 1742638 w 2362299"/>
                <a:gd name="connsiteY10" fmla="*/ 1640729 h 1640729"/>
                <a:gd name="connsiteX11" fmla="*/ 1810837 w 2362299"/>
                <a:gd name="connsiteY11" fmla="*/ 1572530 h 1640729"/>
                <a:gd name="connsiteX12" fmla="*/ 1813334 w 2362299"/>
                <a:gd name="connsiteY12" fmla="*/ 817102 h 1640729"/>
                <a:gd name="connsiteX13" fmla="*/ 1817715 w 2362299"/>
                <a:gd name="connsiteY13" fmla="*/ 812721 h 1640729"/>
                <a:gd name="connsiteX14" fmla="*/ 2324298 w 2362299"/>
                <a:gd name="connsiteY14" fmla="*/ 812721 h 1640729"/>
                <a:gd name="connsiteX15" fmla="*/ 2324298 w 2362299"/>
                <a:gd name="connsiteY15" fmla="*/ 812625 h 1640729"/>
                <a:gd name="connsiteX16" fmla="*/ 2327303 w 2362299"/>
                <a:gd name="connsiteY16" fmla="*/ 812625 h 1640729"/>
                <a:gd name="connsiteX17" fmla="*/ 2346448 w 2362299"/>
                <a:gd name="connsiteY17" fmla="*/ 748427 h 1640729"/>
                <a:gd name="connsiteX18" fmla="*/ 1225832 w 2362299"/>
                <a:gd name="connsiteY18" fmla="*/ 13002 h 1640729"/>
                <a:gd name="connsiteX19" fmla="*/ 1182398 w 2362299"/>
                <a:gd name="connsiteY19" fmla="*/ 0 h 164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62299" h="1640729">
                  <a:moveTo>
                    <a:pt x="1182398" y="0"/>
                  </a:moveTo>
                  <a:lnTo>
                    <a:pt x="1181150" y="374"/>
                  </a:lnTo>
                  <a:lnTo>
                    <a:pt x="1179901" y="0"/>
                  </a:lnTo>
                  <a:cubicBezTo>
                    <a:pt x="1164780" y="0"/>
                    <a:pt x="1149659" y="4334"/>
                    <a:pt x="1136467" y="13002"/>
                  </a:cubicBezTo>
                  <a:lnTo>
                    <a:pt x="15851" y="748427"/>
                  </a:lnTo>
                  <a:cubicBezTo>
                    <a:pt x="-13201" y="767477"/>
                    <a:pt x="325" y="812625"/>
                    <a:pt x="34996" y="812625"/>
                  </a:cubicBezTo>
                  <a:lnTo>
                    <a:pt x="544584" y="812721"/>
                  </a:lnTo>
                  <a:lnTo>
                    <a:pt x="548965" y="817102"/>
                  </a:lnTo>
                  <a:lnTo>
                    <a:pt x="548965" y="1253252"/>
                  </a:lnTo>
                  <a:cubicBezTo>
                    <a:pt x="548965" y="1467183"/>
                    <a:pt x="722415" y="1640729"/>
                    <a:pt x="936442" y="1640729"/>
                  </a:cubicBezTo>
                  <a:lnTo>
                    <a:pt x="1742638" y="1640729"/>
                  </a:lnTo>
                  <a:cubicBezTo>
                    <a:pt x="1780357" y="1640729"/>
                    <a:pt x="1810837" y="1610154"/>
                    <a:pt x="1810837" y="1572530"/>
                  </a:cubicBezTo>
                  <a:cubicBezTo>
                    <a:pt x="1811669" y="1320721"/>
                    <a:pt x="1812502" y="1068911"/>
                    <a:pt x="1813334" y="817102"/>
                  </a:cubicBezTo>
                  <a:lnTo>
                    <a:pt x="1817715" y="812721"/>
                  </a:lnTo>
                  <a:lnTo>
                    <a:pt x="2324298" y="812721"/>
                  </a:lnTo>
                  <a:lnTo>
                    <a:pt x="2324298" y="812625"/>
                  </a:lnTo>
                  <a:lnTo>
                    <a:pt x="2327303" y="812625"/>
                  </a:lnTo>
                  <a:cubicBezTo>
                    <a:pt x="2361974" y="812625"/>
                    <a:pt x="2375500" y="767477"/>
                    <a:pt x="2346448" y="748427"/>
                  </a:cubicBezTo>
                  <a:lnTo>
                    <a:pt x="1225832" y="13002"/>
                  </a:lnTo>
                  <a:cubicBezTo>
                    <a:pt x="1212640" y="4334"/>
                    <a:pt x="1197519" y="0"/>
                    <a:pt x="1182398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45009E17-46E8-4D73-8BD1-0214AE7C2E00}"/>
              </a:ext>
            </a:extLst>
          </p:cNvPr>
          <p:cNvGrpSpPr/>
          <p:nvPr/>
        </p:nvGrpSpPr>
        <p:grpSpPr>
          <a:xfrm flipH="1" flipV="1">
            <a:off x="4910088" y="3719511"/>
            <a:ext cx="4127130" cy="2465985"/>
            <a:chOff x="2933370" y="2149009"/>
            <a:chExt cx="4127130" cy="2465985"/>
          </a:xfrm>
          <a:solidFill>
            <a:schemeClr val="accent4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68FB373-816E-43D1-880A-0525F7351B97}"/>
                </a:ext>
              </a:extLst>
            </p:cNvPr>
            <p:cNvSpPr/>
            <p:nvPr/>
          </p:nvSpPr>
          <p:spPr>
            <a:xfrm>
              <a:off x="2933370" y="3471731"/>
              <a:ext cx="3176757" cy="1143263"/>
            </a:xfrm>
            <a:custGeom>
              <a:avLst/>
              <a:gdLst>
                <a:gd name="connsiteX0" fmla="*/ 557371 w 3176757"/>
                <a:gd name="connsiteY0" fmla="*/ 393 h 1143263"/>
                <a:gd name="connsiteX1" fmla="*/ 588754 w 3176757"/>
                <a:gd name="connsiteY1" fmla="*/ 27142 h 1143263"/>
                <a:gd name="connsiteX2" fmla="*/ 588754 w 3176757"/>
                <a:gd name="connsiteY2" fmla="*/ 244503 h 1143263"/>
                <a:gd name="connsiteX3" fmla="*/ 615489 w 3176757"/>
                <a:gd name="connsiteY3" fmla="*/ 271649 h 1143263"/>
                <a:gd name="connsiteX4" fmla="*/ 3176757 w 3176757"/>
                <a:gd name="connsiteY4" fmla="*/ 271649 h 1143263"/>
                <a:gd name="connsiteX5" fmla="*/ 3176757 w 3176757"/>
                <a:gd name="connsiteY5" fmla="*/ 319083 h 1143263"/>
                <a:gd name="connsiteX6" fmla="*/ 568586 w 3176757"/>
                <a:gd name="connsiteY6" fmla="*/ 319083 h 1143263"/>
                <a:gd name="connsiteX7" fmla="*/ 541851 w 3176757"/>
                <a:gd name="connsiteY7" fmla="*/ 291937 h 1143263"/>
                <a:gd name="connsiteX8" fmla="*/ 541851 w 3176757"/>
                <a:gd name="connsiteY8" fmla="*/ 142109 h 1143263"/>
                <a:gd name="connsiteX9" fmla="*/ 496261 w 3176757"/>
                <a:gd name="connsiteY9" fmla="*/ 122963 h 1143263"/>
                <a:gd name="connsiteX10" fmla="*/ 74037 w 3176757"/>
                <a:gd name="connsiteY10" fmla="*/ 552446 h 1143263"/>
                <a:gd name="connsiteX11" fmla="*/ 74037 w 3176757"/>
                <a:gd name="connsiteY11" fmla="*/ 590736 h 1143263"/>
                <a:gd name="connsiteX12" fmla="*/ 496261 w 3176757"/>
                <a:gd name="connsiteY12" fmla="*/ 1020123 h 1143263"/>
                <a:gd name="connsiteX13" fmla="*/ 541851 w 3176757"/>
                <a:gd name="connsiteY13" fmla="*/ 1000978 h 1143263"/>
                <a:gd name="connsiteX14" fmla="*/ 541851 w 3176757"/>
                <a:gd name="connsiteY14" fmla="*/ 851150 h 1143263"/>
                <a:gd name="connsiteX15" fmla="*/ 568586 w 3176757"/>
                <a:gd name="connsiteY15" fmla="*/ 824003 h 1143263"/>
                <a:gd name="connsiteX16" fmla="*/ 2376657 w 3176757"/>
                <a:gd name="connsiteY16" fmla="*/ 824003 h 1143263"/>
                <a:gd name="connsiteX17" fmla="*/ 2376657 w 3176757"/>
                <a:gd name="connsiteY17" fmla="*/ 871819 h 1143263"/>
                <a:gd name="connsiteX18" fmla="*/ 615489 w 3176757"/>
                <a:gd name="connsiteY18" fmla="*/ 871819 h 1143263"/>
                <a:gd name="connsiteX19" fmla="*/ 588754 w 3176757"/>
                <a:gd name="connsiteY19" fmla="*/ 898965 h 1143263"/>
                <a:gd name="connsiteX20" fmla="*/ 588754 w 3176757"/>
                <a:gd name="connsiteY20" fmla="*/ 1116326 h 1143263"/>
                <a:gd name="connsiteX21" fmla="*/ 543164 w 3176757"/>
                <a:gd name="connsiteY21" fmla="*/ 1135280 h 1143263"/>
                <a:gd name="connsiteX22" fmla="*/ 7810 w 3176757"/>
                <a:gd name="connsiteY22" fmla="*/ 590736 h 1143263"/>
                <a:gd name="connsiteX23" fmla="*/ 7810 w 3176757"/>
                <a:gd name="connsiteY23" fmla="*/ 552446 h 1143263"/>
                <a:gd name="connsiteX24" fmla="*/ 543164 w 3176757"/>
                <a:gd name="connsiteY24" fmla="*/ 7997 h 1143263"/>
                <a:gd name="connsiteX25" fmla="*/ 557371 w 3176757"/>
                <a:gd name="connsiteY25" fmla="*/ 393 h 114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76757" h="1143263">
                  <a:moveTo>
                    <a:pt x="557371" y="393"/>
                  </a:moveTo>
                  <a:cubicBezTo>
                    <a:pt x="572555" y="-2291"/>
                    <a:pt x="588754" y="8997"/>
                    <a:pt x="588754" y="27142"/>
                  </a:cubicBezTo>
                  <a:lnTo>
                    <a:pt x="588754" y="244503"/>
                  </a:lnTo>
                  <a:cubicBezTo>
                    <a:pt x="588754" y="259457"/>
                    <a:pt x="600668" y="271649"/>
                    <a:pt x="615489" y="271649"/>
                  </a:cubicBezTo>
                  <a:lnTo>
                    <a:pt x="3176757" y="271649"/>
                  </a:lnTo>
                  <a:lnTo>
                    <a:pt x="3176757" y="319083"/>
                  </a:lnTo>
                  <a:lnTo>
                    <a:pt x="568586" y="319083"/>
                  </a:lnTo>
                  <a:cubicBezTo>
                    <a:pt x="553858" y="319083"/>
                    <a:pt x="541851" y="306986"/>
                    <a:pt x="541851" y="291937"/>
                  </a:cubicBezTo>
                  <a:lnTo>
                    <a:pt x="541851" y="142109"/>
                  </a:lnTo>
                  <a:cubicBezTo>
                    <a:pt x="541851" y="117915"/>
                    <a:pt x="513052" y="105818"/>
                    <a:pt x="496261" y="122963"/>
                  </a:cubicBezTo>
                  <a:lnTo>
                    <a:pt x="74037" y="552446"/>
                  </a:lnTo>
                  <a:cubicBezTo>
                    <a:pt x="63719" y="563019"/>
                    <a:pt x="63719" y="580163"/>
                    <a:pt x="74037" y="590736"/>
                  </a:cubicBezTo>
                  <a:lnTo>
                    <a:pt x="496261" y="1020123"/>
                  </a:lnTo>
                  <a:cubicBezTo>
                    <a:pt x="513052" y="1037173"/>
                    <a:pt x="541851" y="1025171"/>
                    <a:pt x="541851" y="1000978"/>
                  </a:cubicBezTo>
                  <a:lnTo>
                    <a:pt x="541851" y="851150"/>
                  </a:lnTo>
                  <a:cubicBezTo>
                    <a:pt x="541851" y="836195"/>
                    <a:pt x="553765" y="824003"/>
                    <a:pt x="568586" y="824003"/>
                  </a:cubicBezTo>
                  <a:lnTo>
                    <a:pt x="2376657" y="824003"/>
                  </a:lnTo>
                  <a:lnTo>
                    <a:pt x="2376657" y="871819"/>
                  </a:lnTo>
                  <a:lnTo>
                    <a:pt x="615489" y="871819"/>
                  </a:lnTo>
                  <a:cubicBezTo>
                    <a:pt x="600762" y="871819"/>
                    <a:pt x="588754" y="883916"/>
                    <a:pt x="588754" y="898965"/>
                  </a:cubicBezTo>
                  <a:lnTo>
                    <a:pt x="588754" y="1116326"/>
                  </a:lnTo>
                  <a:cubicBezTo>
                    <a:pt x="588754" y="1140233"/>
                    <a:pt x="559956" y="1152330"/>
                    <a:pt x="543164" y="1135280"/>
                  </a:cubicBezTo>
                  <a:lnTo>
                    <a:pt x="7810" y="590736"/>
                  </a:lnTo>
                  <a:cubicBezTo>
                    <a:pt x="-2603" y="580163"/>
                    <a:pt x="-2603" y="563019"/>
                    <a:pt x="7810" y="552446"/>
                  </a:cubicBezTo>
                  <a:lnTo>
                    <a:pt x="543164" y="7997"/>
                  </a:lnTo>
                  <a:cubicBezTo>
                    <a:pt x="547362" y="3735"/>
                    <a:pt x="552310" y="1288"/>
                    <a:pt x="557371" y="3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2257B8F-CC7C-420F-A13E-4F2B107F9584}"/>
                </a:ext>
              </a:extLst>
            </p:cNvPr>
            <p:cNvSpPr/>
            <p:nvPr/>
          </p:nvSpPr>
          <p:spPr>
            <a:xfrm flipH="1">
              <a:off x="4698201" y="2149009"/>
              <a:ext cx="2362299" cy="1640729"/>
            </a:xfrm>
            <a:custGeom>
              <a:avLst/>
              <a:gdLst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75921 h 1640729"/>
                <a:gd name="connsiteX16" fmla="*/ 1813334 w 2362299"/>
                <a:gd name="connsiteY16" fmla="*/ 817102 h 1640729"/>
                <a:gd name="connsiteX17" fmla="*/ 1817715 w 2362299"/>
                <a:gd name="connsiteY17" fmla="*/ 812721 h 1640729"/>
                <a:gd name="connsiteX18" fmla="*/ 2324298 w 2362299"/>
                <a:gd name="connsiteY18" fmla="*/ 812721 h 1640729"/>
                <a:gd name="connsiteX19" fmla="*/ 2324298 w 2362299"/>
                <a:gd name="connsiteY19" fmla="*/ 812625 h 1640729"/>
                <a:gd name="connsiteX20" fmla="*/ 2327303 w 2362299"/>
                <a:gd name="connsiteY20" fmla="*/ 812625 h 1640729"/>
                <a:gd name="connsiteX21" fmla="*/ 2346448 w 2362299"/>
                <a:gd name="connsiteY21" fmla="*/ 748427 h 1640729"/>
                <a:gd name="connsiteX22" fmla="*/ 1225832 w 2362299"/>
                <a:gd name="connsiteY22" fmla="*/ 13002 h 1640729"/>
                <a:gd name="connsiteX23" fmla="*/ 1182398 w 2362299"/>
                <a:gd name="connsiteY23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17102 h 1640729"/>
                <a:gd name="connsiteX16" fmla="*/ 1817715 w 2362299"/>
                <a:gd name="connsiteY16" fmla="*/ 812721 h 1640729"/>
                <a:gd name="connsiteX17" fmla="*/ 2324298 w 2362299"/>
                <a:gd name="connsiteY17" fmla="*/ 812721 h 1640729"/>
                <a:gd name="connsiteX18" fmla="*/ 2324298 w 2362299"/>
                <a:gd name="connsiteY18" fmla="*/ 812625 h 1640729"/>
                <a:gd name="connsiteX19" fmla="*/ 2327303 w 2362299"/>
                <a:gd name="connsiteY19" fmla="*/ 812625 h 1640729"/>
                <a:gd name="connsiteX20" fmla="*/ 2346448 w 2362299"/>
                <a:gd name="connsiteY20" fmla="*/ 748427 h 1640729"/>
                <a:gd name="connsiteX21" fmla="*/ 1225832 w 2362299"/>
                <a:gd name="connsiteY21" fmla="*/ 13002 h 1640729"/>
                <a:gd name="connsiteX22" fmla="*/ 1182398 w 2362299"/>
                <a:gd name="connsiteY22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3334 w 2362299"/>
                <a:gd name="connsiteY14" fmla="*/ 817102 h 1640729"/>
                <a:gd name="connsiteX15" fmla="*/ 1817715 w 2362299"/>
                <a:gd name="connsiteY15" fmla="*/ 812721 h 1640729"/>
                <a:gd name="connsiteX16" fmla="*/ 2324298 w 2362299"/>
                <a:gd name="connsiteY16" fmla="*/ 812721 h 1640729"/>
                <a:gd name="connsiteX17" fmla="*/ 2324298 w 2362299"/>
                <a:gd name="connsiteY17" fmla="*/ 812625 h 1640729"/>
                <a:gd name="connsiteX18" fmla="*/ 2327303 w 2362299"/>
                <a:gd name="connsiteY18" fmla="*/ 812625 h 1640729"/>
                <a:gd name="connsiteX19" fmla="*/ 2346448 w 2362299"/>
                <a:gd name="connsiteY19" fmla="*/ 748427 h 1640729"/>
                <a:gd name="connsiteX20" fmla="*/ 1225832 w 2362299"/>
                <a:gd name="connsiteY20" fmla="*/ 13002 h 1640729"/>
                <a:gd name="connsiteX21" fmla="*/ 1182398 w 2362299"/>
                <a:gd name="connsiteY21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544584 w 2362299"/>
                <a:gd name="connsiteY7" fmla="*/ 812721 h 1640729"/>
                <a:gd name="connsiteX8" fmla="*/ 548965 w 2362299"/>
                <a:gd name="connsiteY8" fmla="*/ 817102 h 1640729"/>
                <a:gd name="connsiteX9" fmla="*/ 548965 w 2362299"/>
                <a:gd name="connsiteY9" fmla="*/ 1253252 h 1640729"/>
                <a:gd name="connsiteX10" fmla="*/ 936442 w 2362299"/>
                <a:gd name="connsiteY10" fmla="*/ 1640729 h 1640729"/>
                <a:gd name="connsiteX11" fmla="*/ 1742638 w 2362299"/>
                <a:gd name="connsiteY11" fmla="*/ 1640729 h 1640729"/>
                <a:gd name="connsiteX12" fmla="*/ 1810837 w 2362299"/>
                <a:gd name="connsiteY12" fmla="*/ 1572530 h 1640729"/>
                <a:gd name="connsiteX13" fmla="*/ 1813334 w 2362299"/>
                <a:gd name="connsiteY13" fmla="*/ 817102 h 1640729"/>
                <a:gd name="connsiteX14" fmla="*/ 1817715 w 2362299"/>
                <a:gd name="connsiteY14" fmla="*/ 812721 h 1640729"/>
                <a:gd name="connsiteX15" fmla="*/ 2324298 w 2362299"/>
                <a:gd name="connsiteY15" fmla="*/ 812721 h 1640729"/>
                <a:gd name="connsiteX16" fmla="*/ 2324298 w 2362299"/>
                <a:gd name="connsiteY16" fmla="*/ 812625 h 1640729"/>
                <a:gd name="connsiteX17" fmla="*/ 2327303 w 2362299"/>
                <a:gd name="connsiteY17" fmla="*/ 812625 h 1640729"/>
                <a:gd name="connsiteX18" fmla="*/ 2346448 w 2362299"/>
                <a:gd name="connsiteY18" fmla="*/ 748427 h 1640729"/>
                <a:gd name="connsiteX19" fmla="*/ 1225832 w 2362299"/>
                <a:gd name="connsiteY19" fmla="*/ 13002 h 1640729"/>
                <a:gd name="connsiteX20" fmla="*/ 1182398 w 2362299"/>
                <a:gd name="connsiteY20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544584 w 2362299"/>
                <a:gd name="connsiteY6" fmla="*/ 812721 h 1640729"/>
                <a:gd name="connsiteX7" fmla="*/ 548965 w 2362299"/>
                <a:gd name="connsiteY7" fmla="*/ 817102 h 1640729"/>
                <a:gd name="connsiteX8" fmla="*/ 548965 w 2362299"/>
                <a:gd name="connsiteY8" fmla="*/ 1253252 h 1640729"/>
                <a:gd name="connsiteX9" fmla="*/ 936442 w 2362299"/>
                <a:gd name="connsiteY9" fmla="*/ 1640729 h 1640729"/>
                <a:gd name="connsiteX10" fmla="*/ 1742638 w 2362299"/>
                <a:gd name="connsiteY10" fmla="*/ 1640729 h 1640729"/>
                <a:gd name="connsiteX11" fmla="*/ 1810837 w 2362299"/>
                <a:gd name="connsiteY11" fmla="*/ 1572530 h 1640729"/>
                <a:gd name="connsiteX12" fmla="*/ 1813334 w 2362299"/>
                <a:gd name="connsiteY12" fmla="*/ 817102 h 1640729"/>
                <a:gd name="connsiteX13" fmla="*/ 1817715 w 2362299"/>
                <a:gd name="connsiteY13" fmla="*/ 812721 h 1640729"/>
                <a:gd name="connsiteX14" fmla="*/ 2324298 w 2362299"/>
                <a:gd name="connsiteY14" fmla="*/ 812721 h 1640729"/>
                <a:gd name="connsiteX15" fmla="*/ 2324298 w 2362299"/>
                <a:gd name="connsiteY15" fmla="*/ 812625 h 1640729"/>
                <a:gd name="connsiteX16" fmla="*/ 2327303 w 2362299"/>
                <a:gd name="connsiteY16" fmla="*/ 812625 h 1640729"/>
                <a:gd name="connsiteX17" fmla="*/ 2346448 w 2362299"/>
                <a:gd name="connsiteY17" fmla="*/ 748427 h 1640729"/>
                <a:gd name="connsiteX18" fmla="*/ 1225832 w 2362299"/>
                <a:gd name="connsiteY18" fmla="*/ 13002 h 1640729"/>
                <a:gd name="connsiteX19" fmla="*/ 1182398 w 2362299"/>
                <a:gd name="connsiteY19" fmla="*/ 0 h 164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62299" h="1640729">
                  <a:moveTo>
                    <a:pt x="1182398" y="0"/>
                  </a:moveTo>
                  <a:lnTo>
                    <a:pt x="1181150" y="374"/>
                  </a:lnTo>
                  <a:lnTo>
                    <a:pt x="1179901" y="0"/>
                  </a:lnTo>
                  <a:cubicBezTo>
                    <a:pt x="1164780" y="0"/>
                    <a:pt x="1149659" y="4334"/>
                    <a:pt x="1136467" y="13002"/>
                  </a:cubicBezTo>
                  <a:lnTo>
                    <a:pt x="15851" y="748427"/>
                  </a:lnTo>
                  <a:cubicBezTo>
                    <a:pt x="-13201" y="767477"/>
                    <a:pt x="325" y="812625"/>
                    <a:pt x="34996" y="812625"/>
                  </a:cubicBezTo>
                  <a:lnTo>
                    <a:pt x="544584" y="812721"/>
                  </a:lnTo>
                  <a:lnTo>
                    <a:pt x="548965" y="817102"/>
                  </a:lnTo>
                  <a:lnTo>
                    <a:pt x="548965" y="1253252"/>
                  </a:lnTo>
                  <a:cubicBezTo>
                    <a:pt x="548965" y="1467183"/>
                    <a:pt x="722415" y="1640729"/>
                    <a:pt x="936442" y="1640729"/>
                  </a:cubicBezTo>
                  <a:lnTo>
                    <a:pt x="1742638" y="1640729"/>
                  </a:lnTo>
                  <a:cubicBezTo>
                    <a:pt x="1780357" y="1640729"/>
                    <a:pt x="1810837" y="1610154"/>
                    <a:pt x="1810837" y="1572530"/>
                  </a:cubicBezTo>
                  <a:cubicBezTo>
                    <a:pt x="1811669" y="1320721"/>
                    <a:pt x="1812502" y="1068911"/>
                    <a:pt x="1813334" y="817102"/>
                  </a:cubicBezTo>
                  <a:lnTo>
                    <a:pt x="1817715" y="812721"/>
                  </a:lnTo>
                  <a:lnTo>
                    <a:pt x="2324298" y="812721"/>
                  </a:lnTo>
                  <a:lnTo>
                    <a:pt x="2324298" y="812625"/>
                  </a:lnTo>
                  <a:lnTo>
                    <a:pt x="2327303" y="812625"/>
                  </a:lnTo>
                  <a:cubicBezTo>
                    <a:pt x="2361974" y="812625"/>
                    <a:pt x="2375500" y="767477"/>
                    <a:pt x="2346448" y="748427"/>
                  </a:cubicBezTo>
                  <a:lnTo>
                    <a:pt x="1225832" y="13002"/>
                  </a:lnTo>
                  <a:cubicBezTo>
                    <a:pt x="1212640" y="4334"/>
                    <a:pt x="1197519" y="0"/>
                    <a:pt x="118239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E7DFF6F-9B7E-4F90-8365-EAD0941E1244}"/>
              </a:ext>
            </a:extLst>
          </p:cNvPr>
          <p:cNvSpPr/>
          <p:nvPr/>
        </p:nvSpPr>
        <p:spPr>
          <a:xfrm>
            <a:off x="5543550" y="3571875"/>
            <a:ext cx="1104900" cy="838200"/>
          </a:xfrm>
          <a:prstGeom prst="roundRect">
            <a:avLst/>
          </a:prstGeom>
          <a:solidFill>
            <a:schemeClr val="bg1"/>
          </a:solidFill>
          <a:ln w="44450">
            <a:gradFill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1">
            <a:extLst>
              <a:ext uri="{FF2B5EF4-FFF2-40B4-BE49-F238E27FC236}">
                <a16:creationId xmlns:a16="http://schemas.microsoft.com/office/drawing/2014/main" id="{1903B67C-F9ED-4C59-B2FF-800D39E47672}"/>
              </a:ext>
            </a:extLst>
          </p:cNvPr>
          <p:cNvSpPr/>
          <p:nvPr/>
        </p:nvSpPr>
        <p:spPr>
          <a:xfrm>
            <a:off x="5858147" y="3717922"/>
            <a:ext cx="466180" cy="565027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699FDB-C79F-46D4-A0FA-E0ED1DD6E8CE}"/>
              </a:ext>
            </a:extLst>
          </p:cNvPr>
          <p:cNvSpPr txBox="1"/>
          <p:nvPr/>
        </p:nvSpPr>
        <p:spPr>
          <a:xfrm>
            <a:off x="9282692" y="3626134"/>
            <a:ext cx="2362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44BA23-8A76-4D53-9C74-1F6F367CD3C4}"/>
              </a:ext>
            </a:extLst>
          </p:cNvPr>
          <p:cNvSpPr txBox="1"/>
          <p:nvPr/>
        </p:nvSpPr>
        <p:spPr>
          <a:xfrm>
            <a:off x="547009" y="3052914"/>
            <a:ext cx="2362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1A33DA-F3D4-4CC4-9FBC-89B12D37075C}"/>
              </a:ext>
            </a:extLst>
          </p:cNvPr>
          <p:cNvSpPr txBox="1"/>
          <p:nvPr/>
        </p:nvSpPr>
        <p:spPr>
          <a:xfrm>
            <a:off x="706347" y="2664606"/>
            <a:ext cx="20436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6FC6B01E-AEB2-4952-9FC6-92D4E4AF4874}"/>
              </a:ext>
            </a:extLst>
          </p:cNvPr>
          <p:cNvSpPr/>
          <p:nvPr/>
        </p:nvSpPr>
        <p:spPr>
          <a:xfrm rot="18900000">
            <a:off x="5758639" y="4816532"/>
            <a:ext cx="697254" cy="56009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8">
            <a:extLst>
              <a:ext uri="{FF2B5EF4-FFF2-40B4-BE49-F238E27FC236}">
                <a16:creationId xmlns:a16="http://schemas.microsoft.com/office/drawing/2014/main" id="{2C93F782-AF3B-4027-B23A-DC69EED07E21}"/>
              </a:ext>
            </a:extLst>
          </p:cNvPr>
          <p:cNvSpPr/>
          <p:nvPr/>
        </p:nvSpPr>
        <p:spPr>
          <a:xfrm>
            <a:off x="5844679" y="2642121"/>
            <a:ext cx="525175" cy="604248"/>
          </a:xfrm>
          <a:custGeom>
            <a:avLst/>
            <a:gdLst/>
            <a:ahLst/>
            <a:cxnLst/>
            <a:rect l="l" t="t" r="r" b="b"/>
            <a:pathLst>
              <a:path w="3442170" h="3960441">
                <a:moveTo>
                  <a:pt x="658867" y="3240361"/>
                </a:moveTo>
                <a:lnTo>
                  <a:pt x="2539193" y="3240361"/>
                </a:lnTo>
                <a:cubicBezTo>
                  <a:pt x="2596541" y="3240361"/>
                  <a:pt x="2643030" y="3286850"/>
                  <a:pt x="2643030" y="3344198"/>
                </a:cubicBezTo>
                <a:lnTo>
                  <a:pt x="2643030" y="3352549"/>
                </a:lnTo>
                <a:cubicBezTo>
                  <a:pt x="2643030" y="3409897"/>
                  <a:pt x="2596541" y="3456386"/>
                  <a:pt x="2539193" y="3456386"/>
                </a:cubicBezTo>
                <a:lnTo>
                  <a:pt x="658867" y="3456386"/>
                </a:lnTo>
                <a:cubicBezTo>
                  <a:pt x="601519" y="3456386"/>
                  <a:pt x="555030" y="3409897"/>
                  <a:pt x="555030" y="3352549"/>
                </a:cubicBezTo>
                <a:lnTo>
                  <a:pt x="555030" y="3344198"/>
                </a:lnTo>
                <a:cubicBezTo>
                  <a:pt x="555030" y="3286850"/>
                  <a:pt x="601519" y="3240361"/>
                  <a:pt x="658867" y="3240361"/>
                </a:cubicBezTo>
                <a:close/>
                <a:moveTo>
                  <a:pt x="658867" y="2833796"/>
                </a:moveTo>
                <a:lnTo>
                  <a:pt x="2539193" y="2833796"/>
                </a:lnTo>
                <a:cubicBezTo>
                  <a:pt x="2596541" y="2833796"/>
                  <a:pt x="2643030" y="2880285"/>
                  <a:pt x="2643030" y="2937633"/>
                </a:cubicBezTo>
                <a:lnTo>
                  <a:pt x="2643030" y="2945984"/>
                </a:lnTo>
                <a:cubicBezTo>
                  <a:pt x="2643030" y="3003332"/>
                  <a:pt x="2596541" y="3049821"/>
                  <a:pt x="2539193" y="3049821"/>
                </a:cubicBezTo>
                <a:lnTo>
                  <a:pt x="658867" y="3049821"/>
                </a:lnTo>
                <a:cubicBezTo>
                  <a:pt x="601519" y="3049821"/>
                  <a:pt x="555030" y="3003332"/>
                  <a:pt x="555030" y="2945984"/>
                </a:cubicBezTo>
                <a:lnTo>
                  <a:pt x="555030" y="2937633"/>
                </a:lnTo>
                <a:cubicBezTo>
                  <a:pt x="555030" y="2880285"/>
                  <a:pt x="601519" y="2833796"/>
                  <a:pt x="658867" y="2833796"/>
                </a:cubicBezTo>
                <a:close/>
                <a:moveTo>
                  <a:pt x="658867" y="2427229"/>
                </a:moveTo>
                <a:lnTo>
                  <a:pt x="2539193" y="2427229"/>
                </a:lnTo>
                <a:cubicBezTo>
                  <a:pt x="2596541" y="2427229"/>
                  <a:pt x="2643030" y="2473718"/>
                  <a:pt x="2643030" y="2531066"/>
                </a:cubicBezTo>
                <a:lnTo>
                  <a:pt x="2643030" y="2539417"/>
                </a:lnTo>
                <a:cubicBezTo>
                  <a:pt x="2643030" y="2596765"/>
                  <a:pt x="2596541" y="2643254"/>
                  <a:pt x="2539193" y="2643254"/>
                </a:cubicBezTo>
                <a:lnTo>
                  <a:pt x="658867" y="2643254"/>
                </a:lnTo>
                <a:cubicBezTo>
                  <a:pt x="601519" y="2643254"/>
                  <a:pt x="555030" y="2596765"/>
                  <a:pt x="555030" y="2539417"/>
                </a:cubicBezTo>
                <a:lnTo>
                  <a:pt x="555030" y="2531066"/>
                </a:lnTo>
                <a:cubicBezTo>
                  <a:pt x="555030" y="2473718"/>
                  <a:pt x="601519" y="2427229"/>
                  <a:pt x="658867" y="2427229"/>
                </a:cubicBezTo>
                <a:close/>
                <a:moveTo>
                  <a:pt x="658867" y="2020662"/>
                </a:moveTo>
                <a:lnTo>
                  <a:pt x="2539193" y="2020662"/>
                </a:lnTo>
                <a:cubicBezTo>
                  <a:pt x="2596541" y="2020662"/>
                  <a:pt x="2643030" y="2067151"/>
                  <a:pt x="2643030" y="2124499"/>
                </a:cubicBezTo>
                <a:lnTo>
                  <a:pt x="2643030" y="2132850"/>
                </a:lnTo>
                <a:cubicBezTo>
                  <a:pt x="2643030" y="2190198"/>
                  <a:pt x="2596541" y="2236687"/>
                  <a:pt x="2539193" y="2236687"/>
                </a:cubicBezTo>
                <a:lnTo>
                  <a:pt x="658867" y="2236687"/>
                </a:lnTo>
                <a:cubicBezTo>
                  <a:pt x="601519" y="2236687"/>
                  <a:pt x="555030" y="2190198"/>
                  <a:pt x="555030" y="2132850"/>
                </a:cubicBezTo>
                <a:lnTo>
                  <a:pt x="555030" y="2124499"/>
                </a:lnTo>
                <a:cubicBezTo>
                  <a:pt x="555030" y="2067151"/>
                  <a:pt x="601519" y="2020662"/>
                  <a:pt x="658867" y="2020662"/>
                </a:cubicBezTo>
                <a:close/>
                <a:moveTo>
                  <a:pt x="658867" y="1614095"/>
                </a:moveTo>
                <a:lnTo>
                  <a:pt x="1891193" y="1614095"/>
                </a:lnTo>
                <a:cubicBezTo>
                  <a:pt x="1948541" y="1614095"/>
                  <a:pt x="1995030" y="1660584"/>
                  <a:pt x="1995030" y="1717932"/>
                </a:cubicBezTo>
                <a:lnTo>
                  <a:pt x="1995030" y="1726283"/>
                </a:lnTo>
                <a:cubicBezTo>
                  <a:pt x="1995030" y="1783631"/>
                  <a:pt x="1948541" y="1830120"/>
                  <a:pt x="1891193" y="1830120"/>
                </a:cubicBezTo>
                <a:lnTo>
                  <a:pt x="658867" y="1830120"/>
                </a:lnTo>
                <a:cubicBezTo>
                  <a:pt x="601519" y="1830120"/>
                  <a:pt x="555030" y="1783631"/>
                  <a:pt x="555030" y="1726283"/>
                </a:cubicBezTo>
                <a:lnTo>
                  <a:pt x="555030" y="1717932"/>
                </a:lnTo>
                <a:cubicBezTo>
                  <a:pt x="555030" y="1660584"/>
                  <a:pt x="601519" y="1614095"/>
                  <a:pt x="658867" y="1614095"/>
                </a:cubicBezTo>
                <a:close/>
                <a:moveTo>
                  <a:pt x="658867" y="1207528"/>
                </a:moveTo>
                <a:lnTo>
                  <a:pt x="1423193" y="1207528"/>
                </a:lnTo>
                <a:cubicBezTo>
                  <a:pt x="1480541" y="1207528"/>
                  <a:pt x="1527030" y="1254017"/>
                  <a:pt x="1527030" y="1311365"/>
                </a:cubicBezTo>
                <a:lnTo>
                  <a:pt x="1527030" y="1319716"/>
                </a:lnTo>
                <a:cubicBezTo>
                  <a:pt x="1527030" y="1377064"/>
                  <a:pt x="1480541" y="1423553"/>
                  <a:pt x="1423193" y="1423553"/>
                </a:cubicBezTo>
                <a:lnTo>
                  <a:pt x="658867" y="1423553"/>
                </a:lnTo>
                <a:cubicBezTo>
                  <a:pt x="601519" y="1423553"/>
                  <a:pt x="555030" y="1377064"/>
                  <a:pt x="555030" y="1319716"/>
                </a:cubicBezTo>
                <a:lnTo>
                  <a:pt x="555030" y="1311365"/>
                </a:lnTo>
                <a:cubicBezTo>
                  <a:pt x="555030" y="1254017"/>
                  <a:pt x="601519" y="1207528"/>
                  <a:pt x="658867" y="1207528"/>
                </a:cubicBezTo>
                <a:close/>
                <a:moveTo>
                  <a:pt x="2554664" y="1037849"/>
                </a:moveTo>
                <a:lnTo>
                  <a:pt x="2603884" y="1221540"/>
                </a:lnTo>
                <a:lnTo>
                  <a:pt x="2505443" y="1221541"/>
                </a:lnTo>
                <a:close/>
                <a:moveTo>
                  <a:pt x="2" y="1007696"/>
                </a:moveTo>
                <a:lnTo>
                  <a:pt x="2" y="1007697"/>
                </a:lnTo>
                <a:lnTo>
                  <a:pt x="3" y="1007696"/>
                </a:lnTo>
                <a:close/>
                <a:moveTo>
                  <a:pt x="2535559" y="782523"/>
                </a:moveTo>
                <a:cubicBezTo>
                  <a:pt x="2512072" y="785793"/>
                  <a:pt x="2491672" y="802716"/>
                  <a:pt x="2485149" y="827062"/>
                </a:cubicBezTo>
                <a:lnTo>
                  <a:pt x="2304257" y="1502155"/>
                </a:lnTo>
                <a:lnTo>
                  <a:pt x="2430252" y="1502155"/>
                </a:lnTo>
                <a:lnTo>
                  <a:pt x="2472833" y="1343242"/>
                </a:lnTo>
                <a:lnTo>
                  <a:pt x="2632558" y="1343243"/>
                </a:lnTo>
                <a:cubicBezTo>
                  <a:pt x="2633824" y="1343243"/>
                  <a:pt x="2635083" y="1343204"/>
                  <a:pt x="2636292" y="1342489"/>
                </a:cubicBezTo>
                <a:lnTo>
                  <a:pt x="2679075" y="1502155"/>
                </a:lnTo>
                <a:lnTo>
                  <a:pt x="2805068" y="1502155"/>
                </a:lnTo>
                <a:lnTo>
                  <a:pt x="2624179" y="827062"/>
                </a:lnTo>
                <a:cubicBezTo>
                  <a:pt x="2617655" y="802716"/>
                  <a:pt x="2597255" y="785793"/>
                  <a:pt x="2573768" y="782523"/>
                </a:cubicBezTo>
                <a:cubicBezTo>
                  <a:pt x="2567504" y="781650"/>
                  <a:pt x="2561019" y="781749"/>
                  <a:pt x="2554663" y="783720"/>
                </a:cubicBezTo>
                <a:close/>
                <a:moveTo>
                  <a:pt x="2950357" y="752352"/>
                </a:moveTo>
                <a:lnTo>
                  <a:pt x="2950357" y="894396"/>
                </a:lnTo>
                <a:lnTo>
                  <a:pt x="2808313" y="894396"/>
                </a:lnTo>
                <a:lnTo>
                  <a:pt x="2808313" y="1053088"/>
                </a:lnTo>
                <a:lnTo>
                  <a:pt x="2950357" y="1053088"/>
                </a:lnTo>
                <a:lnTo>
                  <a:pt x="2950357" y="1195132"/>
                </a:lnTo>
                <a:lnTo>
                  <a:pt x="3109049" y="1195132"/>
                </a:lnTo>
                <a:lnTo>
                  <a:pt x="3109049" y="1053088"/>
                </a:lnTo>
                <a:lnTo>
                  <a:pt x="3251093" y="1053088"/>
                </a:lnTo>
                <a:lnTo>
                  <a:pt x="3251093" y="894396"/>
                </a:lnTo>
                <a:lnTo>
                  <a:pt x="3109049" y="894396"/>
                </a:lnTo>
                <a:lnTo>
                  <a:pt x="3109049" y="752352"/>
                </a:lnTo>
                <a:close/>
                <a:moveTo>
                  <a:pt x="2706685" y="459647"/>
                </a:moveTo>
                <a:cubicBezTo>
                  <a:pt x="3112882" y="459647"/>
                  <a:pt x="3442170" y="788935"/>
                  <a:pt x="3442170" y="1195132"/>
                </a:cubicBezTo>
                <a:cubicBezTo>
                  <a:pt x="3442170" y="1601329"/>
                  <a:pt x="3112882" y="1930617"/>
                  <a:pt x="2706685" y="1930617"/>
                </a:cubicBezTo>
                <a:cubicBezTo>
                  <a:pt x="2300488" y="1930617"/>
                  <a:pt x="1971200" y="1601329"/>
                  <a:pt x="1971200" y="1195132"/>
                </a:cubicBezTo>
                <a:cubicBezTo>
                  <a:pt x="1971200" y="788935"/>
                  <a:pt x="2300488" y="459647"/>
                  <a:pt x="2706685" y="459647"/>
                </a:cubicBezTo>
                <a:close/>
                <a:moveTo>
                  <a:pt x="998319" y="0"/>
                </a:moveTo>
                <a:lnTo>
                  <a:pt x="998319" y="3"/>
                </a:lnTo>
                <a:lnTo>
                  <a:pt x="998321" y="1"/>
                </a:lnTo>
                <a:lnTo>
                  <a:pt x="2969887" y="1"/>
                </a:lnTo>
                <a:cubicBezTo>
                  <a:pt x="3079497" y="1"/>
                  <a:pt x="3168353" y="88857"/>
                  <a:pt x="3168353" y="198467"/>
                </a:cubicBezTo>
                <a:lnTo>
                  <a:pt x="3168353" y="493185"/>
                </a:lnTo>
                <a:cubicBezTo>
                  <a:pt x="3085099" y="439990"/>
                  <a:pt x="2990228" y="404581"/>
                  <a:pt x="2888890" y="388838"/>
                </a:cubicBezTo>
                <a:cubicBezTo>
                  <a:pt x="2871295" y="319942"/>
                  <a:pt x="2808233" y="270221"/>
                  <a:pt x="2733559" y="270221"/>
                </a:cubicBezTo>
                <a:lnTo>
                  <a:pt x="998319" y="270221"/>
                </a:lnTo>
                <a:lnTo>
                  <a:pt x="998319" y="809230"/>
                </a:lnTo>
                <a:cubicBezTo>
                  <a:pt x="998319" y="918840"/>
                  <a:pt x="909463" y="1007696"/>
                  <a:pt x="799853" y="1007696"/>
                </a:cubicBezTo>
                <a:lnTo>
                  <a:pt x="270177" y="1007696"/>
                </a:lnTo>
                <a:lnTo>
                  <a:pt x="270177" y="3525603"/>
                </a:lnTo>
                <a:cubicBezTo>
                  <a:pt x="270177" y="3616519"/>
                  <a:pt x="343879" y="3690221"/>
                  <a:pt x="434795" y="3690221"/>
                </a:cubicBezTo>
                <a:lnTo>
                  <a:pt x="2733559" y="3690221"/>
                </a:lnTo>
                <a:cubicBezTo>
                  <a:pt x="2824475" y="3690221"/>
                  <a:pt x="2898177" y="3616519"/>
                  <a:pt x="2898177" y="3525603"/>
                </a:cubicBezTo>
                <a:lnTo>
                  <a:pt x="2898177" y="1987149"/>
                </a:lnTo>
                <a:cubicBezTo>
                  <a:pt x="2996024" y="1970642"/>
                  <a:pt x="3087696" y="1935870"/>
                  <a:pt x="3168353" y="1884219"/>
                </a:cubicBezTo>
                <a:lnTo>
                  <a:pt x="3168353" y="3761975"/>
                </a:lnTo>
                <a:cubicBezTo>
                  <a:pt x="3168353" y="3871585"/>
                  <a:pt x="3079497" y="3960441"/>
                  <a:pt x="2969887" y="3960441"/>
                </a:cubicBezTo>
                <a:lnTo>
                  <a:pt x="198467" y="3960441"/>
                </a:lnTo>
                <a:cubicBezTo>
                  <a:pt x="88857" y="3960441"/>
                  <a:pt x="1" y="3871585"/>
                  <a:pt x="1" y="3761975"/>
                </a:cubicBezTo>
                <a:lnTo>
                  <a:pt x="1" y="1007696"/>
                </a:lnTo>
                <a:lnTo>
                  <a:pt x="0" y="1007696"/>
                </a:lnTo>
                <a:lnTo>
                  <a:pt x="1" y="1007695"/>
                </a:lnTo>
                <a:lnTo>
                  <a:pt x="1" y="198467"/>
                </a:lnTo>
                <a:cubicBezTo>
                  <a:pt x="1" y="88857"/>
                  <a:pt x="88857" y="1"/>
                  <a:pt x="198467" y="1"/>
                </a:cubicBezTo>
                <a:lnTo>
                  <a:pt x="198468" y="1"/>
                </a:lnTo>
                <a:cubicBezTo>
                  <a:pt x="88858" y="1"/>
                  <a:pt x="2" y="88857"/>
                  <a:pt x="2" y="198467"/>
                </a:cubicBezTo>
                <a:lnTo>
                  <a:pt x="2" y="10076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29091A-1584-457B-B188-EB78C51C71B2}"/>
              </a:ext>
            </a:extLst>
          </p:cNvPr>
          <p:cNvSpPr txBox="1"/>
          <p:nvPr/>
        </p:nvSpPr>
        <p:spPr>
          <a:xfrm>
            <a:off x="6546523" y="4106476"/>
            <a:ext cx="19587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Contents B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FD3DC5-812D-4513-89AF-93452314536D}"/>
              </a:ext>
            </a:extLst>
          </p:cNvPr>
          <p:cNvSpPr txBox="1"/>
          <p:nvPr/>
        </p:nvSpPr>
        <p:spPr>
          <a:xfrm>
            <a:off x="3653874" y="3533256"/>
            <a:ext cx="19587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Contents A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3" name="Group 75">
            <a:extLst>
              <a:ext uri="{FF2B5EF4-FFF2-40B4-BE49-F238E27FC236}">
                <a16:creationId xmlns:a16="http://schemas.microsoft.com/office/drawing/2014/main" id="{9F0AE067-751D-4897-B17F-C015AB3EC8E9}"/>
              </a:ext>
            </a:extLst>
          </p:cNvPr>
          <p:cNvGrpSpPr/>
          <p:nvPr/>
        </p:nvGrpSpPr>
        <p:grpSpPr>
          <a:xfrm>
            <a:off x="463534" y="2634098"/>
            <a:ext cx="2362300" cy="358073"/>
            <a:chOff x="869475" y="4706511"/>
            <a:chExt cx="3183338" cy="35807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5A333A8-72CF-4838-BBD2-CC7517A09B73}"/>
                </a:ext>
              </a:extLst>
            </p:cNvPr>
            <p:cNvSpPr txBox="1"/>
            <p:nvPr/>
          </p:nvSpPr>
          <p:spPr>
            <a:xfrm>
              <a:off x="901768" y="4758117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A3011C6-B920-4846-9046-91D8AB7BA915}"/>
                </a:ext>
              </a:extLst>
            </p:cNvPr>
            <p:cNvSpPr txBox="1"/>
            <p:nvPr/>
          </p:nvSpPr>
          <p:spPr>
            <a:xfrm>
              <a:off x="869475" y="47065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78">
            <a:extLst>
              <a:ext uri="{FF2B5EF4-FFF2-40B4-BE49-F238E27FC236}">
                <a16:creationId xmlns:a16="http://schemas.microsoft.com/office/drawing/2014/main" id="{1F4F031F-EE84-4756-80DD-5DCE9E756E53}"/>
              </a:ext>
            </a:extLst>
          </p:cNvPr>
          <p:cNvGrpSpPr/>
          <p:nvPr/>
        </p:nvGrpSpPr>
        <p:grpSpPr>
          <a:xfrm>
            <a:off x="9282691" y="3213802"/>
            <a:ext cx="2362300" cy="358073"/>
            <a:chOff x="869475" y="1735111"/>
            <a:chExt cx="3183338" cy="3580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4C74D4E-FE17-4750-857D-5CCEC94206FE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80CC11F-6705-4281-B1DD-B79FD683BDF0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3" name="Chart 2">
            <a:extLst>
              <a:ext uri="{FF2B5EF4-FFF2-40B4-BE49-F238E27FC236}">
                <a16:creationId xmlns:a16="http://schemas.microsoft.com/office/drawing/2014/main" id="{C60AF738-86A6-4FD0-A4F5-2A1FA589765C}"/>
              </a:ext>
            </a:extLst>
          </p:cNvPr>
          <p:cNvGraphicFramePr/>
          <p:nvPr/>
        </p:nvGraphicFramePr>
        <p:xfrm>
          <a:off x="2730942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타원 23">
            <a:extLst>
              <a:ext uri="{FF2B5EF4-FFF2-40B4-BE49-F238E27FC236}">
                <a16:creationId xmlns:a16="http://schemas.microsoft.com/office/drawing/2014/main" id="{FBA805E0-DEEE-4B0A-ADBA-C6AE1EF384C2}"/>
              </a:ext>
            </a:extLst>
          </p:cNvPr>
          <p:cNvSpPr/>
          <p:nvPr/>
        </p:nvSpPr>
        <p:spPr>
          <a:xfrm>
            <a:off x="3100686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25" name="Chart 2">
            <a:extLst>
              <a:ext uri="{FF2B5EF4-FFF2-40B4-BE49-F238E27FC236}">
                <a16:creationId xmlns:a16="http://schemas.microsoft.com/office/drawing/2014/main" id="{24059F7D-5456-4626-991C-53856311D515}"/>
              </a:ext>
            </a:extLst>
          </p:cNvPr>
          <p:cNvGraphicFramePr/>
          <p:nvPr/>
        </p:nvGraphicFramePr>
        <p:xfrm>
          <a:off x="4852451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타원 25">
            <a:extLst>
              <a:ext uri="{FF2B5EF4-FFF2-40B4-BE49-F238E27FC236}">
                <a16:creationId xmlns:a16="http://schemas.microsoft.com/office/drawing/2014/main" id="{26D9ED11-EACA-4AF4-A1F2-8C8AD7AFD6DF}"/>
              </a:ext>
            </a:extLst>
          </p:cNvPr>
          <p:cNvSpPr/>
          <p:nvPr/>
        </p:nvSpPr>
        <p:spPr>
          <a:xfrm>
            <a:off x="5224239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27" name="Chart 2">
            <a:extLst>
              <a:ext uri="{FF2B5EF4-FFF2-40B4-BE49-F238E27FC236}">
                <a16:creationId xmlns:a16="http://schemas.microsoft.com/office/drawing/2014/main" id="{C8B24B74-A729-490A-AA7B-32CE3A26CEEB}"/>
              </a:ext>
            </a:extLst>
          </p:cNvPr>
          <p:cNvGraphicFramePr/>
          <p:nvPr/>
        </p:nvGraphicFramePr>
        <p:xfrm>
          <a:off x="6973960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타원 27">
            <a:extLst>
              <a:ext uri="{FF2B5EF4-FFF2-40B4-BE49-F238E27FC236}">
                <a16:creationId xmlns:a16="http://schemas.microsoft.com/office/drawing/2014/main" id="{BDE80730-FA61-471C-BB18-E8BE5C3789A8}"/>
              </a:ext>
            </a:extLst>
          </p:cNvPr>
          <p:cNvSpPr/>
          <p:nvPr/>
        </p:nvSpPr>
        <p:spPr>
          <a:xfrm>
            <a:off x="7345748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29" name="Chart 2">
            <a:extLst>
              <a:ext uri="{FF2B5EF4-FFF2-40B4-BE49-F238E27FC236}">
                <a16:creationId xmlns:a16="http://schemas.microsoft.com/office/drawing/2014/main" id="{87124EE5-76D0-4F9F-A1D8-9CBC24A48C81}"/>
              </a:ext>
            </a:extLst>
          </p:cNvPr>
          <p:cNvGraphicFramePr/>
          <p:nvPr/>
        </p:nvGraphicFramePr>
        <p:xfrm>
          <a:off x="9095469" y="1878693"/>
          <a:ext cx="2183209" cy="210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0" name="타원 29">
            <a:extLst>
              <a:ext uri="{FF2B5EF4-FFF2-40B4-BE49-F238E27FC236}">
                <a16:creationId xmlns:a16="http://schemas.microsoft.com/office/drawing/2014/main" id="{89734556-0287-473B-A70A-F4A1E3EB1562}"/>
              </a:ext>
            </a:extLst>
          </p:cNvPr>
          <p:cNvSpPr/>
          <p:nvPr/>
        </p:nvSpPr>
        <p:spPr>
          <a:xfrm>
            <a:off x="9467256" y="2213658"/>
            <a:ext cx="1439632" cy="143963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149225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1D6115BB-3E2A-4881-BDD7-E69A75BB344E}"/>
              </a:ext>
            </a:extLst>
          </p:cNvPr>
          <p:cNvSpPr/>
          <p:nvPr/>
        </p:nvSpPr>
        <p:spPr>
          <a:xfrm>
            <a:off x="5778574" y="4214481"/>
            <a:ext cx="417541" cy="39085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E2BA6741-ED7D-40A3-9DB0-4242CCA795B9}"/>
              </a:ext>
            </a:extLst>
          </p:cNvPr>
          <p:cNvSpPr/>
          <p:nvPr/>
        </p:nvSpPr>
        <p:spPr>
          <a:xfrm>
            <a:off x="3547068" y="4224700"/>
            <a:ext cx="546868" cy="37041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37FC1F73-C87D-4E24-87A7-97006443F744}"/>
              </a:ext>
            </a:extLst>
          </p:cNvPr>
          <p:cNvSpPr/>
          <p:nvPr/>
        </p:nvSpPr>
        <p:spPr>
          <a:xfrm rot="2700000">
            <a:off x="10018567" y="4107811"/>
            <a:ext cx="337010" cy="6041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7B9F2800-FE18-4504-AC5F-9284C71AB50F}"/>
              </a:ext>
            </a:extLst>
          </p:cNvPr>
          <p:cNvSpPr>
            <a:spLocks noChangeAspect="1"/>
          </p:cNvSpPr>
          <p:nvPr/>
        </p:nvSpPr>
        <p:spPr>
          <a:xfrm>
            <a:off x="7846216" y="4171835"/>
            <a:ext cx="472205" cy="47614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78C3CD-61B0-4CD5-B5FA-61933FFF9093}"/>
              </a:ext>
            </a:extLst>
          </p:cNvPr>
          <p:cNvSpPr txBox="1"/>
          <p:nvPr/>
        </p:nvSpPr>
        <p:spPr>
          <a:xfrm>
            <a:off x="3396548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A5BA251-BF53-4D84-ABB9-F1C5BF2F84F1}"/>
              </a:ext>
            </a:extLst>
          </p:cNvPr>
          <p:cNvSpPr txBox="1"/>
          <p:nvPr/>
        </p:nvSpPr>
        <p:spPr>
          <a:xfrm>
            <a:off x="5520101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EF3167C-6B60-4F8F-A700-C1B0F2E3BCF8}"/>
              </a:ext>
            </a:extLst>
          </p:cNvPr>
          <p:cNvSpPr txBox="1"/>
          <p:nvPr/>
        </p:nvSpPr>
        <p:spPr>
          <a:xfrm>
            <a:off x="7641610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0F0E718-5277-4378-9099-795D00AD276B}"/>
              </a:ext>
            </a:extLst>
          </p:cNvPr>
          <p:cNvSpPr txBox="1"/>
          <p:nvPr/>
        </p:nvSpPr>
        <p:spPr>
          <a:xfrm>
            <a:off x="9763118" y="2718030"/>
            <a:ext cx="847909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9" name="Group 13">
            <a:extLst>
              <a:ext uri="{FF2B5EF4-FFF2-40B4-BE49-F238E27FC236}">
                <a16:creationId xmlns:a16="http://schemas.microsoft.com/office/drawing/2014/main" id="{466953B2-FB21-422D-93A1-198F4F786C07}"/>
              </a:ext>
            </a:extLst>
          </p:cNvPr>
          <p:cNvGrpSpPr/>
          <p:nvPr/>
        </p:nvGrpSpPr>
        <p:grpSpPr>
          <a:xfrm>
            <a:off x="2901217" y="4758512"/>
            <a:ext cx="1838571" cy="1410489"/>
            <a:chOff x="-475010" y="1129566"/>
            <a:chExt cx="3859356" cy="14104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A988844-5726-4F04-A322-FF3D02C284E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0B514B4-79EE-4556-BB0A-6D3F045FC706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13">
            <a:extLst>
              <a:ext uri="{FF2B5EF4-FFF2-40B4-BE49-F238E27FC236}">
                <a16:creationId xmlns:a16="http://schemas.microsoft.com/office/drawing/2014/main" id="{D7AEEAD1-3398-465F-B44C-63B485DB0729}"/>
              </a:ext>
            </a:extLst>
          </p:cNvPr>
          <p:cNvGrpSpPr/>
          <p:nvPr/>
        </p:nvGrpSpPr>
        <p:grpSpPr>
          <a:xfrm>
            <a:off x="9267787" y="4758512"/>
            <a:ext cx="1838571" cy="1410489"/>
            <a:chOff x="-475010" y="1129566"/>
            <a:chExt cx="3859356" cy="141048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E7137B9-DD6A-4A02-A793-1A28FCBB1D1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7ACA1D4-DCB8-4A65-81BD-7C75562D625D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13">
            <a:extLst>
              <a:ext uri="{FF2B5EF4-FFF2-40B4-BE49-F238E27FC236}">
                <a16:creationId xmlns:a16="http://schemas.microsoft.com/office/drawing/2014/main" id="{61887F71-D045-4B19-8635-06A36FC0A8AC}"/>
              </a:ext>
            </a:extLst>
          </p:cNvPr>
          <p:cNvGrpSpPr/>
          <p:nvPr/>
        </p:nvGrpSpPr>
        <p:grpSpPr>
          <a:xfrm>
            <a:off x="7145597" y="4758512"/>
            <a:ext cx="1838571" cy="1410489"/>
            <a:chOff x="-475010" y="1129566"/>
            <a:chExt cx="3859356" cy="141048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B92C853-729D-4F53-869A-8C1D5C56C4F1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8EE6F33-AF6B-4940-BAC6-64752153395B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13">
            <a:extLst>
              <a:ext uri="{FF2B5EF4-FFF2-40B4-BE49-F238E27FC236}">
                <a16:creationId xmlns:a16="http://schemas.microsoft.com/office/drawing/2014/main" id="{6FBE0BA6-E71D-4E13-B9EE-753A97D76803}"/>
              </a:ext>
            </a:extLst>
          </p:cNvPr>
          <p:cNvGrpSpPr/>
          <p:nvPr/>
        </p:nvGrpSpPr>
        <p:grpSpPr>
          <a:xfrm>
            <a:off x="5023407" y="4758512"/>
            <a:ext cx="1838571" cy="1410489"/>
            <a:chOff x="-475010" y="1129566"/>
            <a:chExt cx="3859356" cy="141048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7123995-D489-4988-8161-0B6E13B3FDBE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1BF6660-EC81-4B5E-9491-3386AD67DFC1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90459E38-6B44-4BBC-8468-710835593408}"/>
              </a:ext>
            </a:extLst>
          </p:cNvPr>
          <p:cNvGrpSpPr/>
          <p:nvPr/>
        </p:nvGrpSpPr>
        <p:grpSpPr>
          <a:xfrm>
            <a:off x="536807" y="1266787"/>
            <a:ext cx="2251745" cy="5163322"/>
            <a:chOff x="194438" y="673094"/>
            <a:chExt cx="2501118" cy="5735142"/>
          </a:xfrm>
        </p:grpSpPr>
        <p:sp>
          <p:nvSpPr>
            <p:cNvPr id="52" name="Freeform: Shape 39">
              <a:extLst>
                <a:ext uri="{FF2B5EF4-FFF2-40B4-BE49-F238E27FC236}">
                  <a16:creationId xmlns:a16="http://schemas.microsoft.com/office/drawing/2014/main" id="{6BFBADDA-5281-4F3B-BF04-41FDE3DF3A4F}"/>
                </a:ext>
              </a:extLst>
            </p:cNvPr>
            <p:cNvSpPr/>
            <p:nvPr/>
          </p:nvSpPr>
          <p:spPr>
            <a:xfrm>
              <a:off x="194438" y="1489119"/>
              <a:ext cx="1705740" cy="2218581"/>
            </a:xfrm>
            <a:custGeom>
              <a:avLst/>
              <a:gdLst>
                <a:gd name="connsiteX0" fmla="*/ 1505319 w 1705740"/>
                <a:gd name="connsiteY0" fmla="*/ 1275492 h 2218581"/>
                <a:gd name="connsiteX1" fmla="*/ 1701005 w 1705740"/>
                <a:gd name="connsiteY1" fmla="*/ 1242140 h 2218581"/>
                <a:gd name="connsiteX2" fmla="*/ 1671903 w 1705740"/>
                <a:gd name="connsiteY2" fmla="*/ 1183877 h 2218581"/>
                <a:gd name="connsiteX3" fmla="*/ 1537904 w 1705740"/>
                <a:gd name="connsiteY3" fmla="*/ 978215 h 2218581"/>
                <a:gd name="connsiteX4" fmla="*/ 1379348 w 1705740"/>
                <a:gd name="connsiteY4" fmla="*/ 446469 h 2218581"/>
                <a:gd name="connsiteX5" fmla="*/ 1261346 w 1705740"/>
                <a:gd name="connsiteY5" fmla="*/ 313709 h 2218581"/>
                <a:gd name="connsiteX6" fmla="*/ 1063771 w 1705740"/>
                <a:gd name="connsiteY6" fmla="*/ 215837 h 2218581"/>
                <a:gd name="connsiteX7" fmla="*/ 1004092 w 1705740"/>
                <a:gd name="connsiteY7" fmla="*/ 132427 h 2218581"/>
                <a:gd name="connsiteX8" fmla="*/ 991577 w 1705740"/>
                <a:gd name="connsiteY8" fmla="*/ 105096 h 2218581"/>
                <a:gd name="connsiteX9" fmla="*/ 897778 w 1705740"/>
                <a:gd name="connsiteY9" fmla="*/ 29891 h 2218581"/>
                <a:gd name="connsiteX10" fmla="*/ 901320 w 1705740"/>
                <a:gd name="connsiteY10" fmla="*/ 199013 h 2218581"/>
                <a:gd name="connsiteX11" fmla="*/ 915664 w 1705740"/>
                <a:gd name="connsiteY11" fmla="*/ 349069 h 2218581"/>
                <a:gd name="connsiteX12" fmla="*/ 754393 w 1705740"/>
                <a:gd name="connsiteY12" fmla="*/ 163477 h 2218581"/>
                <a:gd name="connsiteX13" fmla="*/ 704925 w 1705740"/>
                <a:gd name="connsiteY13" fmla="*/ 91814 h 2218581"/>
                <a:gd name="connsiteX14" fmla="*/ 516382 w 1705740"/>
                <a:gd name="connsiteY14" fmla="*/ 848 h 2218581"/>
                <a:gd name="connsiteX15" fmla="*/ 457942 w 1705740"/>
                <a:gd name="connsiteY15" fmla="*/ 64424 h 2218581"/>
                <a:gd name="connsiteX16" fmla="*/ 392536 w 1705740"/>
                <a:gd name="connsiteY16" fmla="*/ 151376 h 2218581"/>
                <a:gd name="connsiteX17" fmla="*/ 67928 w 1705740"/>
                <a:gd name="connsiteY17" fmla="*/ 458983 h 2218581"/>
                <a:gd name="connsiteX18" fmla="*/ 25485 w 1705740"/>
                <a:gd name="connsiteY18" fmla="*/ 815586 h 2218581"/>
                <a:gd name="connsiteX19" fmla="*/ 41010 w 1705740"/>
                <a:gd name="connsiteY19" fmla="*/ 928924 h 2218581"/>
                <a:gd name="connsiteX20" fmla="*/ 34163 w 1705740"/>
                <a:gd name="connsiteY20" fmla="*/ 1160147 h 2218581"/>
                <a:gd name="connsiteX21" fmla="*/ 107478 w 1705740"/>
                <a:gd name="connsiteY21" fmla="*/ 1507659 h 2218581"/>
                <a:gd name="connsiteX22" fmla="*/ 308182 w 1705740"/>
                <a:gd name="connsiteY22" fmla="*/ 1623299 h 2218581"/>
                <a:gd name="connsiteX23" fmla="*/ 384921 w 1705740"/>
                <a:gd name="connsiteY23" fmla="*/ 1606121 h 2218581"/>
                <a:gd name="connsiteX24" fmla="*/ 485627 w 1705740"/>
                <a:gd name="connsiteY24" fmla="*/ 1653169 h 2218581"/>
                <a:gd name="connsiteX25" fmla="*/ 495308 w 1705740"/>
                <a:gd name="connsiteY25" fmla="*/ 1740947 h 2218581"/>
                <a:gd name="connsiteX26" fmla="*/ 468686 w 1705740"/>
                <a:gd name="connsiteY26" fmla="*/ 1901274 h 2218581"/>
                <a:gd name="connsiteX27" fmla="*/ 498024 w 1705740"/>
                <a:gd name="connsiteY27" fmla="*/ 2215198 h 2218581"/>
                <a:gd name="connsiteX28" fmla="*/ 638398 w 1705740"/>
                <a:gd name="connsiteY28" fmla="*/ 2176179 h 2218581"/>
                <a:gd name="connsiteX29" fmla="*/ 694477 w 1705740"/>
                <a:gd name="connsiteY29" fmla="*/ 2188457 h 2218581"/>
                <a:gd name="connsiteX30" fmla="*/ 1263235 w 1705740"/>
                <a:gd name="connsiteY30" fmla="*/ 2165730 h 2218581"/>
                <a:gd name="connsiteX31" fmla="*/ 1431295 w 1705740"/>
                <a:gd name="connsiteY31" fmla="*/ 2132260 h 2218581"/>
                <a:gd name="connsiteX32" fmla="*/ 1589260 w 1705740"/>
                <a:gd name="connsiteY32" fmla="*/ 2100088 h 2218581"/>
                <a:gd name="connsiteX33" fmla="*/ 1592153 w 1705740"/>
                <a:gd name="connsiteY33" fmla="*/ 2084917 h 2218581"/>
                <a:gd name="connsiteX34" fmla="*/ 1502013 w 1705740"/>
                <a:gd name="connsiteY34" fmla="*/ 1555119 h 2218581"/>
                <a:gd name="connsiteX35" fmla="*/ 1552897 w 1705740"/>
                <a:gd name="connsiteY35" fmla="*/ 1488828 h 2218581"/>
                <a:gd name="connsiteX36" fmla="*/ 1577513 w 1705740"/>
                <a:gd name="connsiteY36" fmla="*/ 1483397 h 2218581"/>
                <a:gd name="connsiteX37" fmla="*/ 1678691 w 1705740"/>
                <a:gd name="connsiteY37" fmla="*/ 1454000 h 2218581"/>
                <a:gd name="connsiteX38" fmla="*/ 1601952 w 1705740"/>
                <a:gd name="connsiteY38" fmla="*/ 1346270 h 2218581"/>
                <a:gd name="connsiteX39" fmla="*/ 1589851 w 1705740"/>
                <a:gd name="connsiteY39" fmla="*/ 1345030 h 2218581"/>
                <a:gd name="connsiteX40" fmla="*/ 1544338 w 1705740"/>
                <a:gd name="connsiteY40" fmla="*/ 1329210 h 2218581"/>
                <a:gd name="connsiteX41" fmla="*/ 1436312 w 1705740"/>
                <a:gd name="connsiteY41" fmla="*/ 1283874 h 2218581"/>
                <a:gd name="connsiteX42" fmla="*/ 1494575 w 1705740"/>
                <a:gd name="connsiteY42" fmla="*/ 1269530 h 2218581"/>
                <a:gd name="connsiteX43" fmla="*/ 1505319 w 1705740"/>
                <a:gd name="connsiteY43" fmla="*/ 1275492 h 221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05740" h="2218581">
                  <a:moveTo>
                    <a:pt x="1505319" y="1275492"/>
                  </a:moveTo>
                  <a:cubicBezTo>
                    <a:pt x="1572437" y="1275374"/>
                    <a:pt x="1640263" y="1279624"/>
                    <a:pt x="1701005" y="1242140"/>
                  </a:cubicBezTo>
                  <a:cubicBezTo>
                    <a:pt x="1716589" y="1210263"/>
                    <a:pt x="1690261" y="1191374"/>
                    <a:pt x="1671903" y="1183877"/>
                  </a:cubicBezTo>
                  <a:cubicBezTo>
                    <a:pt x="1577985" y="1145271"/>
                    <a:pt x="1559155" y="1069063"/>
                    <a:pt x="1537904" y="978215"/>
                  </a:cubicBezTo>
                  <a:cubicBezTo>
                    <a:pt x="1495815" y="798467"/>
                    <a:pt x="1433538" y="623383"/>
                    <a:pt x="1379348" y="446469"/>
                  </a:cubicBezTo>
                  <a:cubicBezTo>
                    <a:pt x="1360340" y="384310"/>
                    <a:pt x="1320790" y="341217"/>
                    <a:pt x="1261346" y="313709"/>
                  </a:cubicBezTo>
                  <a:cubicBezTo>
                    <a:pt x="1194701" y="282836"/>
                    <a:pt x="1129826" y="248067"/>
                    <a:pt x="1063771" y="215837"/>
                  </a:cubicBezTo>
                  <a:cubicBezTo>
                    <a:pt x="1028353" y="198600"/>
                    <a:pt x="991164" y="184315"/>
                    <a:pt x="1004092" y="132427"/>
                  </a:cubicBezTo>
                  <a:cubicBezTo>
                    <a:pt x="1006748" y="121801"/>
                    <a:pt x="1000727" y="111117"/>
                    <a:pt x="991577" y="105096"/>
                  </a:cubicBezTo>
                  <a:cubicBezTo>
                    <a:pt x="957930" y="82900"/>
                    <a:pt x="935557" y="46774"/>
                    <a:pt x="897778" y="29891"/>
                  </a:cubicBezTo>
                  <a:cubicBezTo>
                    <a:pt x="872631" y="87151"/>
                    <a:pt x="864780" y="154032"/>
                    <a:pt x="901320" y="199013"/>
                  </a:cubicBezTo>
                  <a:cubicBezTo>
                    <a:pt x="946950" y="255210"/>
                    <a:pt x="922334" y="299660"/>
                    <a:pt x="915664" y="349069"/>
                  </a:cubicBezTo>
                  <a:cubicBezTo>
                    <a:pt x="820448" y="318137"/>
                    <a:pt x="768501" y="257926"/>
                    <a:pt x="754393" y="163477"/>
                  </a:cubicBezTo>
                  <a:cubicBezTo>
                    <a:pt x="750143" y="134906"/>
                    <a:pt x="732847" y="106749"/>
                    <a:pt x="704925" y="91814"/>
                  </a:cubicBezTo>
                  <a:cubicBezTo>
                    <a:pt x="643416" y="58875"/>
                    <a:pt x="582083" y="25287"/>
                    <a:pt x="516382" y="848"/>
                  </a:cubicBezTo>
                  <a:cubicBezTo>
                    <a:pt x="466324" y="-6413"/>
                    <a:pt x="463727" y="34495"/>
                    <a:pt x="457942" y="64424"/>
                  </a:cubicBezTo>
                  <a:cubicBezTo>
                    <a:pt x="449973" y="105981"/>
                    <a:pt x="429371" y="130361"/>
                    <a:pt x="392536" y="151376"/>
                  </a:cubicBezTo>
                  <a:cubicBezTo>
                    <a:pt x="259659" y="227171"/>
                    <a:pt x="146084" y="324099"/>
                    <a:pt x="67928" y="458983"/>
                  </a:cubicBezTo>
                  <a:cubicBezTo>
                    <a:pt x="2109" y="572558"/>
                    <a:pt x="-23451" y="689379"/>
                    <a:pt x="25485" y="815586"/>
                  </a:cubicBezTo>
                  <a:cubicBezTo>
                    <a:pt x="39771" y="852362"/>
                    <a:pt x="46677" y="890082"/>
                    <a:pt x="41010" y="928924"/>
                  </a:cubicBezTo>
                  <a:cubicBezTo>
                    <a:pt x="29853" y="1005782"/>
                    <a:pt x="29676" y="1083348"/>
                    <a:pt x="34163" y="1160147"/>
                  </a:cubicBezTo>
                  <a:cubicBezTo>
                    <a:pt x="41128" y="1279152"/>
                    <a:pt x="59546" y="1397095"/>
                    <a:pt x="107478" y="1507659"/>
                  </a:cubicBezTo>
                  <a:cubicBezTo>
                    <a:pt x="147737" y="1600514"/>
                    <a:pt x="210368" y="1635696"/>
                    <a:pt x="308182" y="1623299"/>
                  </a:cubicBezTo>
                  <a:cubicBezTo>
                    <a:pt x="334096" y="1619994"/>
                    <a:pt x="359715" y="1613323"/>
                    <a:pt x="384921" y="1606121"/>
                  </a:cubicBezTo>
                  <a:cubicBezTo>
                    <a:pt x="443893" y="1589357"/>
                    <a:pt x="460657" y="1597267"/>
                    <a:pt x="485627" y="1653169"/>
                  </a:cubicBezTo>
                  <a:cubicBezTo>
                    <a:pt x="498378" y="1681739"/>
                    <a:pt x="499204" y="1711609"/>
                    <a:pt x="495308" y="1740947"/>
                  </a:cubicBezTo>
                  <a:cubicBezTo>
                    <a:pt x="488225" y="1794606"/>
                    <a:pt x="478721" y="1848028"/>
                    <a:pt x="468686" y="1901274"/>
                  </a:cubicBezTo>
                  <a:cubicBezTo>
                    <a:pt x="448497" y="2008827"/>
                    <a:pt x="456880" y="2113488"/>
                    <a:pt x="498024" y="2215198"/>
                  </a:cubicBezTo>
                  <a:cubicBezTo>
                    <a:pt x="534150" y="2163841"/>
                    <a:pt x="580430" y="2151622"/>
                    <a:pt x="638398" y="2176179"/>
                  </a:cubicBezTo>
                  <a:cubicBezTo>
                    <a:pt x="655694" y="2183498"/>
                    <a:pt x="675705" y="2184679"/>
                    <a:pt x="694477" y="2188457"/>
                  </a:cubicBezTo>
                  <a:cubicBezTo>
                    <a:pt x="885913" y="2227181"/>
                    <a:pt x="1076935" y="2237275"/>
                    <a:pt x="1263235" y="2165730"/>
                  </a:cubicBezTo>
                  <a:cubicBezTo>
                    <a:pt x="1318311" y="2144597"/>
                    <a:pt x="1373858" y="2133263"/>
                    <a:pt x="1431295" y="2132260"/>
                  </a:cubicBezTo>
                  <a:cubicBezTo>
                    <a:pt x="1486547" y="2131256"/>
                    <a:pt x="1538199" y="2118565"/>
                    <a:pt x="1589260" y="2100088"/>
                  </a:cubicBezTo>
                  <a:cubicBezTo>
                    <a:pt x="1590323" y="2095012"/>
                    <a:pt x="1593392" y="2089404"/>
                    <a:pt x="1592153" y="2084917"/>
                  </a:cubicBezTo>
                  <a:cubicBezTo>
                    <a:pt x="1545637" y="1911073"/>
                    <a:pt x="1521670" y="1733509"/>
                    <a:pt x="1502013" y="1555119"/>
                  </a:cubicBezTo>
                  <a:cubicBezTo>
                    <a:pt x="1497527" y="1514329"/>
                    <a:pt x="1484304" y="1472181"/>
                    <a:pt x="1552897" y="1488828"/>
                  </a:cubicBezTo>
                  <a:cubicBezTo>
                    <a:pt x="1560453" y="1490658"/>
                    <a:pt x="1573676" y="1488592"/>
                    <a:pt x="1577513" y="1483397"/>
                  </a:cubicBezTo>
                  <a:cubicBezTo>
                    <a:pt x="1604195" y="1447330"/>
                    <a:pt x="1643509" y="1458368"/>
                    <a:pt x="1678691" y="1454000"/>
                  </a:cubicBezTo>
                  <a:cubicBezTo>
                    <a:pt x="1653249" y="1417992"/>
                    <a:pt x="1618775" y="1388358"/>
                    <a:pt x="1601952" y="1346270"/>
                  </a:cubicBezTo>
                  <a:cubicBezTo>
                    <a:pt x="1597997" y="1344971"/>
                    <a:pt x="1593924" y="1344558"/>
                    <a:pt x="1589851" y="1345030"/>
                  </a:cubicBezTo>
                  <a:cubicBezTo>
                    <a:pt x="1579815" y="1327793"/>
                    <a:pt x="1562224" y="1328443"/>
                    <a:pt x="1544338" y="1329210"/>
                  </a:cubicBezTo>
                  <a:cubicBezTo>
                    <a:pt x="1502131" y="1331040"/>
                    <a:pt x="1469074" y="1312150"/>
                    <a:pt x="1436312" y="1283874"/>
                  </a:cubicBezTo>
                  <a:cubicBezTo>
                    <a:pt x="1457681" y="1275610"/>
                    <a:pt x="1479405" y="1283107"/>
                    <a:pt x="1494575" y="1269530"/>
                  </a:cubicBezTo>
                  <a:cubicBezTo>
                    <a:pt x="1498117" y="1271596"/>
                    <a:pt x="1501718" y="1273544"/>
                    <a:pt x="1505319" y="1275492"/>
                  </a:cubicBezTo>
                  <a:close/>
                </a:path>
              </a:pathLst>
            </a:custGeom>
            <a:solidFill>
              <a:srgbClr val="00AEEF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0">
              <a:extLst>
                <a:ext uri="{FF2B5EF4-FFF2-40B4-BE49-F238E27FC236}">
                  <a16:creationId xmlns:a16="http://schemas.microsoft.com/office/drawing/2014/main" id="{367DC3C1-DBF2-4D26-B36D-C018094ABB5B}"/>
                </a:ext>
              </a:extLst>
            </p:cNvPr>
            <p:cNvSpPr/>
            <p:nvPr/>
          </p:nvSpPr>
          <p:spPr>
            <a:xfrm>
              <a:off x="1561019" y="1832907"/>
              <a:ext cx="1134537" cy="1011918"/>
            </a:xfrm>
            <a:custGeom>
              <a:avLst/>
              <a:gdLst>
                <a:gd name="connsiteX0" fmla="*/ 131772 w 1134537"/>
                <a:gd name="connsiteY0" fmla="*/ 921787 h 1011918"/>
                <a:gd name="connsiteX1" fmla="*/ 360043 w 1134537"/>
                <a:gd name="connsiteY1" fmla="*/ 894161 h 1011918"/>
                <a:gd name="connsiteX2" fmla="*/ 500417 w 1134537"/>
                <a:gd name="connsiteY2" fmla="*/ 770374 h 1011918"/>
                <a:gd name="connsiteX3" fmla="*/ 702301 w 1134537"/>
                <a:gd name="connsiteY3" fmla="*/ 39991 h 1011918"/>
                <a:gd name="connsiteX4" fmla="*/ 760505 w 1134537"/>
                <a:gd name="connsiteY4" fmla="*/ 3628 h 1011918"/>
                <a:gd name="connsiteX5" fmla="*/ 1096979 w 1134537"/>
                <a:gd name="connsiteY5" fmla="*/ 81371 h 1011918"/>
                <a:gd name="connsiteX6" fmla="*/ 1132161 w 1134537"/>
                <a:gd name="connsiteY6" fmla="*/ 123755 h 1011918"/>
                <a:gd name="connsiteX7" fmla="*/ 914456 w 1134537"/>
                <a:gd name="connsiteY7" fmla="*/ 876157 h 1011918"/>
                <a:gd name="connsiteX8" fmla="*/ 824317 w 1134537"/>
                <a:gd name="connsiteY8" fmla="*/ 960216 h 1011918"/>
                <a:gd name="connsiteX9" fmla="*/ 102670 w 1134537"/>
                <a:gd name="connsiteY9" fmla="*/ 1011868 h 1011918"/>
                <a:gd name="connsiteX10" fmla="*/ 6746 w 1134537"/>
                <a:gd name="connsiteY10" fmla="*/ 932885 h 1011918"/>
                <a:gd name="connsiteX11" fmla="*/ 131772 w 1134537"/>
                <a:gd name="connsiteY11" fmla="*/ 921787 h 10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4537" h="1011918">
                  <a:moveTo>
                    <a:pt x="131772" y="921787"/>
                  </a:moveTo>
                  <a:cubicBezTo>
                    <a:pt x="199303" y="913995"/>
                    <a:pt x="351837" y="895400"/>
                    <a:pt x="360043" y="894161"/>
                  </a:cubicBezTo>
                  <a:cubicBezTo>
                    <a:pt x="490795" y="873913"/>
                    <a:pt x="473086" y="878341"/>
                    <a:pt x="500417" y="770374"/>
                  </a:cubicBezTo>
                  <a:cubicBezTo>
                    <a:pt x="564406" y="526047"/>
                    <a:pt x="635124" y="283491"/>
                    <a:pt x="702301" y="39991"/>
                  </a:cubicBezTo>
                  <a:cubicBezTo>
                    <a:pt x="711274" y="7524"/>
                    <a:pt x="719184" y="-7470"/>
                    <a:pt x="760505" y="3628"/>
                  </a:cubicBezTo>
                  <a:cubicBezTo>
                    <a:pt x="871600" y="33379"/>
                    <a:pt x="984821" y="55457"/>
                    <a:pt x="1096979" y="81371"/>
                  </a:cubicBezTo>
                  <a:cubicBezTo>
                    <a:pt x="1117934" y="86211"/>
                    <a:pt x="1142314" y="88986"/>
                    <a:pt x="1132161" y="123755"/>
                  </a:cubicBezTo>
                  <a:cubicBezTo>
                    <a:pt x="1059022" y="374398"/>
                    <a:pt x="986887" y="625336"/>
                    <a:pt x="914456" y="876157"/>
                  </a:cubicBezTo>
                  <a:cubicBezTo>
                    <a:pt x="897338" y="937312"/>
                    <a:pt x="889959" y="957264"/>
                    <a:pt x="824317" y="960216"/>
                  </a:cubicBezTo>
                  <a:cubicBezTo>
                    <a:pt x="786715" y="961928"/>
                    <a:pt x="140568" y="1009743"/>
                    <a:pt x="102670" y="1011868"/>
                  </a:cubicBezTo>
                  <a:cubicBezTo>
                    <a:pt x="63533" y="1014111"/>
                    <a:pt x="-25013" y="941031"/>
                    <a:pt x="6746" y="932885"/>
                  </a:cubicBezTo>
                  <a:cubicBezTo>
                    <a:pt x="56154" y="926037"/>
                    <a:pt x="97475" y="926037"/>
                    <a:pt x="131772" y="921787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1">
              <a:extLst>
                <a:ext uri="{FF2B5EF4-FFF2-40B4-BE49-F238E27FC236}">
                  <a16:creationId xmlns:a16="http://schemas.microsoft.com/office/drawing/2014/main" id="{39B5B67E-1888-460D-AE13-6520D34B407E}"/>
                </a:ext>
              </a:extLst>
            </p:cNvPr>
            <p:cNvSpPr/>
            <p:nvPr/>
          </p:nvSpPr>
          <p:spPr>
            <a:xfrm>
              <a:off x="616764" y="821115"/>
              <a:ext cx="591897" cy="1059339"/>
            </a:xfrm>
            <a:custGeom>
              <a:avLst/>
              <a:gdLst>
                <a:gd name="connsiteX0" fmla="*/ 475451 w 591897"/>
                <a:gd name="connsiteY0" fmla="*/ 697955 h 1059339"/>
                <a:gd name="connsiteX1" fmla="*/ 474920 w 591897"/>
                <a:gd name="connsiteY1" fmla="*/ 813537 h 1059339"/>
                <a:gd name="connsiteX2" fmla="*/ 511459 w 591897"/>
                <a:gd name="connsiteY2" fmla="*/ 881008 h 1059339"/>
                <a:gd name="connsiteX3" fmla="*/ 526512 w 591897"/>
                <a:gd name="connsiteY3" fmla="*/ 925813 h 1059339"/>
                <a:gd name="connsiteX4" fmla="*/ 501896 w 591897"/>
                <a:gd name="connsiteY4" fmla="*/ 1059339 h 1059339"/>
                <a:gd name="connsiteX5" fmla="*/ 383009 w 591897"/>
                <a:gd name="connsiteY5" fmla="*/ 976461 h 1059339"/>
                <a:gd name="connsiteX6" fmla="*/ 338795 w 591897"/>
                <a:gd name="connsiteY6" fmla="*/ 903617 h 1059339"/>
                <a:gd name="connsiteX7" fmla="*/ 195174 w 591897"/>
                <a:gd name="connsiteY7" fmla="*/ 730363 h 1059339"/>
                <a:gd name="connsiteX8" fmla="*/ 94055 w 591897"/>
                <a:gd name="connsiteY8" fmla="*/ 668912 h 1059339"/>
                <a:gd name="connsiteX9" fmla="*/ 84315 w 591897"/>
                <a:gd name="connsiteY9" fmla="*/ 486449 h 1059339"/>
                <a:gd name="connsiteX10" fmla="*/ 49723 w 591897"/>
                <a:gd name="connsiteY10" fmla="*/ 446781 h 1059339"/>
                <a:gd name="connsiteX11" fmla="*/ 31129 w 591897"/>
                <a:gd name="connsiteY11" fmla="*/ 267800 h 1059339"/>
                <a:gd name="connsiteX12" fmla="*/ 73690 w 591897"/>
                <a:gd name="connsiteY12" fmla="*/ 306997 h 1059339"/>
                <a:gd name="connsiteX13" fmla="*/ 92698 w 591897"/>
                <a:gd name="connsiteY13" fmla="*/ 194957 h 1059339"/>
                <a:gd name="connsiteX14" fmla="*/ 113181 w 591897"/>
                <a:gd name="connsiteY14" fmla="*/ 119693 h 1059339"/>
                <a:gd name="connsiteX15" fmla="*/ 240687 w 591897"/>
                <a:gd name="connsiteY15" fmla="*/ 2045 h 1059339"/>
                <a:gd name="connsiteX16" fmla="*/ 419018 w 591897"/>
                <a:gd name="connsiteY16" fmla="*/ 2340 h 1059339"/>
                <a:gd name="connsiteX17" fmla="*/ 563111 w 591897"/>
                <a:gd name="connsiteY17" fmla="*/ 128134 h 1059339"/>
                <a:gd name="connsiteX18" fmla="*/ 587550 w 591897"/>
                <a:gd name="connsiteY18" fmla="*/ 270398 h 1059339"/>
                <a:gd name="connsiteX19" fmla="*/ 497115 w 591897"/>
                <a:gd name="connsiteY19" fmla="*/ 651262 h 1059339"/>
                <a:gd name="connsiteX20" fmla="*/ 475451 w 591897"/>
                <a:gd name="connsiteY20" fmla="*/ 697955 h 10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1897" h="1059339">
                  <a:moveTo>
                    <a:pt x="475451" y="697955"/>
                  </a:moveTo>
                  <a:cubicBezTo>
                    <a:pt x="475333" y="736502"/>
                    <a:pt x="475923" y="774990"/>
                    <a:pt x="474920" y="813537"/>
                  </a:cubicBezTo>
                  <a:cubicBezTo>
                    <a:pt x="474152" y="843524"/>
                    <a:pt x="478107" y="869438"/>
                    <a:pt x="511459" y="881008"/>
                  </a:cubicBezTo>
                  <a:cubicBezTo>
                    <a:pt x="534658" y="889037"/>
                    <a:pt x="528932" y="909756"/>
                    <a:pt x="526512" y="925813"/>
                  </a:cubicBezTo>
                  <a:cubicBezTo>
                    <a:pt x="520137" y="968078"/>
                    <a:pt x="511164" y="1009990"/>
                    <a:pt x="501896" y="1059339"/>
                  </a:cubicBezTo>
                  <a:cubicBezTo>
                    <a:pt x="467009" y="1017428"/>
                    <a:pt x="425511" y="996000"/>
                    <a:pt x="383009" y="976461"/>
                  </a:cubicBezTo>
                  <a:cubicBezTo>
                    <a:pt x="351428" y="961939"/>
                    <a:pt x="342160" y="932660"/>
                    <a:pt x="338795" y="903617"/>
                  </a:cubicBezTo>
                  <a:cubicBezTo>
                    <a:pt x="328347" y="813773"/>
                    <a:pt x="280060" y="759170"/>
                    <a:pt x="195174" y="730363"/>
                  </a:cubicBezTo>
                  <a:cubicBezTo>
                    <a:pt x="158044" y="717789"/>
                    <a:pt x="120088" y="701969"/>
                    <a:pt x="94055" y="668912"/>
                  </a:cubicBezTo>
                  <a:cubicBezTo>
                    <a:pt x="90632" y="608111"/>
                    <a:pt x="86322" y="547309"/>
                    <a:pt x="84315" y="486449"/>
                  </a:cubicBezTo>
                  <a:cubicBezTo>
                    <a:pt x="83489" y="461715"/>
                    <a:pt x="66429" y="456875"/>
                    <a:pt x="49723" y="446781"/>
                  </a:cubicBezTo>
                  <a:cubicBezTo>
                    <a:pt x="-7595" y="412248"/>
                    <a:pt x="-17453" y="309476"/>
                    <a:pt x="31129" y="267800"/>
                  </a:cubicBezTo>
                  <a:cubicBezTo>
                    <a:pt x="60703" y="266561"/>
                    <a:pt x="67492" y="287694"/>
                    <a:pt x="73690" y="306997"/>
                  </a:cubicBezTo>
                  <a:cubicBezTo>
                    <a:pt x="65425" y="269335"/>
                    <a:pt x="73158" y="231024"/>
                    <a:pt x="92698" y="194957"/>
                  </a:cubicBezTo>
                  <a:cubicBezTo>
                    <a:pt x="105507" y="171345"/>
                    <a:pt x="109875" y="146021"/>
                    <a:pt x="113181" y="119693"/>
                  </a:cubicBezTo>
                  <a:cubicBezTo>
                    <a:pt x="123039" y="40533"/>
                    <a:pt x="160583" y="5410"/>
                    <a:pt x="240687" y="2045"/>
                  </a:cubicBezTo>
                  <a:cubicBezTo>
                    <a:pt x="300071" y="-434"/>
                    <a:pt x="359692" y="-1024"/>
                    <a:pt x="419018" y="2340"/>
                  </a:cubicBezTo>
                  <a:cubicBezTo>
                    <a:pt x="504258" y="7181"/>
                    <a:pt x="543277" y="45078"/>
                    <a:pt x="563111" y="128134"/>
                  </a:cubicBezTo>
                  <a:cubicBezTo>
                    <a:pt x="574327" y="175241"/>
                    <a:pt x="564115" y="225712"/>
                    <a:pt x="587550" y="270398"/>
                  </a:cubicBezTo>
                  <a:cubicBezTo>
                    <a:pt x="609745" y="409709"/>
                    <a:pt x="541978" y="527888"/>
                    <a:pt x="497115" y="651262"/>
                  </a:cubicBezTo>
                  <a:cubicBezTo>
                    <a:pt x="491271" y="667200"/>
                    <a:pt x="474979" y="678770"/>
                    <a:pt x="475451" y="697955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2">
              <a:extLst>
                <a:ext uri="{FF2B5EF4-FFF2-40B4-BE49-F238E27FC236}">
                  <a16:creationId xmlns:a16="http://schemas.microsoft.com/office/drawing/2014/main" id="{A410800B-6AF6-4272-9E8F-990CED2108A7}"/>
                </a:ext>
              </a:extLst>
            </p:cNvPr>
            <p:cNvSpPr/>
            <p:nvPr/>
          </p:nvSpPr>
          <p:spPr>
            <a:xfrm>
              <a:off x="1797065" y="2574855"/>
              <a:ext cx="745882" cy="368323"/>
            </a:xfrm>
            <a:custGeom>
              <a:avLst/>
              <a:gdLst>
                <a:gd name="connsiteX0" fmla="*/ 682 w 745882"/>
                <a:gd name="connsiteY0" fmla="*/ 262836 h 368323"/>
                <a:gd name="connsiteX1" fmla="*/ 36101 w 745882"/>
                <a:gd name="connsiteY1" fmla="*/ 223699 h 368323"/>
                <a:gd name="connsiteX2" fmla="*/ 233912 w 745882"/>
                <a:gd name="connsiteY2" fmla="*/ 201916 h 368323"/>
                <a:gd name="connsiteX3" fmla="*/ 317676 w 745882"/>
                <a:gd name="connsiteY3" fmla="*/ 169273 h 368323"/>
                <a:gd name="connsiteX4" fmla="*/ 369091 w 745882"/>
                <a:gd name="connsiteY4" fmla="*/ 173818 h 368323"/>
                <a:gd name="connsiteX5" fmla="*/ 420094 w 745882"/>
                <a:gd name="connsiteY5" fmla="*/ 220747 h 368323"/>
                <a:gd name="connsiteX6" fmla="*/ 459349 w 745882"/>
                <a:gd name="connsiteY6" fmla="*/ 129309 h 368323"/>
                <a:gd name="connsiteX7" fmla="*/ 503385 w 745882"/>
                <a:gd name="connsiteY7" fmla="*/ 218858 h 368323"/>
                <a:gd name="connsiteX8" fmla="*/ 524813 w 745882"/>
                <a:gd name="connsiteY8" fmla="*/ 59476 h 368323"/>
                <a:gd name="connsiteX9" fmla="*/ 583313 w 745882"/>
                <a:gd name="connsiteY9" fmla="*/ 209 h 368323"/>
                <a:gd name="connsiteX10" fmla="*/ 634256 w 745882"/>
                <a:gd name="connsiteY10" fmla="*/ 67799 h 368323"/>
                <a:gd name="connsiteX11" fmla="*/ 678470 w 745882"/>
                <a:gd name="connsiteY11" fmla="*/ 134386 h 368323"/>
                <a:gd name="connsiteX12" fmla="*/ 745882 w 745882"/>
                <a:gd name="connsiteY12" fmla="*/ 165200 h 368323"/>
                <a:gd name="connsiteX13" fmla="*/ 679060 w 745882"/>
                <a:gd name="connsiteY13" fmla="*/ 201621 h 368323"/>
                <a:gd name="connsiteX14" fmla="*/ 643701 w 745882"/>
                <a:gd name="connsiteY14" fmla="*/ 243120 h 368323"/>
                <a:gd name="connsiteX15" fmla="*/ 587917 w 745882"/>
                <a:gd name="connsiteY15" fmla="*/ 316908 h 368323"/>
                <a:gd name="connsiteX16" fmla="*/ 388512 w 745882"/>
                <a:gd name="connsiteY16" fmla="*/ 323342 h 368323"/>
                <a:gd name="connsiteX17" fmla="*/ 126653 w 745882"/>
                <a:gd name="connsiteY17" fmla="*/ 355454 h 368323"/>
                <a:gd name="connsiteX18" fmla="*/ 76182 w 745882"/>
                <a:gd name="connsiteY18" fmla="*/ 368323 h 368323"/>
                <a:gd name="connsiteX19" fmla="*/ 682 w 745882"/>
                <a:gd name="connsiteY19" fmla="*/ 262836 h 36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5882" h="368323">
                  <a:moveTo>
                    <a:pt x="682" y="262836"/>
                  </a:moveTo>
                  <a:cubicBezTo>
                    <a:pt x="-3391" y="235446"/>
                    <a:pt x="11072" y="226178"/>
                    <a:pt x="36101" y="223699"/>
                  </a:cubicBezTo>
                  <a:cubicBezTo>
                    <a:pt x="102096" y="217146"/>
                    <a:pt x="167974" y="209118"/>
                    <a:pt x="233912" y="201916"/>
                  </a:cubicBezTo>
                  <a:cubicBezTo>
                    <a:pt x="264607" y="198552"/>
                    <a:pt x="297192" y="207524"/>
                    <a:pt x="317676" y="169273"/>
                  </a:cubicBezTo>
                  <a:cubicBezTo>
                    <a:pt x="328242" y="149556"/>
                    <a:pt x="353743" y="162602"/>
                    <a:pt x="369091" y="173818"/>
                  </a:cubicBezTo>
                  <a:cubicBezTo>
                    <a:pt x="386859" y="186805"/>
                    <a:pt x="401794" y="203628"/>
                    <a:pt x="420094" y="220747"/>
                  </a:cubicBezTo>
                  <a:cubicBezTo>
                    <a:pt x="427945" y="184620"/>
                    <a:pt x="411003" y="130608"/>
                    <a:pt x="459349" y="129309"/>
                  </a:cubicBezTo>
                  <a:cubicBezTo>
                    <a:pt x="504979" y="128069"/>
                    <a:pt x="489454" y="182377"/>
                    <a:pt x="503385" y="218858"/>
                  </a:cubicBezTo>
                  <a:cubicBezTo>
                    <a:pt x="510941" y="161658"/>
                    <a:pt x="516667" y="110360"/>
                    <a:pt x="524813" y="59476"/>
                  </a:cubicBezTo>
                  <a:cubicBezTo>
                    <a:pt x="530008" y="27127"/>
                    <a:pt x="540516" y="-2801"/>
                    <a:pt x="583313" y="209"/>
                  </a:cubicBezTo>
                  <a:cubicBezTo>
                    <a:pt x="626582" y="3279"/>
                    <a:pt x="626936" y="37576"/>
                    <a:pt x="634256" y="67799"/>
                  </a:cubicBezTo>
                  <a:cubicBezTo>
                    <a:pt x="640808" y="94953"/>
                    <a:pt x="618318" y="142414"/>
                    <a:pt x="678470" y="134386"/>
                  </a:cubicBezTo>
                  <a:cubicBezTo>
                    <a:pt x="702200" y="143653"/>
                    <a:pt x="746060" y="125118"/>
                    <a:pt x="745882" y="165200"/>
                  </a:cubicBezTo>
                  <a:cubicBezTo>
                    <a:pt x="745764" y="198138"/>
                    <a:pt x="706096" y="198434"/>
                    <a:pt x="679060" y="201621"/>
                  </a:cubicBezTo>
                  <a:cubicBezTo>
                    <a:pt x="652614" y="204750"/>
                    <a:pt x="643406" y="217500"/>
                    <a:pt x="643701" y="243120"/>
                  </a:cubicBezTo>
                  <a:cubicBezTo>
                    <a:pt x="644114" y="281312"/>
                    <a:pt x="628294" y="300379"/>
                    <a:pt x="587917" y="316908"/>
                  </a:cubicBezTo>
                  <a:cubicBezTo>
                    <a:pt x="519147" y="345065"/>
                    <a:pt x="461592" y="347663"/>
                    <a:pt x="388512" y="323342"/>
                  </a:cubicBezTo>
                  <a:cubicBezTo>
                    <a:pt x="302977" y="294889"/>
                    <a:pt x="213487" y="337037"/>
                    <a:pt x="126653" y="355454"/>
                  </a:cubicBezTo>
                  <a:cubicBezTo>
                    <a:pt x="109652" y="359055"/>
                    <a:pt x="93006" y="364014"/>
                    <a:pt x="76182" y="368323"/>
                  </a:cubicBezTo>
                  <a:cubicBezTo>
                    <a:pt x="32795" y="346069"/>
                    <a:pt x="-3922" y="319210"/>
                    <a:pt x="682" y="262836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43">
              <a:extLst>
                <a:ext uri="{FF2B5EF4-FFF2-40B4-BE49-F238E27FC236}">
                  <a16:creationId xmlns:a16="http://schemas.microsoft.com/office/drawing/2014/main" id="{1C090D92-DE0C-4642-93FB-5DB534E83C2F}"/>
                </a:ext>
              </a:extLst>
            </p:cNvPr>
            <p:cNvSpPr/>
            <p:nvPr/>
          </p:nvSpPr>
          <p:spPr>
            <a:xfrm>
              <a:off x="637352" y="673094"/>
              <a:ext cx="570835" cy="494685"/>
            </a:xfrm>
            <a:custGeom>
              <a:avLst/>
              <a:gdLst>
                <a:gd name="connsiteX0" fmla="*/ 566844 w 570835"/>
                <a:gd name="connsiteY0" fmla="*/ 418477 h 494685"/>
                <a:gd name="connsiteX1" fmla="*/ 540458 w 570835"/>
                <a:gd name="connsiteY1" fmla="*/ 404369 h 494685"/>
                <a:gd name="connsiteX2" fmla="*/ 520446 w 570835"/>
                <a:gd name="connsiteY2" fmla="*/ 254550 h 494685"/>
                <a:gd name="connsiteX3" fmla="*/ 413188 w 570835"/>
                <a:gd name="connsiteY3" fmla="*/ 165945 h 494685"/>
                <a:gd name="connsiteX4" fmla="*/ 208589 w 570835"/>
                <a:gd name="connsiteY4" fmla="*/ 165532 h 494685"/>
                <a:gd name="connsiteX5" fmla="*/ 109122 w 570835"/>
                <a:gd name="connsiteY5" fmla="*/ 262814 h 494685"/>
                <a:gd name="connsiteX6" fmla="*/ 81260 w 570835"/>
                <a:gd name="connsiteY6" fmla="*/ 356141 h 494685"/>
                <a:gd name="connsiteX7" fmla="*/ 65617 w 570835"/>
                <a:gd name="connsiteY7" fmla="*/ 421488 h 494685"/>
                <a:gd name="connsiteX8" fmla="*/ 65676 w 570835"/>
                <a:gd name="connsiteY8" fmla="*/ 494686 h 494685"/>
                <a:gd name="connsiteX9" fmla="*/ 10482 w 570835"/>
                <a:gd name="connsiteY9" fmla="*/ 415880 h 494685"/>
                <a:gd name="connsiteX10" fmla="*/ 110598 w 570835"/>
                <a:gd name="connsiteY10" fmla="*/ 69372 h 494685"/>
                <a:gd name="connsiteX11" fmla="*/ 528475 w 570835"/>
                <a:gd name="connsiteY11" fmla="*/ 163702 h 494685"/>
                <a:gd name="connsiteX12" fmla="*/ 566844 w 570835"/>
                <a:gd name="connsiteY12" fmla="*/ 418477 h 49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0835" h="494685">
                  <a:moveTo>
                    <a:pt x="566844" y="418477"/>
                  </a:moveTo>
                  <a:cubicBezTo>
                    <a:pt x="547837" y="432822"/>
                    <a:pt x="540517" y="428099"/>
                    <a:pt x="540458" y="404369"/>
                  </a:cubicBezTo>
                  <a:cubicBezTo>
                    <a:pt x="540340" y="353662"/>
                    <a:pt x="531249" y="304195"/>
                    <a:pt x="520446" y="254550"/>
                  </a:cubicBezTo>
                  <a:cubicBezTo>
                    <a:pt x="507401" y="194634"/>
                    <a:pt x="468204" y="168838"/>
                    <a:pt x="413188" y="165945"/>
                  </a:cubicBezTo>
                  <a:cubicBezTo>
                    <a:pt x="345126" y="162404"/>
                    <a:pt x="276651" y="162285"/>
                    <a:pt x="208589" y="165532"/>
                  </a:cubicBezTo>
                  <a:cubicBezTo>
                    <a:pt x="141766" y="168661"/>
                    <a:pt x="114494" y="196051"/>
                    <a:pt x="109122" y="262814"/>
                  </a:cubicBezTo>
                  <a:cubicBezTo>
                    <a:pt x="106407" y="296757"/>
                    <a:pt x="99973" y="327157"/>
                    <a:pt x="81260" y="356141"/>
                  </a:cubicBezTo>
                  <a:cubicBezTo>
                    <a:pt x="68982" y="375090"/>
                    <a:pt x="65440" y="398348"/>
                    <a:pt x="65617" y="421488"/>
                  </a:cubicBezTo>
                  <a:cubicBezTo>
                    <a:pt x="65794" y="444097"/>
                    <a:pt x="65676" y="466705"/>
                    <a:pt x="65676" y="494686"/>
                  </a:cubicBezTo>
                  <a:cubicBezTo>
                    <a:pt x="38227" y="471015"/>
                    <a:pt x="40470" y="431582"/>
                    <a:pt x="10482" y="415880"/>
                  </a:cubicBezTo>
                  <a:cubicBezTo>
                    <a:pt x="-12894" y="284006"/>
                    <a:pt x="-4275" y="161813"/>
                    <a:pt x="110598" y="69372"/>
                  </a:cubicBezTo>
                  <a:cubicBezTo>
                    <a:pt x="260358" y="-51228"/>
                    <a:pt x="440991" y="-11323"/>
                    <a:pt x="528475" y="163702"/>
                  </a:cubicBezTo>
                  <a:cubicBezTo>
                    <a:pt x="568674" y="244043"/>
                    <a:pt x="577116" y="330050"/>
                    <a:pt x="566844" y="418477"/>
                  </a:cubicBezTo>
                  <a:close/>
                </a:path>
              </a:pathLst>
            </a:custGeom>
            <a:solidFill>
              <a:srgbClr val="020202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44">
              <a:extLst>
                <a:ext uri="{FF2B5EF4-FFF2-40B4-BE49-F238E27FC236}">
                  <a16:creationId xmlns:a16="http://schemas.microsoft.com/office/drawing/2014/main" id="{60EFB327-D740-47E2-8C57-3F64A293577F}"/>
                </a:ext>
              </a:extLst>
            </p:cNvPr>
            <p:cNvSpPr/>
            <p:nvPr/>
          </p:nvSpPr>
          <p:spPr>
            <a:xfrm>
              <a:off x="692402" y="3581976"/>
              <a:ext cx="1472640" cy="2826260"/>
            </a:xfrm>
            <a:custGeom>
              <a:avLst/>
              <a:gdLst>
                <a:gd name="connsiteX0" fmla="*/ 1424286 w 1472640"/>
                <a:gd name="connsiteY0" fmla="*/ 2432615 h 2826260"/>
                <a:gd name="connsiteX1" fmla="*/ 1179664 w 1472640"/>
                <a:gd name="connsiteY1" fmla="*/ 2302335 h 2826260"/>
                <a:gd name="connsiteX2" fmla="*/ 1086042 w 1472640"/>
                <a:gd name="connsiteY2" fmla="*/ 2236870 h 2826260"/>
                <a:gd name="connsiteX3" fmla="*/ 1043599 w 1472640"/>
                <a:gd name="connsiteY3" fmla="*/ 2100038 h 2826260"/>
                <a:gd name="connsiteX4" fmla="*/ 1289343 w 1472640"/>
                <a:gd name="connsiteY4" fmla="*/ 1441081 h 2826260"/>
                <a:gd name="connsiteX5" fmla="*/ 1343946 w 1472640"/>
                <a:gd name="connsiteY5" fmla="*/ 802608 h 2826260"/>
                <a:gd name="connsiteX6" fmla="*/ 1091295 w 1472640"/>
                <a:gd name="connsiteY6" fmla="*/ 7232 h 2826260"/>
                <a:gd name="connsiteX7" fmla="*/ 1041592 w 1472640"/>
                <a:gd name="connsiteY7" fmla="*/ 7468 h 2826260"/>
                <a:gd name="connsiteX8" fmla="*/ 958831 w 1472640"/>
                <a:gd name="connsiteY8" fmla="*/ 21281 h 2826260"/>
                <a:gd name="connsiteX9" fmla="*/ 753405 w 1472640"/>
                <a:gd name="connsiteY9" fmla="*/ 60418 h 2826260"/>
                <a:gd name="connsiteX10" fmla="*/ 495856 w 1472640"/>
                <a:gd name="connsiteY10" fmla="*/ 106462 h 2826260"/>
                <a:gd name="connsiteX11" fmla="*/ 115641 w 1472640"/>
                <a:gd name="connsiteY11" fmla="*/ 62484 h 2826260"/>
                <a:gd name="connsiteX12" fmla="*/ 0 w 1472640"/>
                <a:gd name="connsiteY12" fmla="*/ 122400 h 2826260"/>
                <a:gd name="connsiteX13" fmla="*/ 88782 w 1472640"/>
                <a:gd name="connsiteY13" fmla="*/ 775926 h 2826260"/>
                <a:gd name="connsiteX14" fmla="*/ 78392 w 1472640"/>
                <a:gd name="connsiteY14" fmla="*/ 1934162 h 2826260"/>
                <a:gd name="connsiteX15" fmla="*/ 101296 w 1472640"/>
                <a:gd name="connsiteY15" fmla="*/ 2210365 h 2826260"/>
                <a:gd name="connsiteX16" fmla="*/ 113929 w 1472640"/>
                <a:gd name="connsiteY16" fmla="*/ 2312665 h 2826260"/>
                <a:gd name="connsiteX17" fmla="*/ 136242 w 1472640"/>
                <a:gd name="connsiteY17" fmla="*/ 2508351 h 2826260"/>
                <a:gd name="connsiteX18" fmla="*/ 155899 w 1472640"/>
                <a:gd name="connsiteY18" fmla="*/ 2549909 h 2826260"/>
                <a:gd name="connsiteX19" fmla="*/ 700396 w 1472640"/>
                <a:gd name="connsiteY19" fmla="*/ 2825876 h 2826260"/>
                <a:gd name="connsiteX20" fmla="*/ 828433 w 1472640"/>
                <a:gd name="connsiteY20" fmla="*/ 2760824 h 2826260"/>
                <a:gd name="connsiteX21" fmla="*/ 777195 w 1472640"/>
                <a:gd name="connsiteY21" fmla="*/ 2644357 h 2826260"/>
                <a:gd name="connsiteX22" fmla="*/ 643668 w 1472640"/>
                <a:gd name="connsiteY22" fmla="*/ 2506639 h 2826260"/>
                <a:gd name="connsiteX23" fmla="*/ 1149027 w 1472640"/>
                <a:gd name="connsiteY23" fmla="*/ 2571632 h 2826260"/>
                <a:gd name="connsiteX24" fmla="*/ 1425526 w 1472640"/>
                <a:gd name="connsiteY24" fmla="*/ 2540051 h 2826260"/>
                <a:gd name="connsiteX25" fmla="*/ 1472573 w 1472640"/>
                <a:gd name="connsiteY25" fmla="*/ 2481374 h 2826260"/>
                <a:gd name="connsiteX26" fmla="*/ 1424286 w 1472640"/>
                <a:gd name="connsiteY26" fmla="*/ 2432615 h 2826260"/>
                <a:gd name="connsiteX27" fmla="*/ 894606 w 1472640"/>
                <a:gd name="connsiteY27" fmla="*/ 1315700 h 2826260"/>
                <a:gd name="connsiteX28" fmla="*/ 641661 w 1472640"/>
                <a:gd name="connsiteY28" fmla="*/ 2192243 h 2826260"/>
                <a:gd name="connsiteX29" fmla="*/ 609135 w 1472640"/>
                <a:gd name="connsiteY29" fmla="*/ 2302276 h 2826260"/>
                <a:gd name="connsiteX30" fmla="*/ 595558 w 1472640"/>
                <a:gd name="connsiteY30" fmla="*/ 2439935 h 2826260"/>
                <a:gd name="connsiteX31" fmla="*/ 506422 w 1472640"/>
                <a:gd name="connsiteY31" fmla="*/ 2292005 h 2826260"/>
                <a:gd name="connsiteX32" fmla="*/ 492727 w 1472640"/>
                <a:gd name="connsiteY32" fmla="*/ 2157770 h 2826260"/>
                <a:gd name="connsiteX33" fmla="*/ 471063 w 1472640"/>
                <a:gd name="connsiteY33" fmla="*/ 1875427 h 2826260"/>
                <a:gd name="connsiteX34" fmla="*/ 493317 w 1472640"/>
                <a:gd name="connsiteY34" fmla="*/ 1485118 h 2826260"/>
                <a:gd name="connsiteX35" fmla="*/ 610020 w 1472640"/>
                <a:gd name="connsiteY35" fmla="*/ 943336 h 2826260"/>
                <a:gd name="connsiteX36" fmla="*/ 664210 w 1472640"/>
                <a:gd name="connsiteY36" fmla="*/ 805028 h 2826260"/>
                <a:gd name="connsiteX37" fmla="*/ 840239 w 1472640"/>
                <a:gd name="connsiteY37" fmla="*/ 1097347 h 2826260"/>
                <a:gd name="connsiteX38" fmla="*/ 872352 w 1472640"/>
                <a:gd name="connsiteY38" fmla="*/ 1144984 h 2826260"/>
                <a:gd name="connsiteX39" fmla="*/ 894606 w 1472640"/>
                <a:gd name="connsiteY39" fmla="*/ 1315700 h 2826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72640" h="2826260">
                  <a:moveTo>
                    <a:pt x="1424286" y="2432615"/>
                  </a:moveTo>
                  <a:cubicBezTo>
                    <a:pt x="1342352" y="2389877"/>
                    <a:pt x="1255991" y="2355581"/>
                    <a:pt x="1179664" y="2302335"/>
                  </a:cubicBezTo>
                  <a:cubicBezTo>
                    <a:pt x="1143537" y="2287518"/>
                    <a:pt x="1113727" y="2263788"/>
                    <a:pt x="1086042" y="2236870"/>
                  </a:cubicBezTo>
                  <a:cubicBezTo>
                    <a:pt x="1047023" y="2198973"/>
                    <a:pt x="1027366" y="2164145"/>
                    <a:pt x="1043599" y="2100038"/>
                  </a:cubicBezTo>
                  <a:cubicBezTo>
                    <a:pt x="1101626" y="1870881"/>
                    <a:pt x="1180963" y="1649813"/>
                    <a:pt x="1289343" y="1441081"/>
                  </a:cubicBezTo>
                  <a:cubicBezTo>
                    <a:pt x="1397486" y="1232881"/>
                    <a:pt x="1406636" y="1023677"/>
                    <a:pt x="1343946" y="802608"/>
                  </a:cubicBezTo>
                  <a:cubicBezTo>
                    <a:pt x="1267974" y="534787"/>
                    <a:pt x="1182675" y="270094"/>
                    <a:pt x="1091295" y="7232"/>
                  </a:cubicBezTo>
                  <a:cubicBezTo>
                    <a:pt x="1074708" y="-6876"/>
                    <a:pt x="1057884" y="3277"/>
                    <a:pt x="1041592" y="7468"/>
                  </a:cubicBezTo>
                  <a:cubicBezTo>
                    <a:pt x="1014320" y="14433"/>
                    <a:pt x="987107" y="20160"/>
                    <a:pt x="958831" y="21281"/>
                  </a:cubicBezTo>
                  <a:cubicBezTo>
                    <a:pt x="888467" y="24115"/>
                    <a:pt x="820346" y="35921"/>
                    <a:pt x="753405" y="60418"/>
                  </a:cubicBezTo>
                  <a:cubicBezTo>
                    <a:pt x="670822" y="90642"/>
                    <a:pt x="584519" y="103511"/>
                    <a:pt x="495856" y="106462"/>
                  </a:cubicBezTo>
                  <a:cubicBezTo>
                    <a:pt x="366461" y="110771"/>
                    <a:pt x="241198" y="88104"/>
                    <a:pt x="115641" y="62484"/>
                  </a:cubicBezTo>
                  <a:cubicBezTo>
                    <a:pt x="50825" y="49262"/>
                    <a:pt x="26209" y="63547"/>
                    <a:pt x="0" y="122400"/>
                  </a:cubicBezTo>
                  <a:cubicBezTo>
                    <a:pt x="49822" y="337507"/>
                    <a:pt x="87424" y="555507"/>
                    <a:pt x="88782" y="775926"/>
                  </a:cubicBezTo>
                  <a:cubicBezTo>
                    <a:pt x="91202" y="1161926"/>
                    <a:pt x="80518" y="1548044"/>
                    <a:pt x="78392" y="1934162"/>
                  </a:cubicBezTo>
                  <a:cubicBezTo>
                    <a:pt x="77861" y="2026427"/>
                    <a:pt x="70659" y="2120639"/>
                    <a:pt x="101296" y="2210365"/>
                  </a:cubicBezTo>
                  <a:cubicBezTo>
                    <a:pt x="112866" y="2244367"/>
                    <a:pt x="120127" y="2277247"/>
                    <a:pt x="113929" y="2312665"/>
                  </a:cubicBezTo>
                  <a:cubicBezTo>
                    <a:pt x="109029" y="2379193"/>
                    <a:pt x="147576" y="2440702"/>
                    <a:pt x="136242" y="2508351"/>
                  </a:cubicBezTo>
                  <a:cubicBezTo>
                    <a:pt x="133645" y="2523994"/>
                    <a:pt x="145864" y="2537630"/>
                    <a:pt x="155899" y="2549909"/>
                  </a:cubicBezTo>
                  <a:cubicBezTo>
                    <a:pt x="296392" y="2722632"/>
                    <a:pt x="468406" y="2833668"/>
                    <a:pt x="700396" y="2825876"/>
                  </a:cubicBezTo>
                  <a:cubicBezTo>
                    <a:pt x="752874" y="2824105"/>
                    <a:pt x="805647" y="2814660"/>
                    <a:pt x="828433" y="2760824"/>
                  </a:cubicBezTo>
                  <a:cubicBezTo>
                    <a:pt x="850451" y="2708818"/>
                    <a:pt x="808540" y="2677001"/>
                    <a:pt x="777195" y="2644357"/>
                  </a:cubicBezTo>
                  <a:cubicBezTo>
                    <a:pt x="732272" y="2597546"/>
                    <a:pt x="686878" y="2551207"/>
                    <a:pt x="643668" y="2506639"/>
                  </a:cubicBezTo>
                  <a:cubicBezTo>
                    <a:pt x="819401" y="2493121"/>
                    <a:pt x="983565" y="2531255"/>
                    <a:pt x="1149027" y="2571632"/>
                  </a:cubicBezTo>
                  <a:cubicBezTo>
                    <a:pt x="1239698" y="2593768"/>
                    <a:pt x="1337748" y="2588633"/>
                    <a:pt x="1425526" y="2540051"/>
                  </a:cubicBezTo>
                  <a:cubicBezTo>
                    <a:pt x="1449374" y="2526827"/>
                    <a:pt x="1471038" y="2510122"/>
                    <a:pt x="1472573" y="2481374"/>
                  </a:cubicBezTo>
                  <a:cubicBezTo>
                    <a:pt x="1474226" y="2450560"/>
                    <a:pt x="1445124" y="2443477"/>
                    <a:pt x="1424286" y="2432615"/>
                  </a:cubicBezTo>
                  <a:close/>
                  <a:moveTo>
                    <a:pt x="894606" y="1315700"/>
                  </a:moveTo>
                  <a:cubicBezTo>
                    <a:pt x="773830" y="1597157"/>
                    <a:pt x="699924" y="1892487"/>
                    <a:pt x="641661" y="2192243"/>
                  </a:cubicBezTo>
                  <a:cubicBezTo>
                    <a:pt x="634400" y="2229609"/>
                    <a:pt x="620174" y="2265618"/>
                    <a:pt x="609135" y="2302276"/>
                  </a:cubicBezTo>
                  <a:cubicBezTo>
                    <a:pt x="603291" y="2347198"/>
                    <a:pt x="595735" y="2392002"/>
                    <a:pt x="595558" y="2439935"/>
                  </a:cubicBezTo>
                  <a:cubicBezTo>
                    <a:pt x="563741" y="2391648"/>
                    <a:pt x="507426" y="2359299"/>
                    <a:pt x="506422" y="2292005"/>
                  </a:cubicBezTo>
                  <a:cubicBezTo>
                    <a:pt x="482751" y="2249089"/>
                    <a:pt x="488949" y="2204876"/>
                    <a:pt x="492727" y="2157770"/>
                  </a:cubicBezTo>
                  <a:cubicBezTo>
                    <a:pt x="500401" y="2063321"/>
                    <a:pt x="482810" y="1968872"/>
                    <a:pt x="471063" y="1875427"/>
                  </a:cubicBezTo>
                  <a:cubicBezTo>
                    <a:pt x="454475" y="1742963"/>
                    <a:pt x="463271" y="1614571"/>
                    <a:pt x="493317" y="1485118"/>
                  </a:cubicBezTo>
                  <a:cubicBezTo>
                    <a:pt x="535111" y="1305193"/>
                    <a:pt x="558841" y="1121254"/>
                    <a:pt x="610020" y="943336"/>
                  </a:cubicBezTo>
                  <a:cubicBezTo>
                    <a:pt x="623420" y="896702"/>
                    <a:pt x="640244" y="851308"/>
                    <a:pt x="664210" y="805028"/>
                  </a:cubicBezTo>
                  <a:cubicBezTo>
                    <a:pt x="724244" y="904730"/>
                    <a:pt x="782094" y="1001127"/>
                    <a:pt x="840239" y="1097347"/>
                  </a:cubicBezTo>
                  <a:cubicBezTo>
                    <a:pt x="850156" y="1113816"/>
                    <a:pt x="858302" y="1133001"/>
                    <a:pt x="872352" y="1144984"/>
                  </a:cubicBezTo>
                  <a:cubicBezTo>
                    <a:pt x="931913" y="1196164"/>
                    <a:pt x="922527" y="1250649"/>
                    <a:pt x="894606" y="1315700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45">
              <a:extLst>
                <a:ext uri="{FF2B5EF4-FFF2-40B4-BE49-F238E27FC236}">
                  <a16:creationId xmlns:a16="http://schemas.microsoft.com/office/drawing/2014/main" id="{BD226E26-4EFF-450D-98B1-E8C8BABE9350}"/>
                </a:ext>
              </a:extLst>
            </p:cNvPr>
            <p:cNvSpPr/>
            <p:nvPr/>
          </p:nvSpPr>
          <p:spPr>
            <a:xfrm>
              <a:off x="753142" y="2643233"/>
              <a:ext cx="1033566" cy="415171"/>
            </a:xfrm>
            <a:custGeom>
              <a:avLst/>
              <a:gdLst>
                <a:gd name="connsiteX0" fmla="*/ 939649 w 1033566"/>
                <a:gd name="connsiteY0" fmla="*/ 111461 h 415171"/>
                <a:gd name="connsiteX1" fmla="*/ 877608 w 1033566"/>
                <a:gd name="connsiteY1" fmla="*/ 129761 h 415171"/>
                <a:gd name="connsiteX2" fmla="*/ 985634 w 1033566"/>
                <a:gd name="connsiteY2" fmla="*/ 175096 h 415171"/>
                <a:gd name="connsiteX3" fmla="*/ 1033567 w 1033566"/>
                <a:gd name="connsiteY3" fmla="*/ 195580 h 415171"/>
                <a:gd name="connsiteX4" fmla="*/ 890477 w 1033566"/>
                <a:gd name="connsiteY4" fmla="*/ 268659 h 415171"/>
                <a:gd name="connsiteX5" fmla="*/ 782746 w 1033566"/>
                <a:gd name="connsiteY5" fmla="*/ 327159 h 415171"/>
                <a:gd name="connsiteX6" fmla="*/ 640188 w 1033566"/>
                <a:gd name="connsiteY6" fmla="*/ 361278 h 415171"/>
                <a:gd name="connsiteX7" fmla="*/ 599752 w 1033566"/>
                <a:gd name="connsiteY7" fmla="*/ 350889 h 415171"/>
                <a:gd name="connsiteX8" fmla="*/ 208321 w 1033566"/>
                <a:gd name="connsiteY8" fmla="*/ 365823 h 415171"/>
                <a:gd name="connsiteX9" fmla="*/ 79517 w 1033566"/>
                <a:gd name="connsiteY9" fmla="*/ 411218 h 415171"/>
                <a:gd name="connsiteX10" fmla="*/ 29459 w 1033566"/>
                <a:gd name="connsiteY10" fmla="*/ 396814 h 415171"/>
                <a:gd name="connsiteX11" fmla="*/ 28633 w 1033566"/>
                <a:gd name="connsiteY11" fmla="*/ 157328 h 415171"/>
                <a:gd name="connsiteX12" fmla="*/ 131995 w 1033566"/>
                <a:gd name="connsiteY12" fmla="*/ 127400 h 415171"/>
                <a:gd name="connsiteX13" fmla="*/ 662974 w 1033566"/>
                <a:gd name="connsiteY13" fmla="*/ 7036 h 415171"/>
                <a:gd name="connsiteX14" fmla="*/ 864090 w 1033566"/>
                <a:gd name="connsiteY14" fmla="*/ 58570 h 415171"/>
                <a:gd name="connsiteX15" fmla="*/ 939649 w 1033566"/>
                <a:gd name="connsiteY15" fmla="*/ 111461 h 41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3566" h="415171">
                  <a:moveTo>
                    <a:pt x="939649" y="111461"/>
                  </a:moveTo>
                  <a:cubicBezTo>
                    <a:pt x="924478" y="130528"/>
                    <a:pt x="900807" y="120788"/>
                    <a:pt x="877608" y="129761"/>
                  </a:cubicBezTo>
                  <a:cubicBezTo>
                    <a:pt x="910370" y="158036"/>
                    <a:pt x="943427" y="176926"/>
                    <a:pt x="985634" y="175096"/>
                  </a:cubicBezTo>
                  <a:cubicBezTo>
                    <a:pt x="1005055" y="174270"/>
                    <a:pt x="1024122" y="173443"/>
                    <a:pt x="1033567" y="195580"/>
                  </a:cubicBezTo>
                  <a:cubicBezTo>
                    <a:pt x="1003402" y="253488"/>
                    <a:pt x="935694" y="238436"/>
                    <a:pt x="890477" y="268659"/>
                  </a:cubicBezTo>
                  <a:cubicBezTo>
                    <a:pt x="856771" y="291150"/>
                    <a:pt x="814387" y="300004"/>
                    <a:pt x="782746" y="327159"/>
                  </a:cubicBezTo>
                  <a:cubicBezTo>
                    <a:pt x="740776" y="363167"/>
                    <a:pt x="693079" y="372376"/>
                    <a:pt x="640188" y="361278"/>
                  </a:cubicBezTo>
                  <a:cubicBezTo>
                    <a:pt x="626493" y="358386"/>
                    <a:pt x="610673" y="358209"/>
                    <a:pt x="599752" y="350889"/>
                  </a:cubicBezTo>
                  <a:cubicBezTo>
                    <a:pt x="465281" y="260454"/>
                    <a:pt x="337185" y="311988"/>
                    <a:pt x="208321" y="365823"/>
                  </a:cubicBezTo>
                  <a:cubicBezTo>
                    <a:pt x="166410" y="383355"/>
                    <a:pt x="121901" y="394689"/>
                    <a:pt x="79517" y="411218"/>
                  </a:cubicBezTo>
                  <a:cubicBezTo>
                    <a:pt x="57262" y="419895"/>
                    <a:pt x="43213" y="413933"/>
                    <a:pt x="29459" y="396814"/>
                  </a:cubicBezTo>
                  <a:cubicBezTo>
                    <a:pt x="-7789" y="350180"/>
                    <a:pt x="-11508" y="201483"/>
                    <a:pt x="28633" y="157328"/>
                  </a:cubicBezTo>
                  <a:cubicBezTo>
                    <a:pt x="54665" y="128639"/>
                    <a:pt x="96931" y="132771"/>
                    <a:pt x="131995" y="127400"/>
                  </a:cubicBezTo>
                  <a:cubicBezTo>
                    <a:pt x="311979" y="99891"/>
                    <a:pt x="488598" y="58924"/>
                    <a:pt x="662974" y="7036"/>
                  </a:cubicBezTo>
                  <a:cubicBezTo>
                    <a:pt x="739359" y="-15690"/>
                    <a:pt x="805119" y="20673"/>
                    <a:pt x="864090" y="58570"/>
                  </a:cubicBezTo>
                  <a:cubicBezTo>
                    <a:pt x="888824" y="74626"/>
                    <a:pt x="935635" y="65713"/>
                    <a:pt x="939649" y="111461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28412E04-C650-4165-9730-F8901C5FF581}"/>
              </a:ext>
            </a:extLst>
          </p:cNvPr>
          <p:cNvGrpSpPr/>
          <p:nvPr/>
        </p:nvGrpSpPr>
        <p:grpSpPr>
          <a:xfrm>
            <a:off x="4251016" y="2460310"/>
            <a:ext cx="3951951" cy="2114940"/>
            <a:chOff x="6665543" y="2380271"/>
            <a:chExt cx="2777847" cy="211494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76D1302-7F02-4AD7-AAD3-7E3A9F154328}"/>
                </a:ext>
              </a:extLst>
            </p:cNvPr>
            <p:cNvSpPr txBox="1"/>
            <p:nvPr/>
          </p:nvSpPr>
          <p:spPr>
            <a:xfrm>
              <a:off x="6665543" y="2380271"/>
              <a:ext cx="2747269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5573922-40AC-41B6-A1A6-8AC1D748D999}"/>
                </a:ext>
              </a:extLst>
            </p:cNvPr>
            <p:cNvSpPr txBox="1"/>
            <p:nvPr/>
          </p:nvSpPr>
          <p:spPr>
            <a:xfrm>
              <a:off x="6665543" y="3828234"/>
              <a:ext cx="2777847" cy="6669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013621-74BB-4E3B-859C-E1054AE100A9}"/>
              </a:ext>
            </a:extLst>
          </p:cNvPr>
          <p:cNvSpPr txBox="1"/>
          <p:nvPr/>
        </p:nvSpPr>
        <p:spPr>
          <a:xfrm>
            <a:off x="713272" y="2047618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6996BA-3215-44B1-B75B-392E3E2136B8}"/>
              </a:ext>
            </a:extLst>
          </p:cNvPr>
          <p:cNvSpPr txBox="1"/>
          <p:nvPr/>
        </p:nvSpPr>
        <p:spPr>
          <a:xfrm>
            <a:off x="713272" y="2562177"/>
            <a:ext cx="6194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believe that this Template will your Time, Money and Reputation. 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58600CE5-5F2A-4B18-967B-DAD007275BF0}"/>
              </a:ext>
            </a:extLst>
          </p:cNvPr>
          <p:cNvSpPr/>
          <p:nvPr/>
        </p:nvSpPr>
        <p:spPr>
          <a:xfrm>
            <a:off x="757966" y="4437112"/>
            <a:ext cx="2926794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A20B1283-D164-43B3-87C8-1786F425DA0B}"/>
              </a:ext>
            </a:extLst>
          </p:cNvPr>
          <p:cNvSpPr/>
          <p:nvPr/>
        </p:nvSpPr>
        <p:spPr>
          <a:xfrm>
            <a:off x="4098826" y="4437112"/>
            <a:ext cx="2926794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grpSp>
        <p:nvGrpSpPr>
          <p:cNvPr id="6" name="Group 14">
            <a:extLst>
              <a:ext uri="{FF2B5EF4-FFF2-40B4-BE49-F238E27FC236}">
                <a16:creationId xmlns:a16="http://schemas.microsoft.com/office/drawing/2014/main" id="{58711409-F8A3-4D7B-AFF4-22DC0D575C7D}"/>
              </a:ext>
            </a:extLst>
          </p:cNvPr>
          <p:cNvGrpSpPr/>
          <p:nvPr/>
        </p:nvGrpSpPr>
        <p:grpSpPr>
          <a:xfrm>
            <a:off x="911940" y="5032804"/>
            <a:ext cx="2618846" cy="923330"/>
            <a:chOff x="591574" y="5195758"/>
            <a:chExt cx="1682436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D93595F-25D6-4E47-A451-1E3B0B60DA3E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450AFB5-167B-43AA-B18D-1F6E5BCB0E47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5">
            <a:extLst>
              <a:ext uri="{FF2B5EF4-FFF2-40B4-BE49-F238E27FC236}">
                <a16:creationId xmlns:a16="http://schemas.microsoft.com/office/drawing/2014/main" id="{CD4C9F71-DAB5-435A-8168-2ACAD541CFA4}"/>
              </a:ext>
            </a:extLst>
          </p:cNvPr>
          <p:cNvGrpSpPr/>
          <p:nvPr/>
        </p:nvGrpSpPr>
        <p:grpSpPr>
          <a:xfrm>
            <a:off x="4252800" y="5032804"/>
            <a:ext cx="2618846" cy="923330"/>
            <a:chOff x="591574" y="5195758"/>
            <a:chExt cx="1682436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9869132-145E-4A17-A141-04A5BFC32599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FC4F59-7637-4A39-BE93-9B035AA164B7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135BA10-6145-48DC-B6AE-BF7220CFB1A8}"/>
              </a:ext>
            </a:extLst>
          </p:cNvPr>
          <p:cNvSpPr txBox="1"/>
          <p:nvPr/>
        </p:nvSpPr>
        <p:spPr>
          <a:xfrm>
            <a:off x="713272" y="786687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E072A208-4C01-4A4D-8697-F904A7F6FDDC}"/>
              </a:ext>
            </a:extLst>
          </p:cNvPr>
          <p:cNvSpPr/>
          <p:nvPr/>
        </p:nvSpPr>
        <p:spPr>
          <a:xfrm>
            <a:off x="2096879" y="457372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464324C0-0E60-4A16-8770-F5618B3A3ACA}"/>
              </a:ext>
            </a:extLst>
          </p:cNvPr>
          <p:cNvSpPr/>
          <p:nvPr/>
        </p:nvSpPr>
        <p:spPr>
          <a:xfrm rot="5400000">
            <a:off x="5415446" y="456940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302E53D5-9073-4C82-A370-639C032BE0E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35E70CC3-87ED-41F1-A022-2897AD501C4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E9297CA1-30A6-4E50-8F66-DA7F6F9915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8342762"/>
              </p:ext>
            </p:extLst>
          </p:nvPr>
        </p:nvGraphicFramePr>
        <p:xfrm>
          <a:off x="1002751" y="3758155"/>
          <a:ext cx="10367999" cy="212682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648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4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4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4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081">
                <a:tc>
                  <a:txBody>
                    <a:bodyPr/>
                    <a:lstStyle/>
                    <a:p>
                      <a:pPr algn="ctr"/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A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B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D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77D7D60-B86B-4000-941F-83046C7C3A46}"/>
              </a:ext>
            </a:extLst>
          </p:cNvPr>
          <p:cNvSpPr txBox="1"/>
          <p:nvPr/>
        </p:nvSpPr>
        <p:spPr>
          <a:xfrm>
            <a:off x="530663" y="175834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AB9EED-A490-4A1B-8F47-3110342F8CB6}"/>
              </a:ext>
            </a:extLst>
          </p:cNvPr>
          <p:cNvSpPr txBox="1"/>
          <p:nvPr/>
        </p:nvSpPr>
        <p:spPr>
          <a:xfrm>
            <a:off x="3142405" y="1666011"/>
            <a:ext cx="30443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Time.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C9D00F4-2A80-461B-BF50-96F2F6AA1BDE}"/>
              </a:ext>
            </a:extLst>
          </p:cNvPr>
          <p:cNvGrpSpPr/>
          <p:nvPr/>
        </p:nvGrpSpPr>
        <p:grpSpPr>
          <a:xfrm>
            <a:off x="7323014" y="1597287"/>
            <a:ext cx="4047736" cy="1953331"/>
            <a:chOff x="7292264" y="1486865"/>
            <a:chExt cx="4047736" cy="1953331"/>
          </a:xfrm>
        </p:grpSpPr>
        <p:grpSp>
          <p:nvGrpSpPr>
            <p:cNvPr id="7" name="Group 46">
              <a:extLst>
                <a:ext uri="{FF2B5EF4-FFF2-40B4-BE49-F238E27FC236}">
                  <a16:creationId xmlns:a16="http://schemas.microsoft.com/office/drawing/2014/main" id="{F0E85583-E884-4EC1-A221-E7B93312AA90}"/>
                </a:ext>
              </a:extLst>
            </p:cNvPr>
            <p:cNvGrpSpPr/>
            <p:nvPr/>
          </p:nvGrpSpPr>
          <p:grpSpPr>
            <a:xfrm>
              <a:off x="7292264" y="1486865"/>
              <a:ext cx="1800000" cy="893946"/>
              <a:chOff x="1223471" y="3469380"/>
              <a:chExt cx="1800000" cy="893946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F293201-A65F-48B7-907A-FB2EA0C4292C}"/>
                  </a:ext>
                </a:extLst>
              </p:cNvPr>
              <p:cNvSpPr txBox="1"/>
              <p:nvPr/>
            </p:nvSpPr>
            <p:spPr>
              <a:xfrm>
                <a:off x="1223471" y="4024772"/>
                <a:ext cx="180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accent1"/>
                    </a:solidFill>
                    <a:cs typeface="Arial" pitchFamily="34" charset="0"/>
                  </a:rPr>
                  <a:t>Infographic</a:t>
                </a:r>
                <a:endParaRPr lang="ko-KR" altLang="en-US" sz="1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Rectangle 48">
                <a:extLst>
                  <a:ext uri="{FF2B5EF4-FFF2-40B4-BE49-F238E27FC236}">
                    <a16:creationId xmlns:a16="http://schemas.microsoft.com/office/drawing/2014/main" id="{EA939B48-1286-4B44-9544-2A36C29512D2}"/>
                  </a:ext>
                </a:extLst>
              </p:cNvPr>
              <p:cNvSpPr/>
              <p:nvPr/>
            </p:nvSpPr>
            <p:spPr>
              <a:xfrm>
                <a:off x="1223471" y="3469380"/>
                <a:ext cx="18000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3200" b="1" dirty="0">
                    <a:solidFill>
                      <a:schemeClr val="accent1"/>
                    </a:solidFill>
                    <a:cs typeface="Arial" pitchFamily="34" charset="0"/>
                  </a:rPr>
                  <a:t>$130</a:t>
                </a:r>
              </a:p>
            </p:txBody>
          </p:sp>
        </p:grpSp>
        <p:grpSp>
          <p:nvGrpSpPr>
            <p:cNvPr id="8" name="Group 49">
              <a:extLst>
                <a:ext uri="{FF2B5EF4-FFF2-40B4-BE49-F238E27FC236}">
                  <a16:creationId xmlns:a16="http://schemas.microsoft.com/office/drawing/2014/main" id="{3D1B0F35-0C04-4CF4-9B85-726C0A49BA85}"/>
                </a:ext>
              </a:extLst>
            </p:cNvPr>
            <p:cNvGrpSpPr/>
            <p:nvPr/>
          </p:nvGrpSpPr>
          <p:grpSpPr>
            <a:xfrm>
              <a:off x="9540000" y="1486865"/>
              <a:ext cx="1800000" cy="893946"/>
              <a:chOff x="3471207" y="3469380"/>
              <a:chExt cx="1800000" cy="893946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CC96CD6-936C-4AF0-AA6A-304AEE8ABAA6}"/>
                  </a:ext>
                </a:extLst>
              </p:cNvPr>
              <p:cNvSpPr txBox="1"/>
              <p:nvPr/>
            </p:nvSpPr>
            <p:spPr>
              <a:xfrm>
                <a:off x="3471207" y="4024772"/>
                <a:ext cx="180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accent2"/>
                    </a:solidFill>
                    <a:cs typeface="Arial" pitchFamily="34" charset="0"/>
                  </a:rPr>
                  <a:t>PowerPoint</a:t>
                </a:r>
                <a:endParaRPr lang="ko-KR" altLang="en-US" sz="16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Rectangle 51">
                <a:extLst>
                  <a:ext uri="{FF2B5EF4-FFF2-40B4-BE49-F238E27FC236}">
                    <a16:creationId xmlns:a16="http://schemas.microsoft.com/office/drawing/2014/main" id="{C011C142-5E50-4DCC-BBD9-191D31B6BBE6}"/>
                  </a:ext>
                </a:extLst>
              </p:cNvPr>
              <p:cNvSpPr/>
              <p:nvPr/>
            </p:nvSpPr>
            <p:spPr>
              <a:xfrm>
                <a:off x="3471207" y="3469380"/>
                <a:ext cx="18000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3200" b="1" dirty="0">
                    <a:solidFill>
                      <a:schemeClr val="accent2"/>
                    </a:solidFill>
                    <a:cs typeface="Arial" pitchFamily="34" charset="0"/>
                  </a:rPr>
                  <a:t>$200</a:t>
                </a:r>
              </a:p>
            </p:txBody>
          </p:sp>
        </p:grpSp>
        <p:grpSp>
          <p:nvGrpSpPr>
            <p:cNvPr id="9" name="Group 52">
              <a:extLst>
                <a:ext uri="{FF2B5EF4-FFF2-40B4-BE49-F238E27FC236}">
                  <a16:creationId xmlns:a16="http://schemas.microsoft.com/office/drawing/2014/main" id="{79888161-E4BF-4ACD-A6D4-21DA1C10F4E2}"/>
                </a:ext>
              </a:extLst>
            </p:cNvPr>
            <p:cNvGrpSpPr/>
            <p:nvPr/>
          </p:nvGrpSpPr>
          <p:grpSpPr>
            <a:xfrm>
              <a:off x="7292264" y="2546250"/>
              <a:ext cx="1800000" cy="893946"/>
              <a:chOff x="6088602" y="3469380"/>
              <a:chExt cx="1800000" cy="893946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39948C1-526B-408A-9AE1-DA6903048D4C}"/>
                  </a:ext>
                </a:extLst>
              </p:cNvPr>
              <p:cNvSpPr txBox="1"/>
              <p:nvPr/>
            </p:nvSpPr>
            <p:spPr>
              <a:xfrm>
                <a:off x="6088602" y="4024772"/>
                <a:ext cx="180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accent4"/>
                    </a:solidFill>
                    <a:cs typeface="Arial" pitchFamily="34" charset="0"/>
                  </a:rPr>
                  <a:t>Presentation</a:t>
                </a:r>
                <a:endParaRPr lang="ko-KR" altLang="en-US" sz="16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Rectangle 54">
                <a:extLst>
                  <a:ext uri="{FF2B5EF4-FFF2-40B4-BE49-F238E27FC236}">
                    <a16:creationId xmlns:a16="http://schemas.microsoft.com/office/drawing/2014/main" id="{AA9F1093-11DE-4360-A2AB-FE0C0854C521}"/>
                  </a:ext>
                </a:extLst>
              </p:cNvPr>
              <p:cNvSpPr/>
              <p:nvPr/>
            </p:nvSpPr>
            <p:spPr>
              <a:xfrm>
                <a:off x="6088602" y="3469380"/>
                <a:ext cx="18000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3200" b="1" dirty="0">
                    <a:solidFill>
                      <a:schemeClr val="accent4"/>
                    </a:solidFill>
                    <a:cs typeface="Arial" pitchFamily="34" charset="0"/>
                  </a:rPr>
                  <a:t>$80</a:t>
                </a:r>
              </a:p>
            </p:txBody>
          </p:sp>
        </p:grpSp>
        <p:grpSp>
          <p:nvGrpSpPr>
            <p:cNvPr id="10" name="Group 55">
              <a:extLst>
                <a:ext uri="{FF2B5EF4-FFF2-40B4-BE49-F238E27FC236}">
                  <a16:creationId xmlns:a16="http://schemas.microsoft.com/office/drawing/2014/main" id="{D5C1A591-F47E-4661-9822-3605A7C6DC37}"/>
                </a:ext>
              </a:extLst>
            </p:cNvPr>
            <p:cNvGrpSpPr/>
            <p:nvPr/>
          </p:nvGrpSpPr>
          <p:grpSpPr>
            <a:xfrm>
              <a:off x="9540000" y="2546250"/>
              <a:ext cx="1800000" cy="893946"/>
              <a:chOff x="5903772" y="3469380"/>
              <a:chExt cx="1800000" cy="893946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EAD5929-9C15-4E88-800C-74FDD4B28169}"/>
                  </a:ext>
                </a:extLst>
              </p:cNvPr>
              <p:cNvSpPr txBox="1"/>
              <p:nvPr/>
            </p:nvSpPr>
            <p:spPr>
              <a:xfrm>
                <a:off x="5903772" y="4024772"/>
                <a:ext cx="180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accent3"/>
                    </a:solidFill>
                    <a:cs typeface="Arial" pitchFamily="34" charset="0"/>
                  </a:rPr>
                  <a:t>Diagram</a:t>
                </a:r>
                <a:endParaRPr lang="ko-KR" altLang="en-US" sz="16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8A42CD66-FD01-42C6-A3E2-DE12DA89B057}"/>
                  </a:ext>
                </a:extLst>
              </p:cNvPr>
              <p:cNvSpPr/>
              <p:nvPr/>
            </p:nvSpPr>
            <p:spPr>
              <a:xfrm>
                <a:off x="5903772" y="3469380"/>
                <a:ext cx="18000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3200" b="1" dirty="0">
                    <a:solidFill>
                      <a:schemeClr val="accent3"/>
                    </a:solidFill>
                    <a:cs typeface="Arial" pitchFamily="34" charset="0"/>
                  </a:rPr>
                  <a:t>$80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9">
            <a:extLst>
              <a:ext uri="{FF2B5EF4-FFF2-40B4-BE49-F238E27FC236}">
                <a16:creationId xmlns:a16="http://schemas.microsoft.com/office/drawing/2014/main" id="{A89EC612-CDF0-45FC-983D-3D25A6DD4FFF}"/>
              </a:ext>
            </a:extLst>
          </p:cNvPr>
          <p:cNvGrpSpPr/>
          <p:nvPr/>
        </p:nvGrpSpPr>
        <p:grpSpPr>
          <a:xfrm>
            <a:off x="8162069" y="5074876"/>
            <a:ext cx="2983091" cy="358073"/>
            <a:chOff x="8082213" y="4706509"/>
            <a:chExt cx="3183338" cy="35807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16D0322-C19F-4492-9A22-0DAD903D9ECB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361953B-BB50-4B4C-A548-9DD09C01397E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72">
            <a:extLst>
              <a:ext uri="{FF2B5EF4-FFF2-40B4-BE49-F238E27FC236}">
                <a16:creationId xmlns:a16="http://schemas.microsoft.com/office/drawing/2014/main" id="{ED9A56AE-7277-45D1-9A1A-4444A719E0C0}"/>
              </a:ext>
            </a:extLst>
          </p:cNvPr>
          <p:cNvGrpSpPr/>
          <p:nvPr/>
        </p:nvGrpSpPr>
        <p:grpSpPr>
          <a:xfrm>
            <a:off x="1021331" y="5074876"/>
            <a:ext cx="2983091" cy="358073"/>
            <a:chOff x="8082213" y="1735109"/>
            <a:chExt cx="3183338" cy="35807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4A68A0D-2A54-43D1-9258-A29B6614F422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5DE97F3-91CB-496C-9477-8603E0E53046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75">
            <a:extLst>
              <a:ext uri="{FF2B5EF4-FFF2-40B4-BE49-F238E27FC236}">
                <a16:creationId xmlns:a16="http://schemas.microsoft.com/office/drawing/2014/main" id="{147BEAD5-884A-4468-BC98-69E59AC40ADA}"/>
              </a:ext>
            </a:extLst>
          </p:cNvPr>
          <p:cNvGrpSpPr/>
          <p:nvPr/>
        </p:nvGrpSpPr>
        <p:grpSpPr>
          <a:xfrm>
            <a:off x="1021331" y="3414057"/>
            <a:ext cx="2983091" cy="358073"/>
            <a:chOff x="869475" y="4706511"/>
            <a:chExt cx="3183338" cy="3580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11A59F-7606-43EF-81BD-6FD5AA5B3DF4}"/>
                </a:ext>
              </a:extLst>
            </p:cNvPr>
            <p:cNvSpPr txBox="1"/>
            <p:nvPr/>
          </p:nvSpPr>
          <p:spPr>
            <a:xfrm>
              <a:off x="901768" y="4758117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A0B7701-3452-4F99-9888-F975D45F902F}"/>
                </a:ext>
              </a:extLst>
            </p:cNvPr>
            <p:cNvSpPr txBox="1"/>
            <p:nvPr/>
          </p:nvSpPr>
          <p:spPr>
            <a:xfrm>
              <a:off x="869475" y="47065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78">
            <a:extLst>
              <a:ext uri="{FF2B5EF4-FFF2-40B4-BE49-F238E27FC236}">
                <a16:creationId xmlns:a16="http://schemas.microsoft.com/office/drawing/2014/main" id="{608846CB-EC1A-46D0-AED4-80037FF4B097}"/>
              </a:ext>
            </a:extLst>
          </p:cNvPr>
          <p:cNvGrpSpPr/>
          <p:nvPr/>
        </p:nvGrpSpPr>
        <p:grpSpPr>
          <a:xfrm>
            <a:off x="8162069" y="3414057"/>
            <a:ext cx="2983091" cy="358073"/>
            <a:chOff x="869475" y="1735111"/>
            <a:chExt cx="3183338" cy="3580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72071CC-E49A-45FE-83D4-F4A1D4560C33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62C0D1E-B49D-410E-853E-81A28C820978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81">
            <a:extLst>
              <a:ext uri="{FF2B5EF4-FFF2-40B4-BE49-F238E27FC236}">
                <a16:creationId xmlns:a16="http://schemas.microsoft.com/office/drawing/2014/main" id="{8606A34A-3A8D-4DFC-8FC5-4114AA5B1F22}"/>
              </a:ext>
            </a:extLst>
          </p:cNvPr>
          <p:cNvGrpSpPr/>
          <p:nvPr/>
        </p:nvGrpSpPr>
        <p:grpSpPr>
          <a:xfrm>
            <a:off x="1021331" y="1754925"/>
            <a:ext cx="2983091" cy="358073"/>
            <a:chOff x="8082213" y="1735109"/>
            <a:chExt cx="3183338" cy="35807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82BBFFC-5FC7-477C-8C2B-325ED80810A8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8D1729F-3E0F-4CAE-973C-D8F1E6CD82ED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5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84">
            <a:extLst>
              <a:ext uri="{FF2B5EF4-FFF2-40B4-BE49-F238E27FC236}">
                <a16:creationId xmlns:a16="http://schemas.microsoft.com/office/drawing/2014/main" id="{17F0DABB-382A-467C-91B8-568F1BDF364E}"/>
              </a:ext>
            </a:extLst>
          </p:cNvPr>
          <p:cNvGrpSpPr/>
          <p:nvPr/>
        </p:nvGrpSpPr>
        <p:grpSpPr>
          <a:xfrm>
            <a:off x="8162069" y="1754925"/>
            <a:ext cx="2983091" cy="358073"/>
            <a:chOff x="869475" y="1735111"/>
            <a:chExt cx="3183338" cy="35807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39B36D9-93AA-4BB8-A4EF-7A2A81243452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AF3FDA-B4E3-4701-872C-4D524A006118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21" name="Freeform: Shape 35">
            <a:extLst>
              <a:ext uri="{FF2B5EF4-FFF2-40B4-BE49-F238E27FC236}">
                <a16:creationId xmlns:a16="http://schemas.microsoft.com/office/drawing/2014/main" id="{7FC00D13-B626-43B4-86C5-60D6E209CBA9}"/>
              </a:ext>
            </a:extLst>
          </p:cNvPr>
          <p:cNvSpPr/>
          <p:nvPr/>
        </p:nvSpPr>
        <p:spPr>
          <a:xfrm>
            <a:off x="5185452" y="3399096"/>
            <a:ext cx="891659" cy="1473602"/>
          </a:xfrm>
          <a:custGeom>
            <a:avLst/>
            <a:gdLst>
              <a:gd name="connsiteX0" fmla="*/ 427503 w 891659"/>
              <a:gd name="connsiteY0" fmla="*/ 223 h 1473602"/>
              <a:gd name="connsiteX1" fmla="*/ 492271 w 891659"/>
              <a:gd name="connsiteY1" fmla="*/ 20312 h 1473602"/>
              <a:gd name="connsiteX2" fmla="*/ 516618 w 891659"/>
              <a:gd name="connsiteY2" fmla="*/ 176145 h 1473602"/>
              <a:gd name="connsiteX3" fmla="*/ 480851 w 891659"/>
              <a:gd name="connsiteY3" fmla="*/ 229261 h 1473602"/>
              <a:gd name="connsiteX4" fmla="*/ 496141 w 891659"/>
              <a:gd name="connsiteY4" fmla="*/ 278890 h 1473602"/>
              <a:gd name="connsiteX5" fmla="*/ 563008 w 891659"/>
              <a:gd name="connsiteY5" fmla="*/ 292999 h 1473602"/>
              <a:gd name="connsiteX6" fmla="*/ 860674 w 891659"/>
              <a:gd name="connsiteY6" fmla="*/ 293686 h 1473602"/>
              <a:gd name="connsiteX7" fmla="*/ 872148 w 891659"/>
              <a:gd name="connsiteY7" fmla="*/ 293843 h 1473602"/>
              <a:gd name="connsiteX8" fmla="*/ 876672 w 891659"/>
              <a:gd name="connsiteY8" fmla="*/ 293848 h 1473602"/>
              <a:gd name="connsiteX9" fmla="*/ 878220 w 891659"/>
              <a:gd name="connsiteY9" fmla="*/ 294334 h 1473602"/>
              <a:gd name="connsiteX10" fmla="*/ 885321 w 891659"/>
              <a:gd name="connsiteY10" fmla="*/ 296115 h 1473602"/>
              <a:gd name="connsiteX11" fmla="*/ 885480 w 891659"/>
              <a:gd name="connsiteY11" fmla="*/ 296609 h 1473602"/>
              <a:gd name="connsiteX12" fmla="*/ 887511 w 891659"/>
              <a:gd name="connsiteY12" fmla="*/ 297246 h 1473602"/>
              <a:gd name="connsiteX13" fmla="*/ 890918 w 891659"/>
              <a:gd name="connsiteY13" fmla="*/ 307766 h 1473602"/>
              <a:gd name="connsiteX14" fmla="*/ 891659 w 891659"/>
              <a:gd name="connsiteY14" fmla="*/ 666865 h 1473602"/>
              <a:gd name="connsiteX15" fmla="*/ 842305 w 891659"/>
              <a:gd name="connsiteY15" fmla="*/ 691624 h 1473602"/>
              <a:gd name="connsiteX16" fmla="*/ 791165 w 891659"/>
              <a:gd name="connsiteY16" fmla="*/ 653414 h 1473602"/>
              <a:gd name="connsiteX17" fmla="*/ 699703 w 891659"/>
              <a:gd name="connsiteY17" fmla="*/ 637850 h 1473602"/>
              <a:gd name="connsiteX18" fmla="*/ 609804 w 891659"/>
              <a:gd name="connsiteY18" fmla="*/ 712102 h 1473602"/>
              <a:gd name="connsiteX19" fmla="*/ 600801 w 891659"/>
              <a:gd name="connsiteY19" fmla="*/ 743917 h 1473602"/>
              <a:gd name="connsiteX20" fmla="*/ 616695 w 891659"/>
              <a:gd name="connsiteY20" fmla="*/ 848143 h 1473602"/>
              <a:gd name="connsiteX21" fmla="*/ 805714 w 891659"/>
              <a:gd name="connsiteY21" fmla="*/ 882620 h 1473602"/>
              <a:gd name="connsiteX22" fmla="*/ 844748 w 891659"/>
              <a:gd name="connsiteY22" fmla="*/ 855225 h 1473602"/>
              <a:gd name="connsiteX23" fmla="*/ 887240 w 891659"/>
              <a:gd name="connsiteY23" fmla="*/ 868621 h 1473602"/>
              <a:gd name="connsiteX24" fmla="*/ 891028 w 891659"/>
              <a:gd name="connsiteY24" fmla="*/ 921023 h 1473602"/>
              <a:gd name="connsiteX25" fmla="*/ 890973 w 891659"/>
              <a:gd name="connsiteY25" fmla="*/ 1152590 h 1473602"/>
              <a:gd name="connsiteX26" fmla="*/ 863304 w 891659"/>
              <a:gd name="connsiteY26" fmla="*/ 1182785 h 1473602"/>
              <a:gd name="connsiteX27" fmla="*/ 555756 w 891659"/>
              <a:gd name="connsiteY27" fmla="*/ 1182565 h 1473602"/>
              <a:gd name="connsiteX28" fmla="*/ 491688 w 891659"/>
              <a:gd name="connsiteY28" fmla="*/ 1210536 h 1473602"/>
              <a:gd name="connsiteX29" fmla="*/ 528196 w 891659"/>
              <a:gd name="connsiteY29" fmla="*/ 1308395 h 1473602"/>
              <a:gd name="connsiteX30" fmla="*/ 546203 w 891659"/>
              <a:gd name="connsiteY30" fmla="*/ 1377815 h 1473602"/>
              <a:gd name="connsiteX31" fmla="*/ 351337 w 891659"/>
              <a:gd name="connsiteY31" fmla="*/ 1452012 h 1473602"/>
              <a:gd name="connsiteX32" fmla="*/ 313209 w 891659"/>
              <a:gd name="connsiteY32" fmla="*/ 1335213 h 1473602"/>
              <a:gd name="connsiteX33" fmla="*/ 360670 w 891659"/>
              <a:gd name="connsiteY33" fmla="*/ 1260770 h 1473602"/>
              <a:gd name="connsiteX34" fmla="*/ 352627 w 891659"/>
              <a:gd name="connsiteY34" fmla="*/ 1197360 h 1473602"/>
              <a:gd name="connsiteX35" fmla="*/ 272995 w 891659"/>
              <a:gd name="connsiteY35" fmla="*/ 1183471 h 1473602"/>
              <a:gd name="connsiteX36" fmla="*/ 20567 w 891659"/>
              <a:gd name="connsiteY36" fmla="*/ 1182428 h 1473602"/>
              <a:gd name="connsiteX37" fmla="*/ 336 w 891659"/>
              <a:gd name="connsiteY37" fmla="*/ 1162636 h 1473602"/>
              <a:gd name="connsiteX38" fmla="*/ 7 w 891659"/>
              <a:gd name="connsiteY38" fmla="*/ 303182 h 1473602"/>
              <a:gd name="connsiteX39" fmla="*/ 11206 w 891659"/>
              <a:gd name="connsiteY39" fmla="*/ 292009 h 1473602"/>
              <a:gd name="connsiteX40" fmla="*/ 209679 w 891659"/>
              <a:gd name="connsiteY40" fmla="*/ 292594 h 1473602"/>
              <a:gd name="connsiteX41" fmla="*/ 231057 w 891659"/>
              <a:gd name="connsiteY41" fmla="*/ 292640 h 1473602"/>
              <a:gd name="connsiteX42" fmla="*/ 308137 w 891659"/>
              <a:gd name="connsiteY42" fmla="*/ 289678 h 1473602"/>
              <a:gd name="connsiteX43" fmla="*/ 361225 w 891659"/>
              <a:gd name="connsiteY43" fmla="*/ 260306 h 1473602"/>
              <a:gd name="connsiteX44" fmla="*/ 362927 w 891659"/>
              <a:gd name="connsiteY44" fmla="*/ 231924 h 1473602"/>
              <a:gd name="connsiteX45" fmla="*/ 326611 w 891659"/>
              <a:gd name="connsiteY45" fmla="*/ 174553 h 1473602"/>
              <a:gd name="connsiteX46" fmla="*/ 310250 w 891659"/>
              <a:gd name="connsiteY46" fmla="*/ 75460 h 1473602"/>
              <a:gd name="connsiteX47" fmla="*/ 362323 w 891659"/>
              <a:gd name="connsiteY47" fmla="*/ 13752 h 1473602"/>
              <a:gd name="connsiteX48" fmla="*/ 427503 w 891659"/>
              <a:gd name="connsiteY48" fmla="*/ 223 h 1473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91659" h="1473602">
                <a:moveTo>
                  <a:pt x="427503" y="223"/>
                </a:moveTo>
                <a:cubicBezTo>
                  <a:pt x="449106" y="1517"/>
                  <a:pt x="470640" y="8413"/>
                  <a:pt x="492271" y="20312"/>
                </a:cubicBezTo>
                <a:cubicBezTo>
                  <a:pt x="540033" y="46610"/>
                  <a:pt x="558864" y="130359"/>
                  <a:pt x="516618" y="176145"/>
                </a:cubicBezTo>
                <a:cubicBezTo>
                  <a:pt x="502180" y="191792"/>
                  <a:pt x="489965" y="209607"/>
                  <a:pt x="480851" y="229261"/>
                </a:cubicBezTo>
                <a:cubicBezTo>
                  <a:pt x="472891" y="246445"/>
                  <a:pt x="479067" y="271341"/>
                  <a:pt x="496141" y="278890"/>
                </a:cubicBezTo>
                <a:cubicBezTo>
                  <a:pt x="519391" y="289211"/>
                  <a:pt x="536767" y="293383"/>
                  <a:pt x="563008" y="292999"/>
                </a:cubicBezTo>
                <a:cubicBezTo>
                  <a:pt x="603634" y="292423"/>
                  <a:pt x="857545" y="293768"/>
                  <a:pt x="860674" y="293686"/>
                </a:cubicBezTo>
                <a:lnTo>
                  <a:pt x="872148" y="293843"/>
                </a:lnTo>
                <a:lnTo>
                  <a:pt x="876672" y="293848"/>
                </a:lnTo>
                <a:lnTo>
                  <a:pt x="878220" y="294334"/>
                </a:lnTo>
                <a:lnTo>
                  <a:pt x="885321" y="296115"/>
                </a:lnTo>
                <a:lnTo>
                  <a:pt x="885480" y="296609"/>
                </a:lnTo>
                <a:lnTo>
                  <a:pt x="887511" y="297246"/>
                </a:lnTo>
                <a:cubicBezTo>
                  <a:pt x="889813" y="299531"/>
                  <a:pt x="890877" y="303004"/>
                  <a:pt x="890918" y="307766"/>
                </a:cubicBezTo>
                <a:cubicBezTo>
                  <a:pt x="891083" y="322396"/>
                  <a:pt x="891659" y="616769"/>
                  <a:pt x="891659" y="666865"/>
                </a:cubicBezTo>
                <a:cubicBezTo>
                  <a:pt x="891659" y="684707"/>
                  <a:pt x="863907" y="708726"/>
                  <a:pt x="842305" y="691624"/>
                </a:cubicBezTo>
                <a:cubicBezTo>
                  <a:pt x="825285" y="678833"/>
                  <a:pt x="808596" y="665602"/>
                  <a:pt x="791165" y="653414"/>
                </a:cubicBezTo>
                <a:cubicBezTo>
                  <a:pt x="763277" y="633925"/>
                  <a:pt x="731435" y="630549"/>
                  <a:pt x="699703" y="637850"/>
                </a:cubicBezTo>
                <a:cubicBezTo>
                  <a:pt x="658198" y="647430"/>
                  <a:pt x="626659" y="671504"/>
                  <a:pt x="609804" y="712102"/>
                </a:cubicBezTo>
                <a:cubicBezTo>
                  <a:pt x="606071" y="722505"/>
                  <a:pt x="601954" y="732799"/>
                  <a:pt x="600801" y="743917"/>
                </a:cubicBezTo>
                <a:cubicBezTo>
                  <a:pt x="595393" y="780287"/>
                  <a:pt x="599017" y="813941"/>
                  <a:pt x="616695" y="848143"/>
                </a:cubicBezTo>
                <a:cubicBezTo>
                  <a:pt x="649140" y="910839"/>
                  <a:pt x="750814" y="936889"/>
                  <a:pt x="805714" y="882620"/>
                </a:cubicBezTo>
                <a:cubicBezTo>
                  <a:pt x="816886" y="871558"/>
                  <a:pt x="830556" y="862664"/>
                  <a:pt x="844748" y="855225"/>
                </a:cubicBezTo>
                <a:cubicBezTo>
                  <a:pt x="863001" y="845673"/>
                  <a:pt x="879938" y="849790"/>
                  <a:pt x="887240" y="868621"/>
                </a:cubicBezTo>
                <a:cubicBezTo>
                  <a:pt x="893855" y="885695"/>
                  <a:pt x="891055" y="902466"/>
                  <a:pt x="891028" y="921023"/>
                </a:cubicBezTo>
                <a:cubicBezTo>
                  <a:pt x="890918" y="998211"/>
                  <a:pt x="891083" y="1075400"/>
                  <a:pt x="890973" y="1152590"/>
                </a:cubicBezTo>
                <a:cubicBezTo>
                  <a:pt x="890946" y="1180753"/>
                  <a:pt x="890726" y="1180753"/>
                  <a:pt x="863304" y="1182785"/>
                </a:cubicBezTo>
                <a:cubicBezTo>
                  <a:pt x="856386" y="1182812"/>
                  <a:pt x="617600" y="1182565"/>
                  <a:pt x="555756" y="1182565"/>
                </a:cubicBezTo>
                <a:cubicBezTo>
                  <a:pt x="532424" y="1182565"/>
                  <a:pt x="508515" y="1189674"/>
                  <a:pt x="491688" y="1210536"/>
                </a:cubicBezTo>
                <a:cubicBezTo>
                  <a:pt x="466956" y="1241253"/>
                  <a:pt x="509887" y="1284459"/>
                  <a:pt x="528196" y="1308395"/>
                </a:cubicBezTo>
                <a:cubicBezTo>
                  <a:pt x="543321" y="1328159"/>
                  <a:pt x="549579" y="1353220"/>
                  <a:pt x="546203" y="1377815"/>
                </a:cubicBezTo>
                <a:cubicBezTo>
                  <a:pt x="533933" y="1467604"/>
                  <a:pt x="420950" y="1498760"/>
                  <a:pt x="351337" y="1452012"/>
                </a:cubicBezTo>
                <a:cubicBezTo>
                  <a:pt x="315186" y="1427719"/>
                  <a:pt x="300143" y="1376333"/>
                  <a:pt x="313209" y="1335213"/>
                </a:cubicBezTo>
                <a:cubicBezTo>
                  <a:pt x="322459" y="1306171"/>
                  <a:pt x="347110" y="1287258"/>
                  <a:pt x="360670" y="1260770"/>
                </a:cubicBezTo>
                <a:cubicBezTo>
                  <a:pt x="371896" y="1238864"/>
                  <a:pt x="376783" y="1210976"/>
                  <a:pt x="352627" y="1197360"/>
                </a:cubicBezTo>
                <a:cubicBezTo>
                  <a:pt x="328773" y="1183938"/>
                  <a:pt x="299512" y="1183718"/>
                  <a:pt x="272995" y="1183471"/>
                </a:cubicBezTo>
                <a:cubicBezTo>
                  <a:pt x="188861" y="1182675"/>
                  <a:pt x="104700" y="1182702"/>
                  <a:pt x="20567" y="1182428"/>
                </a:cubicBezTo>
                <a:cubicBezTo>
                  <a:pt x="391" y="1182345"/>
                  <a:pt x="336" y="1182400"/>
                  <a:pt x="336" y="1162636"/>
                </a:cubicBezTo>
                <a:cubicBezTo>
                  <a:pt x="336" y="898514"/>
                  <a:pt x="336" y="319157"/>
                  <a:pt x="7" y="303182"/>
                </a:cubicBezTo>
                <a:cubicBezTo>
                  <a:pt x="-158" y="294891"/>
                  <a:pt x="2861" y="291296"/>
                  <a:pt x="11206" y="292009"/>
                </a:cubicBezTo>
                <a:cubicBezTo>
                  <a:pt x="12476" y="292121"/>
                  <a:pt x="95502" y="292342"/>
                  <a:pt x="209679" y="292594"/>
                </a:cubicBezTo>
                <a:lnTo>
                  <a:pt x="231057" y="292640"/>
                </a:lnTo>
                <a:lnTo>
                  <a:pt x="308137" y="289678"/>
                </a:lnTo>
                <a:cubicBezTo>
                  <a:pt x="327709" y="283310"/>
                  <a:pt x="349010" y="280400"/>
                  <a:pt x="361225" y="260306"/>
                </a:cubicBezTo>
                <a:cubicBezTo>
                  <a:pt x="366989" y="250809"/>
                  <a:pt x="367016" y="241696"/>
                  <a:pt x="362927" y="231924"/>
                </a:cubicBezTo>
                <a:cubicBezTo>
                  <a:pt x="354061" y="210759"/>
                  <a:pt x="340418" y="192423"/>
                  <a:pt x="326611" y="174553"/>
                </a:cubicBezTo>
                <a:cubicBezTo>
                  <a:pt x="305008" y="146610"/>
                  <a:pt x="301000" y="109168"/>
                  <a:pt x="310250" y="75460"/>
                </a:cubicBezTo>
                <a:cubicBezTo>
                  <a:pt x="317909" y="47570"/>
                  <a:pt x="336410" y="26187"/>
                  <a:pt x="362323" y="13752"/>
                </a:cubicBezTo>
                <a:cubicBezTo>
                  <a:pt x="384228" y="3239"/>
                  <a:pt x="405900" y="-1071"/>
                  <a:pt x="427503" y="223"/>
                </a:cubicBezTo>
                <a:close/>
              </a:path>
            </a:pathLst>
          </a:custGeom>
          <a:solidFill>
            <a:schemeClr val="accent2"/>
          </a:solidFill>
          <a:ln w="381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" name="Graphic 173">
            <a:extLst>
              <a:ext uri="{FF2B5EF4-FFF2-40B4-BE49-F238E27FC236}">
                <a16:creationId xmlns:a16="http://schemas.microsoft.com/office/drawing/2014/main" id="{7F61C09D-98CA-40EE-A82B-B9223FC937DC}"/>
              </a:ext>
            </a:extLst>
          </p:cNvPr>
          <p:cNvSpPr/>
          <p:nvPr/>
        </p:nvSpPr>
        <p:spPr>
          <a:xfrm>
            <a:off x="6214125" y="4652692"/>
            <a:ext cx="1158816" cy="1274866"/>
          </a:xfrm>
          <a:custGeom>
            <a:avLst/>
            <a:gdLst>
              <a:gd name="connsiteX0" fmla="*/ 1603222 w 1613203"/>
              <a:gd name="connsiteY0" fmla="*/ 631413 h 1774759"/>
              <a:gd name="connsiteX1" fmla="*/ 1184137 w 1613203"/>
              <a:gd name="connsiteY1" fmla="*/ 457771 h 1774759"/>
              <a:gd name="connsiteX2" fmla="*/ 1101252 w 1613203"/>
              <a:gd name="connsiteY2" fmla="*/ 382262 h 1774759"/>
              <a:gd name="connsiteX3" fmla="*/ 1125403 w 1613203"/>
              <a:gd name="connsiteY3" fmla="*/ 333846 h 1774759"/>
              <a:gd name="connsiteX4" fmla="*/ 1193231 w 1613203"/>
              <a:gd name="connsiteY4" fmla="*/ 287951 h 1774759"/>
              <a:gd name="connsiteX5" fmla="*/ 1193231 w 1613203"/>
              <a:gd name="connsiteY5" fmla="*/ 287951 h 1774759"/>
              <a:gd name="connsiteX6" fmla="*/ 1193231 w 1613203"/>
              <a:gd name="connsiteY6" fmla="*/ 287951 h 1774759"/>
              <a:gd name="connsiteX7" fmla="*/ 1267098 w 1613203"/>
              <a:gd name="connsiteY7" fmla="*/ 195590 h 1774759"/>
              <a:gd name="connsiteX8" fmla="*/ 1266639 w 1613203"/>
              <a:gd name="connsiteY8" fmla="*/ 120119 h 1774759"/>
              <a:gd name="connsiteX9" fmla="*/ 1217955 w 1613203"/>
              <a:gd name="connsiteY9" fmla="*/ 49577 h 1774759"/>
              <a:gd name="connsiteX10" fmla="*/ 1135224 w 1613203"/>
              <a:gd name="connsiteY10" fmla="*/ 5785 h 1774759"/>
              <a:gd name="connsiteX11" fmla="*/ 1043244 w 1613203"/>
              <a:gd name="connsiteY11" fmla="*/ 7504 h 1774759"/>
              <a:gd name="connsiteX12" fmla="*/ 946030 w 1613203"/>
              <a:gd name="connsiteY12" fmla="*/ 104031 h 1774759"/>
              <a:gd name="connsiteX13" fmla="*/ 953902 w 1613203"/>
              <a:gd name="connsiteY13" fmla="*/ 207245 h 1774759"/>
              <a:gd name="connsiteX14" fmla="*/ 963187 w 1613203"/>
              <a:gd name="connsiteY14" fmla="*/ 292652 h 1774759"/>
              <a:gd name="connsiteX15" fmla="*/ 919892 w 1613203"/>
              <a:gd name="connsiteY15" fmla="*/ 328763 h 1774759"/>
              <a:gd name="connsiteX16" fmla="*/ 864559 w 1613203"/>
              <a:gd name="connsiteY16" fmla="*/ 323375 h 1774759"/>
              <a:gd name="connsiteX17" fmla="*/ 487967 w 1613203"/>
              <a:gd name="connsiteY17" fmla="*/ 177248 h 1774759"/>
              <a:gd name="connsiteX18" fmla="*/ 454989 w 1613203"/>
              <a:gd name="connsiteY18" fmla="*/ 191883 h 1774759"/>
              <a:gd name="connsiteX19" fmla="*/ 292582 w 1613203"/>
              <a:gd name="connsiteY19" fmla="*/ 595033 h 1774759"/>
              <a:gd name="connsiteX20" fmla="*/ 277641 w 1613203"/>
              <a:gd name="connsiteY20" fmla="*/ 653805 h 1774759"/>
              <a:gd name="connsiteX21" fmla="*/ 321548 w 1613203"/>
              <a:gd name="connsiteY21" fmla="*/ 692286 h 1774759"/>
              <a:gd name="connsiteX22" fmla="*/ 438137 w 1613203"/>
              <a:gd name="connsiteY22" fmla="*/ 667753 h 1774759"/>
              <a:gd name="connsiteX23" fmla="*/ 558814 w 1613203"/>
              <a:gd name="connsiteY23" fmla="*/ 717851 h 1774759"/>
              <a:gd name="connsiteX24" fmla="*/ 600658 w 1613203"/>
              <a:gd name="connsiteY24" fmla="*/ 914000 h 1774759"/>
              <a:gd name="connsiteX25" fmla="*/ 523773 w 1613203"/>
              <a:gd name="connsiteY25" fmla="*/ 1017864 h 1774759"/>
              <a:gd name="connsiteX26" fmla="*/ 523773 w 1613203"/>
              <a:gd name="connsiteY26" fmla="*/ 1017864 h 1774759"/>
              <a:gd name="connsiteX27" fmla="*/ 384524 w 1613203"/>
              <a:gd name="connsiteY27" fmla="*/ 1044078 h 1774759"/>
              <a:gd name="connsiteX28" fmla="*/ 270763 w 1613203"/>
              <a:gd name="connsiteY28" fmla="*/ 959779 h 1774759"/>
              <a:gd name="connsiteX29" fmla="*/ 240612 w 1613203"/>
              <a:gd name="connsiteY29" fmla="*/ 896192 h 1774759"/>
              <a:gd name="connsiteX30" fmla="*/ 180426 w 1613203"/>
              <a:gd name="connsiteY30" fmla="*/ 901619 h 1774759"/>
              <a:gd name="connsiteX31" fmla="*/ 1588 w 1613203"/>
              <a:gd name="connsiteY31" fmla="*/ 1301750 h 1774759"/>
              <a:gd name="connsiteX32" fmla="*/ 10759 w 1613203"/>
              <a:gd name="connsiteY32" fmla="*/ 1321162 h 1774759"/>
              <a:gd name="connsiteX33" fmla="*/ 1113022 w 1613203"/>
              <a:gd name="connsiteY33" fmla="*/ 1771162 h 1774759"/>
              <a:gd name="connsiteX34" fmla="*/ 1157617 w 1613203"/>
              <a:gd name="connsiteY34" fmla="*/ 1753164 h 1774759"/>
              <a:gd name="connsiteX35" fmla="*/ 1610291 w 1613203"/>
              <a:gd name="connsiteY35" fmla="*/ 654761 h 1774759"/>
              <a:gd name="connsiteX36" fmla="*/ 1603222 w 1613203"/>
              <a:gd name="connsiteY36" fmla="*/ 631413 h 1774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13203" h="1774759">
                <a:moveTo>
                  <a:pt x="1603222" y="631413"/>
                </a:moveTo>
                <a:cubicBezTo>
                  <a:pt x="1582281" y="625642"/>
                  <a:pt x="1237597" y="483221"/>
                  <a:pt x="1184137" y="457771"/>
                </a:cubicBezTo>
                <a:cubicBezTo>
                  <a:pt x="1149019" y="441034"/>
                  <a:pt x="1115162" y="422615"/>
                  <a:pt x="1101252" y="382262"/>
                </a:cubicBezTo>
                <a:cubicBezTo>
                  <a:pt x="1099074" y="361741"/>
                  <a:pt x="1113175" y="346532"/>
                  <a:pt x="1125403" y="333846"/>
                </a:cubicBezTo>
                <a:cubicBezTo>
                  <a:pt x="1144624" y="313822"/>
                  <a:pt x="1168393" y="299950"/>
                  <a:pt x="1193231" y="287951"/>
                </a:cubicBezTo>
                <a:cubicBezTo>
                  <a:pt x="1193231" y="287951"/>
                  <a:pt x="1193231" y="287951"/>
                  <a:pt x="1193231" y="287951"/>
                </a:cubicBezTo>
                <a:cubicBezTo>
                  <a:pt x="1193231" y="287951"/>
                  <a:pt x="1193231" y="287951"/>
                  <a:pt x="1193231" y="287951"/>
                </a:cubicBezTo>
                <a:cubicBezTo>
                  <a:pt x="1234043" y="270106"/>
                  <a:pt x="1257009" y="236516"/>
                  <a:pt x="1267098" y="195590"/>
                </a:cubicBezTo>
                <a:cubicBezTo>
                  <a:pt x="1273021" y="171477"/>
                  <a:pt x="1272983" y="144461"/>
                  <a:pt x="1266639" y="120119"/>
                </a:cubicBezTo>
                <a:cubicBezTo>
                  <a:pt x="1259226" y="91650"/>
                  <a:pt x="1239431" y="70289"/>
                  <a:pt x="1217955" y="49577"/>
                </a:cubicBezTo>
                <a:cubicBezTo>
                  <a:pt x="1193958" y="26458"/>
                  <a:pt x="1165603" y="13695"/>
                  <a:pt x="1135224" y="5785"/>
                </a:cubicBezTo>
                <a:cubicBezTo>
                  <a:pt x="1105150" y="-2011"/>
                  <a:pt x="1073815" y="-2393"/>
                  <a:pt x="1043244" y="7504"/>
                </a:cubicBezTo>
                <a:cubicBezTo>
                  <a:pt x="994408" y="23286"/>
                  <a:pt x="965366" y="58710"/>
                  <a:pt x="946030" y="104031"/>
                </a:cubicBezTo>
                <a:cubicBezTo>
                  <a:pt x="937737" y="139302"/>
                  <a:pt x="942208" y="172777"/>
                  <a:pt x="953902" y="207245"/>
                </a:cubicBezTo>
                <a:cubicBezTo>
                  <a:pt x="963035" y="234147"/>
                  <a:pt x="971212" y="263036"/>
                  <a:pt x="963187" y="292652"/>
                </a:cubicBezTo>
                <a:cubicBezTo>
                  <a:pt x="956615" y="316841"/>
                  <a:pt x="919892" y="328763"/>
                  <a:pt x="919892" y="328763"/>
                </a:cubicBezTo>
                <a:cubicBezTo>
                  <a:pt x="896467" y="331667"/>
                  <a:pt x="875373" y="325171"/>
                  <a:pt x="864559" y="323375"/>
                </a:cubicBezTo>
                <a:cubicBezTo>
                  <a:pt x="830549" y="317720"/>
                  <a:pt x="579717" y="219091"/>
                  <a:pt x="487967" y="177248"/>
                </a:cubicBezTo>
                <a:cubicBezTo>
                  <a:pt x="467179" y="167771"/>
                  <a:pt x="462899" y="170178"/>
                  <a:pt x="454989" y="191883"/>
                </a:cubicBezTo>
                <a:cubicBezTo>
                  <a:pt x="446429" y="215384"/>
                  <a:pt x="307142" y="566526"/>
                  <a:pt x="292582" y="595033"/>
                </a:cubicBezTo>
                <a:cubicBezTo>
                  <a:pt x="279781" y="620140"/>
                  <a:pt x="279361" y="635616"/>
                  <a:pt x="277641" y="653805"/>
                </a:cubicBezTo>
                <a:cubicBezTo>
                  <a:pt x="275004" y="682236"/>
                  <a:pt x="299843" y="696490"/>
                  <a:pt x="321548" y="692286"/>
                </a:cubicBezTo>
                <a:cubicBezTo>
                  <a:pt x="360640" y="684758"/>
                  <a:pt x="398204" y="668212"/>
                  <a:pt x="438137" y="667753"/>
                </a:cubicBezTo>
                <a:cubicBezTo>
                  <a:pt x="484566" y="667218"/>
                  <a:pt x="524996" y="684032"/>
                  <a:pt x="558814" y="717851"/>
                </a:cubicBezTo>
                <a:cubicBezTo>
                  <a:pt x="615676" y="774674"/>
                  <a:pt x="623013" y="842617"/>
                  <a:pt x="600658" y="914000"/>
                </a:cubicBezTo>
                <a:cubicBezTo>
                  <a:pt x="587627" y="955614"/>
                  <a:pt x="565540" y="995203"/>
                  <a:pt x="523773" y="1017864"/>
                </a:cubicBezTo>
                <a:cubicBezTo>
                  <a:pt x="523773" y="1017864"/>
                  <a:pt x="523773" y="1017864"/>
                  <a:pt x="523773" y="1017864"/>
                </a:cubicBezTo>
                <a:cubicBezTo>
                  <a:pt x="482197" y="1051950"/>
                  <a:pt x="433131" y="1052791"/>
                  <a:pt x="384524" y="1044078"/>
                </a:cubicBezTo>
                <a:cubicBezTo>
                  <a:pt x="334082" y="1035059"/>
                  <a:pt x="292659" y="1009075"/>
                  <a:pt x="270763" y="959779"/>
                </a:cubicBezTo>
                <a:cubicBezTo>
                  <a:pt x="260865" y="937539"/>
                  <a:pt x="253796" y="916140"/>
                  <a:pt x="240612" y="896192"/>
                </a:cubicBezTo>
                <a:cubicBezTo>
                  <a:pt x="227887" y="876971"/>
                  <a:pt x="192616" y="881901"/>
                  <a:pt x="180426" y="901619"/>
                </a:cubicBezTo>
                <a:cubicBezTo>
                  <a:pt x="166937" y="923477"/>
                  <a:pt x="22949" y="1251232"/>
                  <a:pt x="1588" y="1301750"/>
                </a:cubicBezTo>
                <a:cubicBezTo>
                  <a:pt x="-2921" y="1312450"/>
                  <a:pt x="2811" y="1317761"/>
                  <a:pt x="10759" y="1321162"/>
                </a:cubicBezTo>
                <a:cubicBezTo>
                  <a:pt x="59519" y="1341874"/>
                  <a:pt x="1108512" y="1768946"/>
                  <a:pt x="1113022" y="1771162"/>
                </a:cubicBezTo>
                <a:cubicBezTo>
                  <a:pt x="1140497" y="1784651"/>
                  <a:pt x="1156356" y="1756068"/>
                  <a:pt x="1157617" y="1753164"/>
                </a:cubicBezTo>
                <a:cubicBezTo>
                  <a:pt x="1173208" y="1717549"/>
                  <a:pt x="1594509" y="689229"/>
                  <a:pt x="1610291" y="654761"/>
                </a:cubicBezTo>
                <a:cubicBezTo>
                  <a:pt x="1614915" y="644634"/>
                  <a:pt x="1615030" y="634661"/>
                  <a:pt x="1603222" y="631413"/>
                </a:cubicBezTo>
                <a:close/>
              </a:path>
            </a:pathLst>
          </a:custGeom>
          <a:solidFill>
            <a:schemeClr val="accent4"/>
          </a:solidFill>
          <a:ln w="38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42">
            <a:extLst>
              <a:ext uri="{FF2B5EF4-FFF2-40B4-BE49-F238E27FC236}">
                <a16:creationId xmlns:a16="http://schemas.microsoft.com/office/drawing/2014/main" id="{9430126C-FADD-42FB-A7D4-81B15F9BF0C1}"/>
              </a:ext>
            </a:extLst>
          </p:cNvPr>
          <p:cNvSpPr/>
          <p:nvPr/>
        </p:nvSpPr>
        <p:spPr>
          <a:xfrm>
            <a:off x="5802987" y="3692835"/>
            <a:ext cx="1184503" cy="890169"/>
          </a:xfrm>
          <a:custGeom>
            <a:avLst/>
            <a:gdLst>
              <a:gd name="connsiteX0" fmla="*/ 309891 w 1184503"/>
              <a:gd name="connsiteY0" fmla="*/ 0 h 890169"/>
              <a:gd name="connsiteX1" fmla="*/ 573041 w 1184503"/>
              <a:gd name="connsiteY1" fmla="*/ 129 h 890169"/>
              <a:gd name="connsiteX2" fmla="*/ 606768 w 1184503"/>
              <a:gd name="connsiteY2" fmla="*/ 126 h 890169"/>
              <a:gd name="connsiteX3" fmla="*/ 611035 w 1184503"/>
              <a:gd name="connsiteY3" fmla="*/ 856 h 890169"/>
              <a:gd name="connsiteX4" fmla="*/ 624430 w 1184503"/>
              <a:gd name="connsiteY4" fmla="*/ 43348 h 890169"/>
              <a:gd name="connsiteX5" fmla="*/ 597035 w 1184503"/>
              <a:gd name="connsiteY5" fmla="*/ 82382 h 890169"/>
              <a:gd name="connsiteX6" fmla="*/ 631512 w 1184503"/>
              <a:gd name="connsiteY6" fmla="*/ 271401 h 890169"/>
              <a:gd name="connsiteX7" fmla="*/ 682812 w 1184503"/>
              <a:gd name="connsiteY7" fmla="*/ 288006 h 890169"/>
              <a:gd name="connsiteX8" fmla="*/ 735739 w 1184503"/>
              <a:gd name="connsiteY8" fmla="*/ 287295 h 890169"/>
              <a:gd name="connsiteX9" fmla="*/ 767554 w 1184503"/>
              <a:gd name="connsiteY9" fmla="*/ 278292 h 890169"/>
              <a:gd name="connsiteX10" fmla="*/ 841805 w 1184503"/>
              <a:gd name="connsiteY10" fmla="*/ 188393 h 890169"/>
              <a:gd name="connsiteX11" fmla="*/ 826241 w 1184503"/>
              <a:gd name="connsiteY11" fmla="*/ 96931 h 890169"/>
              <a:gd name="connsiteX12" fmla="*/ 788031 w 1184503"/>
              <a:gd name="connsiteY12" fmla="*/ 45791 h 890169"/>
              <a:gd name="connsiteX13" fmla="*/ 798990 w 1184503"/>
              <a:gd name="connsiteY13" fmla="*/ 1110 h 890169"/>
              <a:gd name="connsiteX14" fmla="*/ 801980 w 1184503"/>
              <a:gd name="connsiteY14" fmla="*/ 98 h 890169"/>
              <a:gd name="connsiteX15" fmla="*/ 838094 w 1184503"/>
              <a:gd name="connsiteY15" fmla="*/ 91 h 890169"/>
              <a:gd name="connsiteX16" fmla="*/ 1168796 w 1184503"/>
              <a:gd name="connsiteY16" fmla="*/ 27 h 890169"/>
              <a:gd name="connsiteX17" fmla="*/ 1183536 w 1184503"/>
              <a:gd name="connsiteY17" fmla="*/ 14521 h 890169"/>
              <a:gd name="connsiteX18" fmla="*/ 1183289 w 1184503"/>
              <a:gd name="connsiteY18" fmla="*/ 876831 h 890169"/>
              <a:gd name="connsiteX19" fmla="*/ 1171898 w 1184503"/>
              <a:gd name="connsiteY19" fmla="*/ 887728 h 890169"/>
              <a:gd name="connsiteX20" fmla="*/ 868028 w 1184503"/>
              <a:gd name="connsiteY20" fmla="*/ 888771 h 890169"/>
              <a:gd name="connsiteX21" fmla="*/ 802835 w 1184503"/>
              <a:gd name="connsiteY21" fmla="*/ 883748 h 890169"/>
              <a:gd name="connsiteX22" fmla="*/ 789796 w 1184503"/>
              <a:gd name="connsiteY22" fmla="*/ 841887 h 890169"/>
              <a:gd name="connsiteX23" fmla="*/ 823642 w 1184503"/>
              <a:gd name="connsiteY23" fmla="*/ 804500 h 890169"/>
              <a:gd name="connsiteX24" fmla="*/ 809066 w 1184503"/>
              <a:gd name="connsiteY24" fmla="*/ 627065 h 890169"/>
              <a:gd name="connsiteX25" fmla="*/ 640963 w 1184503"/>
              <a:gd name="connsiteY25" fmla="*/ 613916 h 890169"/>
              <a:gd name="connsiteX26" fmla="*/ 601024 w 1184503"/>
              <a:gd name="connsiteY26" fmla="*/ 797336 h 890169"/>
              <a:gd name="connsiteX27" fmla="*/ 642253 w 1184503"/>
              <a:gd name="connsiteY27" fmla="*/ 837083 h 890169"/>
              <a:gd name="connsiteX28" fmla="*/ 638301 w 1184503"/>
              <a:gd name="connsiteY28" fmla="*/ 878423 h 890169"/>
              <a:gd name="connsiteX29" fmla="*/ 576154 w 1184503"/>
              <a:gd name="connsiteY29" fmla="*/ 887152 h 890169"/>
              <a:gd name="connsiteX30" fmla="*/ 309973 w 1184503"/>
              <a:gd name="connsiteY30" fmla="*/ 887866 h 890169"/>
              <a:gd name="connsiteX31" fmla="*/ 293558 w 1184503"/>
              <a:gd name="connsiteY31" fmla="*/ 871011 h 890169"/>
              <a:gd name="connsiteX32" fmla="*/ 292488 w 1184503"/>
              <a:gd name="connsiteY32" fmla="*/ 626955 h 890169"/>
              <a:gd name="connsiteX33" fmla="*/ 278543 w 1184503"/>
              <a:gd name="connsiteY33" fmla="*/ 550233 h 890169"/>
              <a:gd name="connsiteX34" fmla="*/ 223835 w 1184503"/>
              <a:gd name="connsiteY34" fmla="*/ 540982 h 890169"/>
              <a:gd name="connsiteX35" fmla="*/ 180767 w 1184503"/>
              <a:gd name="connsiteY35" fmla="*/ 569832 h 890169"/>
              <a:gd name="connsiteX36" fmla="*/ 106103 w 1184503"/>
              <a:gd name="connsiteY36" fmla="*/ 596815 h 890169"/>
              <a:gd name="connsiteX37" fmla="*/ 6982 w 1184503"/>
              <a:gd name="connsiteY37" fmla="*/ 524787 h 890169"/>
              <a:gd name="connsiteX38" fmla="*/ 7366 w 1184503"/>
              <a:gd name="connsiteY38" fmla="*/ 433433 h 890169"/>
              <a:gd name="connsiteX39" fmla="*/ 21942 w 1184503"/>
              <a:gd name="connsiteY39" fmla="*/ 404941 h 890169"/>
              <a:gd name="connsiteX40" fmla="*/ 53839 w 1184503"/>
              <a:gd name="connsiteY40" fmla="*/ 376008 h 890169"/>
              <a:gd name="connsiteX41" fmla="*/ 173547 w 1184503"/>
              <a:gd name="connsiteY41" fmla="*/ 384133 h 890169"/>
              <a:gd name="connsiteX42" fmla="*/ 219471 w 1184503"/>
              <a:gd name="connsiteY42" fmla="*/ 415399 h 890169"/>
              <a:gd name="connsiteX43" fmla="*/ 274069 w 1184503"/>
              <a:gd name="connsiteY43" fmla="*/ 412956 h 890169"/>
              <a:gd name="connsiteX44" fmla="*/ 291060 w 1184503"/>
              <a:gd name="connsiteY44" fmla="*/ 358495 h 890169"/>
              <a:gd name="connsiteX45" fmla="*/ 293504 w 1184503"/>
              <a:gd name="connsiteY45" fmla="*/ 16937 h 890169"/>
              <a:gd name="connsiteX46" fmla="*/ 296241 w 1184503"/>
              <a:gd name="connsiteY46" fmla="*/ 3661 h 890169"/>
              <a:gd name="connsiteX47" fmla="*/ 299549 w 1184503"/>
              <a:gd name="connsiteY47" fmla="*/ 2774 h 890169"/>
              <a:gd name="connsiteX48" fmla="*/ 299549 w 1184503"/>
              <a:gd name="connsiteY48" fmla="*/ 6530 h 890169"/>
              <a:gd name="connsiteX49" fmla="*/ 301462 w 1184503"/>
              <a:gd name="connsiteY49" fmla="*/ 2261 h 89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184503" h="890169">
                <a:moveTo>
                  <a:pt x="309891" y="0"/>
                </a:moveTo>
                <a:cubicBezTo>
                  <a:pt x="345558" y="103"/>
                  <a:pt x="448373" y="133"/>
                  <a:pt x="573041" y="129"/>
                </a:cubicBezTo>
                <a:lnTo>
                  <a:pt x="606768" y="126"/>
                </a:lnTo>
                <a:lnTo>
                  <a:pt x="611035" y="856"/>
                </a:lnTo>
                <a:cubicBezTo>
                  <a:pt x="629865" y="8158"/>
                  <a:pt x="633983" y="25095"/>
                  <a:pt x="624430" y="43348"/>
                </a:cubicBezTo>
                <a:cubicBezTo>
                  <a:pt x="616991" y="57540"/>
                  <a:pt x="608097" y="71210"/>
                  <a:pt x="597035" y="82382"/>
                </a:cubicBezTo>
                <a:cubicBezTo>
                  <a:pt x="542767" y="137282"/>
                  <a:pt x="568816" y="238956"/>
                  <a:pt x="631512" y="271401"/>
                </a:cubicBezTo>
                <a:cubicBezTo>
                  <a:pt x="648613" y="280241"/>
                  <a:pt x="665577" y="285566"/>
                  <a:pt x="682812" y="288006"/>
                </a:cubicBezTo>
                <a:cubicBezTo>
                  <a:pt x="700047" y="290445"/>
                  <a:pt x="717553" y="289999"/>
                  <a:pt x="735739" y="287295"/>
                </a:cubicBezTo>
                <a:cubicBezTo>
                  <a:pt x="746856" y="286142"/>
                  <a:pt x="757150" y="282025"/>
                  <a:pt x="767554" y="278292"/>
                </a:cubicBezTo>
                <a:cubicBezTo>
                  <a:pt x="808152" y="261437"/>
                  <a:pt x="832225" y="229898"/>
                  <a:pt x="841805" y="188393"/>
                </a:cubicBezTo>
                <a:cubicBezTo>
                  <a:pt x="849107" y="156662"/>
                  <a:pt x="845730" y="124819"/>
                  <a:pt x="826241" y="96931"/>
                </a:cubicBezTo>
                <a:cubicBezTo>
                  <a:pt x="814053" y="79500"/>
                  <a:pt x="800822" y="62811"/>
                  <a:pt x="788031" y="45791"/>
                </a:cubicBezTo>
                <a:cubicBezTo>
                  <a:pt x="775205" y="29589"/>
                  <a:pt x="785509" y="9928"/>
                  <a:pt x="798990" y="1110"/>
                </a:cubicBezTo>
                <a:lnTo>
                  <a:pt x="801980" y="98"/>
                </a:lnTo>
                <a:lnTo>
                  <a:pt x="838094" y="91"/>
                </a:lnTo>
                <a:cubicBezTo>
                  <a:pt x="971768" y="62"/>
                  <a:pt x="1097101" y="27"/>
                  <a:pt x="1168796" y="27"/>
                </a:cubicBezTo>
                <a:cubicBezTo>
                  <a:pt x="1180270" y="27"/>
                  <a:pt x="1183289" y="3459"/>
                  <a:pt x="1183536" y="14521"/>
                </a:cubicBezTo>
                <a:cubicBezTo>
                  <a:pt x="1185897" y="122811"/>
                  <a:pt x="1183179" y="862666"/>
                  <a:pt x="1183289" y="876831"/>
                </a:cubicBezTo>
                <a:cubicBezTo>
                  <a:pt x="1183345" y="885231"/>
                  <a:pt x="1179968" y="887838"/>
                  <a:pt x="1171898" y="887728"/>
                </a:cubicBezTo>
                <a:cubicBezTo>
                  <a:pt x="1160040" y="887564"/>
                  <a:pt x="952080" y="892505"/>
                  <a:pt x="868028" y="888771"/>
                </a:cubicBezTo>
                <a:cubicBezTo>
                  <a:pt x="837504" y="887427"/>
                  <a:pt x="823752" y="890583"/>
                  <a:pt x="802835" y="883748"/>
                </a:cubicBezTo>
                <a:cubicBezTo>
                  <a:pt x="785679" y="878121"/>
                  <a:pt x="781204" y="857396"/>
                  <a:pt x="789796" y="841887"/>
                </a:cubicBezTo>
                <a:cubicBezTo>
                  <a:pt x="797921" y="827202"/>
                  <a:pt x="811756" y="816634"/>
                  <a:pt x="823642" y="804500"/>
                </a:cubicBezTo>
                <a:cubicBezTo>
                  <a:pt x="873820" y="753251"/>
                  <a:pt x="859436" y="668184"/>
                  <a:pt x="809066" y="627065"/>
                </a:cubicBezTo>
                <a:cubicBezTo>
                  <a:pt x="761990" y="588635"/>
                  <a:pt x="693365" y="584654"/>
                  <a:pt x="640963" y="613916"/>
                </a:cubicBezTo>
                <a:cubicBezTo>
                  <a:pt x="578295" y="648914"/>
                  <a:pt x="554524" y="739993"/>
                  <a:pt x="601024" y="797336"/>
                </a:cubicBezTo>
                <a:cubicBezTo>
                  <a:pt x="613349" y="812543"/>
                  <a:pt x="631932" y="820531"/>
                  <a:pt x="642253" y="837083"/>
                </a:cubicBezTo>
                <a:cubicBezTo>
                  <a:pt x="650625" y="850534"/>
                  <a:pt x="652986" y="871863"/>
                  <a:pt x="638301" y="878423"/>
                </a:cubicBezTo>
                <a:cubicBezTo>
                  <a:pt x="622737" y="885395"/>
                  <a:pt x="605087" y="886658"/>
                  <a:pt x="576154" y="887152"/>
                </a:cubicBezTo>
                <a:cubicBezTo>
                  <a:pt x="487436" y="889540"/>
                  <a:pt x="398691" y="887234"/>
                  <a:pt x="309973" y="887866"/>
                </a:cubicBezTo>
                <a:cubicBezTo>
                  <a:pt x="296495" y="887975"/>
                  <a:pt x="293504" y="883913"/>
                  <a:pt x="293558" y="871011"/>
                </a:cubicBezTo>
                <a:cubicBezTo>
                  <a:pt x="293860" y="789650"/>
                  <a:pt x="294107" y="708289"/>
                  <a:pt x="292488" y="626955"/>
                </a:cubicBezTo>
                <a:cubicBezTo>
                  <a:pt x="291994" y="602223"/>
                  <a:pt x="292295" y="572192"/>
                  <a:pt x="278543" y="550233"/>
                </a:cubicBezTo>
                <a:cubicBezTo>
                  <a:pt x="265999" y="530221"/>
                  <a:pt x="245054" y="530660"/>
                  <a:pt x="223835" y="540982"/>
                </a:cubicBezTo>
                <a:cubicBezTo>
                  <a:pt x="208134" y="548613"/>
                  <a:pt x="193750" y="558632"/>
                  <a:pt x="180767" y="569832"/>
                </a:cubicBezTo>
                <a:cubicBezTo>
                  <a:pt x="158944" y="588635"/>
                  <a:pt x="135365" y="595854"/>
                  <a:pt x="106103" y="596815"/>
                </a:cubicBezTo>
                <a:cubicBezTo>
                  <a:pt x="59521" y="598352"/>
                  <a:pt x="19609" y="562640"/>
                  <a:pt x="6982" y="524787"/>
                </a:cubicBezTo>
                <a:cubicBezTo>
                  <a:pt x="-3175" y="494372"/>
                  <a:pt x="-1555" y="463847"/>
                  <a:pt x="7366" y="433433"/>
                </a:cubicBezTo>
                <a:cubicBezTo>
                  <a:pt x="10386" y="423002"/>
                  <a:pt x="17138" y="414466"/>
                  <a:pt x="21942" y="404941"/>
                </a:cubicBezTo>
                <a:cubicBezTo>
                  <a:pt x="30452" y="392944"/>
                  <a:pt x="41074" y="383145"/>
                  <a:pt x="53839" y="376008"/>
                </a:cubicBezTo>
                <a:cubicBezTo>
                  <a:pt x="90512" y="355476"/>
                  <a:pt x="139400" y="354158"/>
                  <a:pt x="173547" y="384133"/>
                </a:cubicBezTo>
                <a:cubicBezTo>
                  <a:pt x="187492" y="396349"/>
                  <a:pt x="202672" y="407164"/>
                  <a:pt x="219471" y="415399"/>
                </a:cubicBezTo>
                <a:cubicBezTo>
                  <a:pt x="240827" y="427367"/>
                  <a:pt x="266356" y="423414"/>
                  <a:pt x="274069" y="412956"/>
                </a:cubicBezTo>
                <a:cubicBezTo>
                  <a:pt x="288755" y="393054"/>
                  <a:pt x="290703" y="381800"/>
                  <a:pt x="291060" y="358495"/>
                </a:cubicBezTo>
                <a:cubicBezTo>
                  <a:pt x="292460" y="263574"/>
                  <a:pt x="294437" y="30552"/>
                  <a:pt x="293504" y="16937"/>
                </a:cubicBezTo>
                <a:cubicBezTo>
                  <a:pt x="293078" y="10541"/>
                  <a:pt x="293750" y="6300"/>
                  <a:pt x="296241" y="3661"/>
                </a:cubicBezTo>
                <a:lnTo>
                  <a:pt x="299549" y="2774"/>
                </a:lnTo>
                <a:lnTo>
                  <a:pt x="299549" y="6530"/>
                </a:lnTo>
                <a:lnTo>
                  <a:pt x="301462" y="2261"/>
                </a:lnTo>
                <a:close/>
              </a:path>
            </a:pathLst>
          </a:custGeom>
          <a:solidFill>
            <a:schemeClr val="accent1"/>
          </a:solidFill>
          <a:ln w="381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4" name="Graphic 173">
            <a:extLst>
              <a:ext uri="{FF2B5EF4-FFF2-40B4-BE49-F238E27FC236}">
                <a16:creationId xmlns:a16="http://schemas.microsoft.com/office/drawing/2014/main" id="{EC927A53-8618-44B4-A6F5-DD85C0D84F8D}"/>
              </a:ext>
            </a:extLst>
          </p:cNvPr>
          <p:cNvSpPr/>
          <p:nvPr/>
        </p:nvSpPr>
        <p:spPr>
          <a:xfrm>
            <a:off x="5185239" y="4600514"/>
            <a:ext cx="1184844" cy="888611"/>
          </a:xfrm>
          <a:custGeom>
            <a:avLst/>
            <a:gdLst>
              <a:gd name="connsiteX0" fmla="*/ 1287062 w 1649438"/>
              <a:gd name="connsiteY0" fmla="*/ 736301 h 1237048"/>
              <a:gd name="connsiteX1" fmla="*/ 1326574 w 1649438"/>
              <a:gd name="connsiteY1" fmla="*/ 733932 h 1237048"/>
              <a:gd name="connsiteX2" fmla="*/ 1406440 w 1649438"/>
              <a:gd name="connsiteY2" fmla="*/ 784488 h 1237048"/>
              <a:gd name="connsiteX3" fmla="*/ 1544390 w 1649438"/>
              <a:gd name="connsiteY3" fmla="*/ 807264 h 1237048"/>
              <a:gd name="connsiteX4" fmla="*/ 1630294 w 1649438"/>
              <a:gd name="connsiteY4" fmla="*/ 734773 h 1237048"/>
              <a:gd name="connsiteX5" fmla="*/ 1621161 w 1649438"/>
              <a:gd name="connsiteY5" fmla="*/ 553871 h 1237048"/>
              <a:gd name="connsiteX6" fmla="*/ 1404224 w 1649438"/>
              <a:gd name="connsiteY6" fmla="*/ 519976 h 1237048"/>
              <a:gd name="connsiteX7" fmla="*/ 1330281 w 1649438"/>
              <a:gd name="connsiteY7" fmla="*/ 569768 h 1237048"/>
              <a:gd name="connsiteX8" fmla="*/ 1261191 w 1649438"/>
              <a:gd name="connsiteY8" fmla="*/ 548483 h 1237048"/>
              <a:gd name="connsiteX9" fmla="*/ 1241550 w 1649438"/>
              <a:gd name="connsiteY9" fmla="*/ 455396 h 1237048"/>
              <a:gd name="connsiteX10" fmla="*/ 1240594 w 1649438"/>
              <a:gd name="connsiteY10" fmla="*/ 41011 h 1237048"/>
              <a:gd name="connsiteX11" fmla="*/ 1218240 w 1649438"/>
              <a:gd name="connsiteY11" fmla="*/ 619 h 1237048"/>
              <a:gd name="connsiteX12" fmla="*/ 815089 w 1649438"/>
              <a:gd name="connsiteY12" fmla="*/ 581 h 1237048"/>
              <a:gd name="connsiteX13" fmla="*/ 737708 w 1649438"/>
              <a:gd name="connsiteY13" fmla="*/ 4364 h 1237048"/>
              <a:gd name="connsiteX14" fmla="*/ 703812 w 1649438"/>
              <a:gd name="connsiteY14" fmla="*/ 54767 h 1237048"/>
              <a:gd name="connsiteX15" fmla="*/ 778023 w 1649438"/>
              <a:gd name="connsiteY15" fmla="*/ 171012 h 1237048"/>
              <a:gd name="connsiteX16" fmla="*/ 766673 w 1649438"/>
              <a:gd name="connsiteY16" fmla="*/ 313089 h 1237048"/>
              <a:gd name="connsiteX17" fmla="*/ 673891 w 1649438"/>
              <a:gd name="connsiteY17" fmla="*/ 391235 h 1237048"/>
              <a:gd name="connsiteX18" fmla="*/ 542514 w 1649438"/>
              <a:gd name="connsiteY18" fmla="*/ 399604 h 1237048"/>
              <a:gd name="connsiteX19" fmla="*/ 461502 w 1649438"/>
              <a:gd name="connsiteY19" fmla="*/ 359480 h 1237048"/>
              <a:gd name="connsiteX20" fmla="*/ 399902 w 1649438"/>
              <a:gd name="connsiteY20" fmla="*/ 223861 h 1237048"/>
              <a:gd name="connsiteX21" fmla="*/ 455693 w 1649438"/>
              <a:gd name="connsiteY21" fmla="*/ 98331 h 1237048"/>
              <a:gd name="connsiteX22" fmla="*/ 488710 w 1649438"/>
              <a:gd name="connsiteY22" fmla="*/ 43189 h 1237048"/>
              <a:gd name="connsiteX23" fmla="*/ 458789 w 1649438"/>
              <a:gd name="connsiteY23" fmla="*/ 7765 h 1237048"/>
              <a:gd name="connsiteX24" fmla="*/ 365013 w 1649438"/>
              <a:gd name="connsiteY24" fmla="*/ 1192 h 1237048"/>
              <a:gd name="connsiteX25" fmla="*/ 17922 w 1649438"/>
              <a:gd name="connsiteY25" fmla="*/ 1727 h 1237048"/>
              <a:gd name="connsiteX26" fmla="*/ 0 w 1649438"/>
              <a:gd name="connsiteY26" fmla="*/ 12504 h 1237048"/>
              <a:gd name="connsiteX27" fmla="*/ 1223 w 1649438"/>
              <a:gd name="connsiteY27" fmla="*/ 1215267 h 1237048"/>
              <a:gd name="connsiteX28" fmla="*/ 11617 w 1649438"/>
              <a:gd name="connsiteY28" fmla="*/ 1237048 h 1237048"/>
              <a:gd name="connsiteX29" fmla="*/ 1214189 w 1649438"/>
              <a:gd name="connsiteY29" fmla="*/ 1234985 h 1237048"/>
              <a:gd name="connsiteX30" fmla="*/ 1239486 w 1649438"/>
              <a:gd name="connsiteY30" fmla="*/ 1212439 h 1237048"/>
              <a:gd name="connsiteX31" fmla="*/ 1241856 w 1649438"/>
              <a:gd name="connsiteY31" fmla="*/ 922553 h 1237048"/>
              <a:gd name="connsiteX32" fmla="*/ 1246174 w 1649438"/>
              <a:gd name="connsiteY32" fmla="*/ 810206 h 1237048"/>
              <a:gd name="connsiteX33" fmla="*/ 1287062 w 1649438"/>
              <a:gd name="connsiteY33" fmla="*/ 736301 h 123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49438" h="1237048">
                <a:moveTo>
                  <a:pt x="1287062" y="736301"/>
                </a:moveTo>
                <a:cubicBezTo>
                  <a:pt x="1300284" y="728277"/>
                  <a:pt x="1312970" y="728239"/>
                  <a:pt x="1326574" y="733932"/>
                </a:cubicBezTo>
                <a:cubicBezTo>
                  <a:pt x="1356037" y="746275"/>
                  <a:pt x="1381563" y="765267"/>
                  <a:pt x="1406440" y="784488"/>
                </a:cubicBezTo>
                <a:cubicBezTo>
                  <a:pt x="1445341" y="814562"/>
                  <a:pt x="1497464" y="820141"/>
                  <a:pt x="1544390" y="807264"/>
                </a:cubicBezTo>
                <a:cubicBezTo>
                  <a:pt x="1583215" y="796602"/>
                  <a:pt x="1612983" y="770846"/>
                  <a:pt x="1630294" y="734773"/>
                </a:cubicBezTo>
                <a:cubicBezTo>
                  <a:pt x="1659565" y="673784"/>
                  <a:pt x="1654291" y="614095"/>
                  <a:pt x="1621161" y="553871"/>
                </a:cubicBezTo>
                <a:cubicBezTo>
                  <a:pt x="1584552" y="487380"/>
                  <a:pt x="1467963" y="461166"/>
                  <a:pt x="1404224" y="519976"/>
                </a:cubicBezTo>
                <a:cubicBezTo>
                  <a:pt x="1382442" y="540076"/>
                  <a:pt x="1357642" y="557081"/>
                  <a:pt x="1330281" y="569768"/>
                </a:cubicBezTo>
                <a:cubicBezTo>
                  <a:pt x="1306359" y="580850"/>
                  <a:pt x="1271700" y="572252"/>
                  <a:pt x="1261191" y="548483"/>
                </a:cubicBezTo>
                <a:cubicBezTo>
                  <a:pt x="1246823" y="516116"/>
                  <a:pt x="1241015" y="491927"/>
                  <a:pt x="1241550" y="455396"/>
                </a:cubicBezTo>
                <a:cubicBezTo>
                  <a:pt x="1242352" y="398840"/>
                  <a:pt x="1240480" y="45367"/>
                  <a:pt x="1240594" y="41011"/>
                </a:cubicBezTo>
                <a:cubicBezTo>
                  <a:pt x="1241550" y="3944"/>
                  <a:pt x="1238072" y="46"/>
                  <a:pt x="1218240" y="619"/>
                </a:cubicBezTo>
                <a:cubicBezTo>
                  <a:pt x="1208113" y="466"/>
                  <a:pt x="927704" y="1651"/>
                  <a:pt x="815089" y="581"/>
                </a:cubicBezTo>
                <a:cubicBezTo>
                  <a:pt x="780239" y="237"/>
                  <a:pt x="771335" y="-1750"/>
                  <a:pt x="737708" y="4364"/>
                </a:cubicBezTo>
                <a:cubicBezTo>
                  <a:pt x="710653" y="9255"/>
                  <a:pt x="699341" y="29776"/>
                  <a:pt x="703812" y="54767"/>
                </a:cubicBezTo>
                <a:cubicBezTo>
                  <a:pt x="727390" y="94738"/>
                  <a:pt x="760750" y="127220"/>
                  <a:pt x="778023" y="171012"/>
                </a:cubicBezTo>
                <a:cubicBezTo>
                  <a:pt x="796136" y="216945"/>
                  <a:pt x="792467" y="270864"/>
                  <a:pt x="766673" y="313089"/>
                </a:cubicBezTo>
                <a:cubicBezTo>
                  <a:pt x="745121" y="348398"/>
                  <a:pt x="711531" y="374804"/>
                  <a:pt x="673891" y="391235"/>
                </a:cubicBezTo>
                <a:cubicBezTo>
                  <a:pt x="630022" y="410342"/>
                  <a:pt x="588637" y="412406"/>
                  <a:pt x="542514" y="399604"/>
                </a:cubicBezTo>
                <a:cubicBezTo>
                  <a:pt x="512593" y="391312"/>
                  <a:pt x="485538" y="378931"/>
                  <a:pt x="461502" y="359480"/>
                </a:cubicBezTo>
                <a:cubicBezTo>
                  <a:pt x="418321" y="324515"/>
                  <a:pt x="399711" y="277283"/>
                  <a:pt x="399902" y="223861"/>
                </a:cubicBezTo>
                <a:cubicBezTo>
                  <a:pt x="400093" y="176400"/>
                  <a:pt x="428906" y="135168"/>
                  <a:pt x="455693" y="98331"/>
                </a:cubicBezTo>
                <a:cubicBezTo>
                  <a:pt x="467234" y="82434"/>
                  <a:pt x="486532" y="63671"/>
                  <a:pt x="488710" y="43189"/>
                </a:cubicBezTo>
                <a:cubicBezTo>
                  <a:pt x="490735" y="24350"/>
                  <a:pt x="474227" y="11242"/>
                  <a:pt x="458789" y="7765"/>
                </a:cubicBezTo>
                <a:cubicBezTo>
                  <a:pt x="428791" y="1040"/>
                  <a:pt x="396310" y="1154"/>
                  <a:pt x="365013" y="1192"/>
                </a:cubicBezTo>
                <a:cubicBezTo>
                  <a:pt x="251749" y="1345"/>
                  <a:pt x="142574" y="696"/>
                  <a:pt x="17922" y="1727"/>
                </a:cubicBezTo>
                <a:cubicBezTo>
                  <a:pt x="10547" y="1727"/>
                  <a:pt x="0" y="657"/>
                  <a:pt x="0" y="12504"/>
                </a:cubicBezTo>
                <a:cubicBezTo>
                  <a:pt x="573" y="37686"/>
                  <a:pt x="994" y="848572"/>
                  <a:pt x="1223" y="1215267"/>
                </a:cubicBezTo>
                <a:cubicBezTo>
                  <a:pt x="1223" y="1223368"/>
                  <a:pt x="-4471" y="1235902"/>
                  <a:pt x="11617" y="1237048"/>
                </a:cubicBezTo>
                <a:cubicBezTo>
                  <a:pt x="19833" y="1236513"/>
                  <a:pt x="981279" y="1234794"/>
                  <a:pt x="1214189" y="1234985"/>
                </a:cubicBezTo>
                <a:cubicBezTo>
                  <a:pt x="1231156" y="1234985"/>
                  <a:pt x="1238760" y="1231775"/>
                  <a:pt x="1239486" y="1212439"/>
                </a:cubicBezTo>
                <a:cubicBezTo>
                  <a:pt x="1243117" y="1115798"/>
                  <a:pt x="1240633" y="1019156"/>
                  <a:pt x="1241856" y="922553"/>
                </a:cubicBezTo>
                <a:cubicBezTo>
                  <a:pt x="1242314" y="885104"/>
                  <a:pt x="1239983" y="847464"/>
                  <a:pt x="1246174" y="810206"/>
                </a:cubicBezTo>
                <a:cubicBezTo>
                  <a:pt x="1255039" y="782960"/>
                  <a:pt x="1259090" y="753306"/>
                  <a:pt x="1287062" y="736301"/>
                </a:cubicBezTo>
                <a:close/>
              </a:path>
            </a:pathLst>
          </a:custGeom>
          <a:solidFill>
            <a:schemeClr val="accent3"/>
          </a:solidFill>
          <a:ln w="38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34">
            <a:extLst>
              <a:ext uri="{FF2B5EF4-FFF2-40B4-BE49-F238E27FC236}">
                <a16:creationId xmlns:a16="http://schemas.microsoft.com/office/drawing/2014/main" id="{1DFC28C8-BAB2-46BA-89B4-64668A9D1108}"/>
              </a:ext>
            </a:extLst>
          </p:cNvPr>
          <p:cNvSpPr/>
          <p:nvPr/>
        </p:nvSpPr>
        <p:spPr>
          <a:xfrm>
            <a:off x="4895247" y="2291814"/>
            <a:ext cx="1181864" cy="1380404"/>
          </a:xfrm>
          <a:custGeom>
            <a:avLst/>
            <a:gdLst>
              <a:gd name="connsiteX0" fmla="*/ 1181863 w 1181864"/>
              <a:gd name="connsiteY0" fmla="*/ 0 h 1380404"/>
              <a:gd name="connsiteX1" fmla="*/ 1181863 w 1181864"/>
              <a:gd name="connsiteY1" fmla="*/ 592860 h 1380404"/>
              <a:gd name="connsiteX2" fmla="*/ 1181798 w 1181864"/>
              <a:gd name="connsiteY2" fmla="*/ 592860 h 1380404"/>
              <a:gd name="connsiteX3" fmla="*/ 1181839 w 1181864"/>
              <a:gd name="connsiteY3" fmla="*/ 620867 h 1380404"/>
              <a:gd name="connsiteX4" fmla="*/ 1181864 w 1181864"/>
              <a:gd name="connsiteY4" fmla="*/ 650080 h 1380404"/>
              <a:gd name="connsiteX5" fmla="*/ 1132510 w 1181864"/>
              <a:gd name="connsiteY5" fmla="*/ 674839 h 1380404"/>
              <a:gd name="connsiteX6" fmla="*/ 1081370 w 1181864"/>
              <a:gd name="connsiteY6" fmla="*/ 636629 h 1380404"/>
              <a:gd name="connsiteX7" fmla="*/ 989908 w 1181864"/>
              <a:gd name="connsiteY7" fmla="*/ 621065 h 1380404"/>
              <a:gd name="connsiteX8" fmla="*/ 900009 w 1181864"/>
              <a:gd name="connsiteY8" fmla="*/ 695317 h 1380404"/>
              <a:gd name="connsiteX9" fmla="*/ 891006 w 1181864"/>
              <a:gd name="connsiteY9" fmla="*/ 727132 h 1380404"/>
              <a:gd name="connsiteX10" fmla="*/ 906900 w 1181864"/>
              <a:gd name="connsiteY10" fmla="*/ 831358 h 1380404"/>
              <a:gd name="connsiteX11" fmla="*/ 1095919 w 1181864"/>
              <a:gd name="connsiteY11" fmla="*/ 865835 h 1380404"/>
              <a:gd name="connsiteX12" fmla="*/ 1134953 w 1181864"/>
              <a:gd name="connsiteY12" fmla="*/ 838440 h 1380404"/>
              <a:gd name="connsiteX13" fmla="*/ 1177445 w 1181864"/>
              <a:gd name="connsiteY13" fmla="*/ 851836 h 1380404"/>
              <a:gd name="connsiteX14" fmla="*/ 1181233 w 1181864"/>
              <a:gd name="connsiteY14" fmla="*/ 904238 h 1380404"/>
              <a:gd name="connsiteX15" fmla="*/ 1181222 w 1181864"/>
              <a:gd name="connsiteY15" fmla="*/ 948671 h 1380404"/>
              <a:gd name="connsiteX16" fmla="*/ 1181864 w 1181864"/>
              <a:gd name="connsiteY16" fmla="*/ 948671 h 1380404"/>
              <a:gd name="connsiteX17" fmla="*/ 1181864 w 1181864"/>
              <a:gd name="connsiteY17" fmla="*/ 1380404 h 1380404"/>
              <a:gd name="connsiteX18" fmla="*/ 813390 w 1181864"/>
              <a:gd name="connsiteY18" fmla="*/ 1380404 h 1380404"/>
              <a:gd name="connsiteX19" fmla="*/ 793395 w 1181864"/>
              <a:gd name="connsiteY19" fmla="*/ 1367398 h 1380404"/>
              <a:gd name="connsiteX20" fmla="*/ 794119 w 1181864"/>
              <a:gd name="connsiteY20" fmla="*/ 1334621 h 1380404"/>
              <a:gd name="connsiteX21" fmla="*/ 832329 w 1181864"/>
              <a:gd name="connsiteY21" fmla="*/ 1283481 h 1380404"/>
              <a:gd name="connsiteX22" fmla="*/ 847893 w 1181864"/>
              <a:gd name="connsiteY22" fmla="*/ 1192019 h 1380404"/>
              <a:gd name="connsiteX23" fmla="*/ 773642 w 1181864"/>
              <a:gd name="connsiteY23" fmla="*/ 1102120 h 1380404"/>
              <a:gd name="connsiteX24" fmla="*/ 741827 w 1181864"/>
              <a:gd name="connsiteY24" fmla="*/ 1093117 h 1380404"/>
              <a:gd name="connsiteX25" fmla="*/ 688900 w 1181864"/>
              <a:gd name="connsiteY25" fmla="*/ 1092406 h 1380404"/>
              <a:gd name="connsiteX26" fmla="*/ 637600 w 1181864"/>
              <a:gd name="connsiteY26" fmla="*/ 1109011 h 1380404"/>
              <a:gd name="connsiteX27" fmla="*/ 603123 w 1181864"/>
              <a:gd name="connsiteY27" fmla="*/ 1298030 h 1380404"/>
              <a:gd name="connsiteX28" fmla="*/ 630518 w 1181864"/>
              <a:gd name="connsiteY28" fmla="*/ 1337064 h 1380404"/>
              <a:gd name="connsiteX29" fmla="*/ 617123 w 1181864"/>
              <a:gd name="connsiteY29" fmla="*/ 1379556 h 1380404"/>
              <a:gd name="connsiteX30" fmla="*/ 612160 w 1181864"/>
              <a:gd name="connsiteY30" fmla="*/ 1380404 h 1380404"/>
              <a:gd name="connsiteX31" fmla="*/ 310140 w 1181864"/>
              <a:gd name="connsiteY31" fmla="*/ 1380404 h 1380404"/>
              <a:gd name="connsiteX32" fmla="*/ 308257 w 1181864"/>
              <a:gd name="connsiteY32" fmla="*/ 1379728 h 1380404"/>
              <a:gd name="connsiteX33" fmla="*/ 305637 w 1181864"/>
              <a:gd name="connsiteY33" fmla="*/ 1373882 h 1380404"/>
              <a:gd name="connsiteX34" fmla="*/ 305637 w 1181864"/>
              <a:gd name="connsiteY34" fmla="*/ 1380404 h 1380404"/>
              <a:gd name="connsiteX35" fmla="*/ 0 w 1181864"/>
              <a:gd name="connsiteY35" fmla="*/ 1380404 h 138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81864" h="1380404">
                <a:moveTo>
                  <a:pt x="1181863" y="0"/>
                </a:moveTo>
                <a:lnTo>
                  <a:pt x="1181863" y="592860"/>
                </a:lnTo>
                <a:lnTo>
                  <a:pt x="1181798" y="592860"/>
                </a:lnTo>
                <a:lnTo>
                  <a:pt x="1181839" y="620867"/>
                </a:lnTo>
                <a:cubicBezTo>
                  <a:pt x="1181855" y="633739"/>
                  <a:pt x="1181864" y="643818"/>
                  <a:pt x="1181864" y="650080"/>
                </a:cubicBezTo>
                <a:cubicBezTo>
                  <a:pt x="1181864" y="667922"/>
                  <a:pt x="1154112" y="691941"/>
                  <a:pt x="1132510" y="674839"/>
                </a:cubicBezTo>
                <a:cubicBezTo>
                  <a:pt x="1115490" y="662048"/>
                  <a:pt x="1098801" y="648817"/>
                  <a:pt x="1081370" y="636629"/>
                </a:cubicBezTo>
                <a:cubicBezTo>
                  <a:pt x="1053482" y="617140"/>
                  <a:pt x="1021640" y="613764"/>
                  <a:pt x="989908" y="621065"/>
                </a:cubicBezTo>
                <a:cubicBezTo>
                  <a:pt x="948403" y="630645"/>
                  <a:pt x="916864" y="654719"/>
                  <a:pt x="900009" y="695317"/>
                </a:cubicBezTo>
                <a:cubicBezTo>
                  <a:pt x="896276" y="705720"/>
                  <a:pt x="892159" y="716014"/>
                  <a:pt x="891006" y="727132"/>
                </a:cubicBezTo>
                <a:cubicBezTo>
                  <a:pt x="885598" y="763502"/>
                  <a:pt x="889222" y="797156"/>
                  <a:pt x="906900" y="831358"/>
                </a:cubicBezTo>
                <a:cubicBezTo>
                  <a:pt x="939345" y="894054"/>
                  <a:pt x="1041019" y="920104"/>
                  <a:pt x="1095919" y="865835"/>
                </a:cubicBezTo>
                <a:cubicBezTo>
                  <a:pt x="1107091" y="854773"/>
                  <a:pt x="1120761" y="845879"/>
                  <a:pt x="1134953" y="838440"/>
                </a:cubicBezTo>
                <a:cubicBezTo>
                  <a:pt x="1153206" y="828888"/>
                  <a:pt x="1170143" y="833005"/>
                  <a:pt x="1177445" y="851836"/>
                </a:cubicBezTo>
                <a:cubicBezTo>
                  <a:pt x="1184060" y="868910"/>
                  <a:pt x="1181260" y="885681"/>
                  <a:pt x="1181233" y="904238"/>
                </a:cubicBezTo>
                <a:lnTo>
                  <a:pt x="1181222" y="948671"/>
                </a:lnTo>
                <a:lnTo>
                  <a:pt x="1181864" y="948671"/>
                </a:lnTo>
                <a:lnTo>
                  <a:pt x="1181864" y="1380404"/>
                </a:lnTo>
                <a:lnTo>
                  <a:pt x="813390" y="1380404"/>
                </a:lnTo>
                <a:lnTo>
                  <a:pt x="793395" y="1367398"/>
                </a:lnTo>
                <a:cubicBezTo>
                  <a:pt x="787298" y="1357760"/>
                  <a:pt x="785568" y="1345422"/>
                  <a:pt x="794119" y="1334621"/>
                </a:cubicBezTo>
                <a:cubicBezTo>
                  <a:pt x="806910" y="1317601"/>
                  <a:pt x="820141" y="1300912"/>
                  <a:pt x="832329" y="1283481"/>
                </a:cubicBezTo>
                <a:cubicBezTo>
                  <a:pt x="851818" y="1255593"/>
                  <a:pt x="855195" y="1223750"/>
                  <a:pt x="847893" y="1192019"/>
                </a:cubicBezTo>
                <a:cubicBezTo>
                  <a:pt x="838313" y="1150514"/>
                  <a:pt x="814240" y="1118975"/>
                  <a:pt x="773642" y="1102120"/>
                </a:cubicBezTo>
                <a:cubicBezTo>
                  <a:pt x="763238" y="1098387"/>
                  <a:pt x="752944" y="1094270"/>
                  <a:pt x="741827" y="1093117"/>
                </a:cubicBezTo>
                <a:cubicBezTo>
                  <a:pt x="723641" y="1090413"/>
                  <a:pt x="706135" y="1089967"/>
                  <a:pt x="688900" y="1092406"/>
                </a:cubicBezTo>
                <a:cubicBezTo>
                  <a:pt x="671665" y="1094846"/>
                  <a:pt x="654701" y="1100171"/>
                  <a:pt x="637600" y="1109011"/>
                </a:cubicBezTo>
                <a:cubicBezTo>
                  <a:pt x="574904" y="1141456"/>
                  <a:pt x="548855" y="1243130"/>
                  <a:pt x="603123" y="1298030"/>
                </a:cubicBezTo>
                <a:cubicBezTo>
                  <a:pt x="614185" y="1309202"/>
                  <a:pt x="623079" y="1322872"/>
                  <a:pt x="630518" y="1337064"/>
                </a:cubicBezTo>
                <a:cubicBezTo>
                  <a:pt x="640071" y="1355317"/>
                  <a:pt x="635953" y="1372254"/>
                  <a:pt x="617123" y="1379556"/>
                </a:cubicBezTo>
                <a:lnTo>
                  <a:pt x="612160" y="1380404"/>
                </a:lnTo>
                <a:lnTo>
                  <a:pt x="310140" y="1380404"/>
                </a:lnTo>
                <a:lnTo>
                  <a:pt x="308257" y="1379728"/>
                </a:lnTo>
                <a:lnTo>
                  <a:pt x="305637" y="1373882"/>
                </a:lnTo>
                <a:lnTo>
                  <a:pt x="305637" y="1380404"/>
                </a:lnTo>
                <a:lnTo>
                  <a:pt x="0" y="138040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43">
            <a:extLst>
              <a:ext uri="{FF2B5EF4-FFF2-40B4-BE49-F238E27FC236}">
                <a16:creationId xmlns:a16="http://schemas.microsoft.com/office/drawing/2014/main" id="{5D160274-EFD5-4B37-BEA3-ABDFE7F976CE}"/>
              </a:ext>
            </a:extLst>
          </p:cNvPr>
          <p:cNvSpPr/>
          <p:nvPr/>
        </p:nvSpPr>
        <p:spPr>
          <a:xfrm>
            <a:off x="5802987" y="2292480"/>
            <a:ext cx="1474461" cy="1669761"/>
          </a:xfrm>
          <a:custGeom>
            <a:avLst/>
            <a:gdLst>
              <a:gd name="connsiteX0" fmla="*/ 293169 w 1474461"/>
              <a:gd name="connsiteY0" fmla="*/ 0 h 1669761"/>
              <a:gd name="connsiteX1" fmla="*/ 1474461 w 1474461"/>
              <a:gd name="connsiteY1" fmla="*/ 1379739 h 1669761"/>
              <a:gd name="connsiteX2" fmla="*/ 825592 w 1474461"/>
              <a:gd name="connsiteY2" fmla="*/ 1379739 h 1669761"/>
              <a:gd name="connsiteX3" fmla="*/ 796797 w 1474461"/>
              <a:gd name="connsiteY3" fmla="*/ 1384886 h 1669761"/>
              <a:gd name="connsiteX4" fmla="*/ 767202 w 1474461"/>
              <a:gd name="connsiteY4" fmla="*/ 1406695 h 1669761"/>
              <a:gd name="connsiteX5" fmla="*/ 803710 w 1474461"/>
              <a:gd name="connsiteY5" fmla="*/ 1504554 h 1669761"/>
              <a:gd name="connsiteX6" fmla="*/ 821717 w 1474461"/>
              <a:gd name="connsiteY6" fmla="*/ 1573974 h 1669761"/>
              <a:gd name="connsiteX7" fmla="*/ 626851 w 1474461"/>
              <a:gd name="connsiteY7" fmla="*/ 1648171 h 1669761"/>
              <a:gd name="connsiteX8" fmla="*/ 588723 w 1474461"/>
              <a:gd name="connsiteY8" fmla="*/ 1531372 h 1669761"/>
              <a:gd name="connsiteX9" fmla="*/ 636184 w 1474461"/>
              <a:gd name="connsiteY9" fmla="*/ 1456929 h 1669761"/>
              <a:gd name="connsiteX10" fmla="*/ 628141 w 1474461"/>
              <a:gd name="connsiteY10" fmla="*/ 1393519 h 1669761"/>
              <a:gd name="connsiteX11" fmla="*/ 589324 w 1474461"/>
              <a:gd name="connsiteY11" fmla="*/ 1381634 h 1669761"/>
              <a:gd name="connsiteX12" fmla="*/ 550729 w 1474461"/>
              <a:gd name="connsiteY12" fmla="*/ 1379739 h 1669761"/>
              <a:gd name="connsiteX13" fmla="*/ 293508 w 1474461"/>
              <a:gd name="connsiteY13" fmla="*/ 1379739 h 1669761"/>
              <a:gd name="connsiteX14" fmla="*/ 293508 w 1474461"/>
              <a:gd name="connsiteY14" fmla="*/ 1135902 h 1669761"/>
              <a:gd name="connsiteX15" fmla="*/ 292488 w 1474461"/>
              <a:gd name="connsiteY15" fmla="*/ 903243 h 1669761"/>
              <a:gd name="connsiteX16" fmla="*/ 278543 w 1474461"/>
              <a:gd name="connsiteY16" fmla="*/ 826521 h 1669761"/>
              <a:gd name="connsiteX17" fmla="*/ 223835 w 1474461"/>
              <a:gd name="connsiteY17" fmla="*/ 817270 h 1669761"/>
              <a:gd name="connsiteX18" fmla="*/ 180767 w 1474461"/>
              <a:gd name="connsiteY18" fmla="*/ 846120 h 1669761"/>
              <a:gd name="connsiteX19" fmla="*/ 106103 w 1474461"/>
              <a:gd name="connsiteY19" fmla="*/ 873103 h 1669761"/>
              <a:gd name="connsiteX20" fmla="*/ 6982 w 1474461"/>
              <a:gd name="connsiteY20" fmla="*/ 801075 h 1669761"/>
              <a:gd name="connsiteX21" fmla="*/ 7366 w 1474461"/>
              <a:gd name="connsiteY21" fmla="*/ 709721 h 1669761"/>
              <a:gd name="connsiteX22" fmla="*/ 21942 w 1474461"/>
              <a:gd name="connsiteY22" fmla="*/ 681229 h 1669761"/>
              <a:gd name="connsiteX23" fmla="*/ 53838 w 1474461"/>
              <a:gd name="connsiteY23" fmla="*/ 652296 h 1669761"/>
              <a:gd name="connsiteX24" fmla="*/ 173547 w 1474461"/>
              <a:gd name="connsiteY24" fmla="*/ 660421 h 1669761"/>
              <a:gd name="connsiteX25" fmla="*/ 219471 w 1474461"/>
              <a:gd name="connsiteY25" fmla="*/ 691687 h 1669761"/>
              <a:gd name="connsiteX26" fmla="*/ 274069 w 1474461"/>
              <a:gd name="connsiteY26" fmla="*/ 689244 h 1669761"/>
              <a:gd name="connsiteX27" fmla="*/ 291060 w 1474461"/>
              <a:gd name="connsiteY27" fmla="*/ 634783 h 1669761"/>
              <a:gd name="connsiteX28" fmla="*/ 293157 w 1474461"/>
              <a:gd name="connsiteY28" fmla="*/ 6795 h 166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474461" h="1669761">
                <a:moveTo>
                  <a:pt x="293169" y="0"/>
                </a:moveTo>
                <a:lnTo>
                  <a:pt x="1474461" y="1379739"/>
                </a:lnTo>
                <a:lnTo>
                  <a:pt x="825592" y="1379739"/>
                </a:lnTo>
                <a:lnTo>
                  <a:pt x="796797" y="1384886"/>
                </a:lnTo>
                <a:cubicBezTo>
                  <a:pt x="785800" y="1389271"/>
                  <a:pt x="775616" y="1396264"/>
                  <a:pt x="767202" y="1406695"/>
                </a:cubicBezTo>
                <a:cubicBezTo>
                  <a:pt x="742470" y="1437412"/>
                  <a:pt x="785401" y="1480618"/>
                  <a:pt x="803710" y="1504554"/>
                </a:cubicBezTo>
                <a:cubicBezTo>
                  <a:pt x="818835" y="1524318"/>
                  <a:pt x="825093" y="1549379"/>
                  <a:pt x="821717" y="1573974"/>
                </a:cubicBezTo>
                <a:cubicBezTo>
                  <a:pt x="809447" y="1663763"/>
                  <a:pt x="696464" y="1694919"/>
                  <a:pt x="626851" y="1648171"/>
                </a:cubicBezTo>
                <a:cubicBezTo>
                  <a:pt x="590700" y="1623878"/>
                  <a:pt x="575657" y="1572492"/>
                  <a:pt x="588723" y="1531372"/>
                </a:cubicBezTo>
                <a:cubicBezTo>
                  <a:pt x="597973" y="1502330"/>
                  <a:pt x="622624" y="1483417"/>
                  <a:pt x="636184" y="1456929"/>
                </a:cubicBezTo>
                <a:cubicBezTo>
                  <a:pt x="647410" y="1435023"/>
                  <a:pt x="652297" y="1407135"/>
                  <a:pt x="628141" y="1393519"/>
                </a:cubicBezTo>
                <a:cubicBezTo>
                  <a:pt x="616214" y="1386808"/>
                  <a:pt x="602936" y="1383398"/>
                  <a:pt x="589324" y="1381634"/>
                </a:cubicBezTo>
                <a:lnTo>
                  <a:pt x="550729" y="1379739"/>
                </a:lnTo>
                <a:lnTo>
                  <a:pt x="293508" y="1379739"/>
                </a:lnTo>
                <a:lnTo>
                  <a:pt x="293508" y="1135902"/>
                </a:lnTo>
                <a:lnTo>
                  <a:pt x="292488" y="903243"/>
                </a:lnTo>
                <a:cubicBezTo>
                  <a:pt x="291993" y="878511"/>
                  <a:pt x="292295" y="848480"/>
                  <a:pt x="278543" y="826521"/>
                </a:cubicBezTo>
                <a:cubicBezTo>
                  <a:pt x="265998" y="806509"/>
                  <a:pt x="245054" y="806948"/>
                  <a:pt x="223835" y="817270"/>
                </a:cubicBezTo>
                <a:cubicBezTo>
                  <a:pt x="208134" y="824901"/>
                  <a:pt x="193750" y="834920"/>
                  <a:pt x="180767" y="846120"/>
                </a:cubicBezTo>
                <a:cubicBezTo>
                  <a:pt x="158944" y="864923"/>
                  <a:pt x="135365" y="872142"/>
                  <a:pt x="106103" y="873103"/>
                </a:cubicBezTo>
                <a:cubicBezTo>
                  <a:pt x="59520" y="874640"/>
                  <a:pt x="19609" y="838928"/>
                  <a:pt x="6982" y="801075"/>
                </a:cubicBezTo>
                <a:cubicBezTo>
                  <a:pt x="-3175" y="770660"/>
                  <a:pt x="-1555" y="740136"/>
                  <a:pt x="7366" y="709721"/>
                </a:cubicBezTo>
                <a:cubicBezTo>
                  <a:pt x="10386" y="699290"/>
                  <a:pt x="17138" y="690754"/>
                  <a:pt x="21942" y="681229"/>
                </a:cubicBezTo>
                <a:cubicBezTo>
                  <a:pt x="30452" y="669233"/>
                  <a:pt x="41074" y="659433"/>
                  <a:pt x="53838" y="652296"/>
                </a:cubicBezTo>
                <a:cubicBezTo>
                  <a:pt x="90511" y="631764"/>
                  <a:pt x="139400" y="630446"/>
                  <a:pt x="173547" y="660421"/>
                </a:cubicBezTo>
                <a:cubicBezTo>
                  <a:pt x="187492" y="672637"/>
                  <a:pt x="202672" y="683452"/>
                  <a:pt x="219471" y="691687"/>
                </a:cubicBezTo>
                <a:cubicBezTo>
                  <a:pt x="240827" y="703655"/>
                  <a:pt x="266355" y="699702"/>
                  <a:pt x="274069" y="689244"/>
                </a:cubicBezTo>
                <a:cubicBezTo>
                  <a:pt x="288755" y="669342"/>
                  <a:pt x="290703" y="658088"/>
                  <a:pt x="291060" y="634783"/>
                </a:cubicBezTo>
                <a:cubicBezTo>
                  <a:pt x="291760" y="587323"/>
                  <a:pt x="292604" y="291977"/>
                  <a:pt x="293157" y="67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AA4247-0D9E-4A2D-8EC9-F21526E68E80}"/>
              </a:ext>
            </a:extLst>
          </p:cNvPr>
          <p:cNvSpPr txBox="1"/>
          <p:nvPr/>
        </p:nvSpPr>
        <p:spPr>
          <a:xfrm>
            <a:off x="8162069" y="2106574"/>
            <a:ext cx="3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A9F246-137C-4BDF-8FA9-676D408475E3}"/>
              </a:ext>
            </a:extLst>
          </p:cNvPr>
          <p:cNvSpPr txBox="1"/>
          <p:nvPr/>
        </p:nvSpPr>
        <p:spPr>
          <a:xfrm>
            <a:off x="8162069" y="3761308"/>
            <a:ext cx="3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100D7C-7316-42D5-8E57-FACB95895ACB}"/>
              </a:ext>
            </a:extLst>
          </p:cNvPr>
          <p:cNvSpPr txBox="1"/>
          <p:nvPr/>
        </p:nvSpPr>
        <p:spPr>
          <a:xfrm>
            <a:off x="8162069" y="5431433"/>
            <a:ext cx="3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BF942C9-4561-4698-8994-2BC871769ED9}"/>
              </a:ext>
            </a:extLst>
          </p:cNvPr>
          <p:cNvSpPr txBox="1"/>
          <p:nvPr/>
        </p:nvSpPr>
        <p:spPr>
          <a:xfrm>
            <a:off x="908422" y="2106574"/>
            <a:ext cx="3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C2A1A76-D732-4E25-9F23-C168F8FDB799}"/>
              </a:ext>
            </a:extLst>
          </p:cNvPr>
          <p:cNvSpPr txBox="1"/>
          <p:nvPr/>
        </p:nvSpPr>
        <p:spPr>
          <a:xfrm>
            <a:off x="908422" y="3769004"/>
            <a:ext cx="3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77AFB3-53D7-47A9-9420-239E36A7C5EF}"/>
              </a:ext>
            </a:extLst>
          </p:cNvPr>
          <p:cNvSpPr txBox="1"/>
          <p:nvPr/>
        </p:nvSpPr>
        <p:spPr>
          <a:xfrm>
            <a:off x="908422" y="5431432"/>
            <a:ext cx="3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3" name="Straight Connector 63">
            <a:extLst>
              <a:ext uri="{FF2B5EF4-FFF2-40B4-BE49-F238E27FC236}">
                <a16:creationId xmlns:a16="http://schemas.microsoft.com/office/drawing/2014/main" id="{9EB1166F-18DB-4754-8A47-52991E4B29E9}"/>
              </a:ext>
            </a:extLst>
          </p:cNvPr>
          <p:cNvCxnSpPr/>
          <p:nvPr/>
        </p:nvCxnSpPr>
        <p:spPr>
          <a:xfrm flipV="1">
            <a:off x="7451037" y="2620450"/>
            <a:ext cx="612000" cy="612000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64">
            <a:extLst>
              <a:ext uri="{FF2B5EF4-FFF2-40B4-BE49-F238E27FC236}">
                <a16:creationId xmlns:a16="http://schemas.microsoft.com/office/drawing/2014/main" id="{D4DA2505-3E60-4D92-9232-9DF3C63A2CC5}"/>
              </a:ext>
            </a:extLst>
          </p:cNvPr>
          <p:cNvCxnSpPr/>
          <p:nvPr/>
        </p:nvCxnSpPr>
        <p:spPr>
          <a:xfrm>
            <a:off x="7451037" y="4033480"/>
            <a:ext cx="612000" cy="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65">
            <a:extLst>
              <a:ext uri="{FF2B5EF4-FFF2-40B4-BE49-F238E27FC236}">
                <a16:creationId xmlns:a16="http://schemas.microsoft.com/office/drawing/2014/main" id="{BD0F3C89-3258-4059-955A-5AA31D69FB71}"/>
              </a:ext>
            </a:extLst>
          </p:cNvPr>
          <p:cNvCxnSpPr/>
          <p:nvPr/>
        </p:nvCxnSpPr>
        <p:spPr>
          <a:xfrm>
            <a:off x="7451037" y="4837464"/>
            <a:ext cx="612000" cy="61200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66">
            <a:extLst>
              <a:ext uri="{FF2B5EF4-FFF2-40B4-BE49-F238E27FC236}">
                <a16:creationId xmlns:a16="http://schemas.microsoft.com/office/drawing/2014/main" id="{E2F2929C-1A67-4A4B-B10B-0459AA68A6C3}"/>
              </a:ext>
            </a:extLst>
          </p:cNvPr>
          <p:cNvCxnSpPr/>
          <p:nvPr/>
        </p:nvCxnSpPr>
        <p:spPr>
          <a:xfrm flipH="1" flipV="1">
            <a:off x="4128964" y="2620450"/>
            <a:ext cx="612000" cy="612000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67">
            <a:extLst>
              <a:ext uri="{FF2B5EF4-FFF2-40B4-BE49-F238E27FC236}">
                <a16:creationId xmlns:a16="http://schemas.microsoft.com/office/drawing/2014/main" id="{85E5AD3A-137A-4618-AB21-E6E0FC63702D}"/>
              </a:ext>
            </a:extLst>
          </p:cNvPr>
          <p:cNvCxnSpPr/>
          <p:nvPr/>
        </p:nvCxnSpPr>
        <p:spPr>
          <a:xfrm flipH="1" flipV="1">
            <a:off x="4128964" y="4016296"/>
            <a:ext cx="612000" cy="17185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68">
            <a:extLst>
              <a:ext uri="{FF2B5EF4-FFF2-40B4-BE49-F238E27FC236}">
                <a16:creationId xmlns:a16="http://schemas.microsoft.com/office/drawing/2014/main" id="{459D1FA3-B813-493A-8F41-8BC98EEF344B}"/>
              </a:ext>
            </a:extLst>
          </p:cNvPr>
          <p:cNvCxnSpPr/>
          <p:nvPr/>
        </p:nvCxnSpPr>
        <p:spPr>
          <a:xfrm flipH="1">
            <a:off x="4128964" y="4837464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12">
            <a:extLst>
              <a:ext uri="{FF2B5EF4-FFF2-40B4-BE49-F238E27FC236}">
                <a16:creationId xmlns:a16="http://schemas.microsoft.com/office/drawing/2014/main" id="{A412A1B2-58DA-40FB-8CD7-5B28B9AED14E}"/>
              </a:ext>
            </a:extLst>
          </p:cNvPr>
          <p:cNvSpPr/>
          <p:nvPr/>
        </p:nvSpPr>
        <p:spPr>
          <a:xfrm>
            <a:off x="2017280" y="4178891"/>
            <a:ext cx="8157441" cy="245051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04504C1-3DE3-4611-BFA2-459FBDA335BD}"/>
              </a:ext>
            </a:extLst>
          </p:cNvPr>
          <p:cNvSpPr txBox="1"/>
          <p:nvPr/>
        </p:nvSpPr>
        <p:spPr>
          <a:xfrm>
            <a:off x="1977891" y="4178890"/>
            <a:ext cx="82793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B3DDD17-6833-4C03-BC06-A655DD395ECA}"/>
              </a:ext>
            </a:extLst>
          </p:cNvPr>
          <p:cNvSpPr txBox="1"/>
          <p:nvPr/>
        </p:nvSpPr>
        <p:spPr>
          <a:xfrm>
            <a:off x="1965119" y="4904225"/>
            <a:ext cx="8279346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439D5BC-AA2A-47C0-9568-3A473BA6A2EF}"/>
              </a:ext>
            </a:extLst>
          </p:cNvPr>
          <p:cNvSpPr txBox="1"/>
          <p:nvPr/>
        </p:nvSpPr>
        <p:spPr>
          <a:xfrm>
            <a:off x="2056668" y="5726359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E77EE5EF-FCEC-4A85-AA0D-67E240FCEDA1}"/>
              </a:ext>
            </a:extLst>
          </p:cNvPr>
          <p:cNvGrpSpPr/>
          <p:nvPr/>
        </p:nvGrpSpPr>
        <p:grpSpPr>
          <a:xfrm>
            <a:off x="8198511" y="3028300"/>
            <a:ext cx="1932019" cy="1713376"/>
            <a:chOff x="1938079" y="2972535"/>
            <a:chExt cx="1838131" cy="163011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ACD5501-8987-48AE-96C5-B252809BB5A1}"/>
                </a:ext>
              </a:extLst>
            </p:cNvPr>
            <p:cNvSpPr txBox="1"/>
            <p:nvPr/>
          </p:nvSpPr>
          <p:spPr>
            <a:xfrm>
              <a:off x="1938080" y="2972537"/>
              <a:ext cx="890515" cy="790615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C20A2AA-4C6C-4F7C-9D2A-5BDAA28D1D11}"/>
                </a:ext>
              </a:extLst>
            </p:cNvPr>
            <p:cNvSpPr txBox="1"/>
            <p:nvPr/>
          </p:nvSpPr>
          <p:spPr>
            <a:xfrm>
              <a:off x="2885695" y="2972535"/>
              <a:ext cx="890515" cy="790615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C4D3D59-913C-4834-9C97-A53C69AB735D}"/>
                </a:ext>
              </a:extLst>
            </p:cNvPr>
            <p:cNvSpPr txBox="1"/>
            <p:nvPr/>
          </p:nvSpPr>
          <p:spPr>
            <a:xfrm>
              <a:off x="1938079" y="3812035"/>
              <a:ext cx="890515" cy="790615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7D607B-0527-4B5F-B1C1-992DDA8F9F0F}"/>
                </a:ext>
              </a:extLst>
            </p:cNvPr>
            <p:cNvSpPr txBox="1"/>
            <p:nvPr/>
          </p:nvSpPr>
          <p:spPr>
            <a:xfrm>
              <a:off x="2885693" y="3812036"/>
              <a:ext cx="890515" cy="790615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B4DF086-4C21-436A-95CF-CDCEF13C083D}"/>
              </a:ext>
            </a:extLst>
          </p:cNvPr>
          <p:cNvGrpSpPr/>
          <p:nvPr/>
        </p:nvGrpSpPr>
        <p:grpSpPr>
          <a:xfrm>
            <a:off x="7132936" y="1854010"/>
            <a:ext cx="4073270" cy="4073272"/>
            <a:chOff x="2599143" y="1799507"/>
            <a:chExt cx="3875328" cy="3875330"/>
          </a:xfrm>
        </p:grpSpPr>
        <p:sp>
          <p:nvSpPr>
            <p:cNvPr id="10" name="Parallelogram 25">
              <a:extLst>
                <a:ext uri="{FF2B5EF4-FFF2-40B4-BE49-F238E27FC236}">
                  <a16:creationId xmlns:a16="http://schemas.microsoft.com/office/drawing/2014/main" id="{0EDB56E6-7D82-467E-AD90-47470A38B8C1}"/>
                </a:ext>
              </a:extLst>
            </p:cNvPr>
            <p:cNvSpPr/>
            <p:nvPr/>
          </p:nvSpPr>
          <p:spPr>
            <a:xfrm rot="16200000" flipH="1">
              <a:off x="1201479" y="3197173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1" name="Parallelogram 25">
              <a:extLst>
                <a:ext uri="{FF2B5EF4-FFF2-40B4-BE49-F238E27FC236}">
                  <a16:creationId xmlns:a16="http://schemas.microsoft.com/office/drawing/2014/main" id="{EF9D5F55-1DD5-4BC7-BEA9-9E02F923CF83}"/>
                </a:ext>
              </a:extLst>
            </p:cNvPr>
            <p:cNvSpPr/>
            <p:nvPr/>
          </p:nvSpPr>
          <p:spPr>
            <a:xfrm rot="10800000" flipH="1">
              <a:off x="2599143" y="4594836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100000">
                  <a:schemeClr val="accent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2" name="Parallelogram 25">
              <a:extLst>
                <a:ext uri="{FF2B5EF4-FFF2-40B4-BE49-F238E27FC236}">
                  <a16:creationId xmlns:a16="http://schemas.microsoft.com/office/drawing/2014/main" id="{E5943F78-F41E-4497-924C-AC62CC21ADA5}"/>
                </a:ext>
              </a:extLst>
            </p:cNvPr>
            <p:cNvSpPr/>
            <p:nvPr/>
          </p:nvSpPr>
          <p:spPr>
            <a:xfrm rot="5400000" flipH="1">
              <a:off x="3996806" y="3197173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9000"/>
                  </a:schemeClr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Parallelogram 25">
              <a:extLst>
                <a:ext uri="{FF2B5EF4-FFF2-40B4-BE49-F238E27FC236}">
                  <a16:creationId xmlns:a16="http://schemas.microsoft.com/office/drawing/2014/main" id="{811F76CE-820C-4E7A-8F2F-4198328016E8}"/>
                </a:ext>
              </a:extLst>
            </p:cNvPr>
            <p:cNvSpPr/>
            <p:nvPr/>
          </p:nvSpPr>
          <p:spPr>
            <a:xfrm flipH="1">
              <a:off x="3678188" y="1799507"/>
              <a:ext cx="2796283" cy="1080000"/>
            </a:xfrm>
            <a:custGeom>
              <a:avLst/>
              <a:gdLst/>
              <a:ahLst/>
              <a:cxnLst/>
              <a:rect l="l" t="t" r="r" b="b"/>
              <a:pathLst>
                <a:path w="2796283" h="1080000">
                  <a:moveTo>
                    <a:pt x="2796283" y="0"/>
                  </a:move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lnTo>
                    <a:pt x="2796283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FAA92B3D-2536-4ACD-BE90-827609437CF2}"/>
              </a:ext>
            </a:extLst>
          </p:cNvPr>
          <p:cNvSpPr/>
          <p:nvPr/>
        </p:nvSpPr>
        <p:spPr>
          <a:xfrm>
            <a:off x="8436596" y="2245210"/>
            <a:ext cx="2050200" cy="277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STRENGTHS</a:t>
            </a:r>
            <a:endParaRPr lang="ko-KR" altLang="en-US" sz="1400" b="1" dirty="0"/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6E4C654C-D90F-4804-871C-FB83AE3D1DB8}"/>
              </a:ext>
            </a:extLst>
          </p:cNvPr>
          <p:cNvSpPr/>
          <p:nvPr/>
        </p:nvSpPr>
        <p:spPr>
          <a:xfrm rot="5400000">
            <a:off x="6695479" y="3587101"/>
            <a:ext cx="2029640" cy="277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THREATS</a:t>
            </a:r>
            <a:endParaRPr lang="ko-KR" altLang="en-US" sz="1400" b="1" dirty="0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E470F5F2-AFEE-40DF-BFCB-EEF0A04FE0A6}"/>
              </a:ext>
            </a:extLst>
          </p:cNvPr>
          <p:cNvSpPr/>
          <p:nvPr/>
        </p:nvSpPr>
        <p:spPr>
          <a:xfrm rot="5400000">
            <a:off x="9644634" y="4040284"/>
            <a:ext cx="2029640" cy="277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WEAKNESS</a:t>
            </a:r>
            <a:endParaRPr lang="ko-KR" altLang="en-US" sz="1400" b="1" dirty="0"/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455B2031-A0C2-4003-BB68-DB9375907F3E}"/>
              </a:ext>
            </a:extLst>
          </p:cNvPr>
          <p:cNvSpPr/>
          <p:nvPr/>
        </p:nvSpPr>
        <p:spPr>
          <a:xfrm>
            <a:off x="7870803" y="5241640"/>
            <a:ext cx="2225456" cy="277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OPPORTUNITIES</a:t>
            </a:r>
            <a:endParaRPr lang="ko-KR" altLang="en-US" sz="1400" b="1" dirty="0"/>
          </a:p>
        </p:txBody>
      </p:sp>
      <p:grpSp>
        <p:nvGrpSpPr>
          <p:cNvPr id="30" name="Group 19">
            <a:extLst>
              <a:ext uri="{FF2B5EF4-FFF2-40B4-BE49-F238E27FC236}">
                <a16:creationId xmlns:a16="http://schemas.microsoft.com/office/drawing/2014/main" id="{F283C9B2-4DE4-403A-A065-682EAF0A28AE}"/>
              </a:ext>
            </a:extLst>
          </p:cNvPr>
          <p:cNvGrpSpPr/>
          <p:nvPr/>
        </p:nvGrpSpPr>
        <p:grpSpPr>
          <a:xfrm>
            <a:off x="892527" y="4461154"/>
            <a:ext cx="2381142" cy="1829072"/>
            <a:chOff x="3937346" y="4320643"/>
            <a:chExt cx="2381142" cy="1829072"/>
          </a:xfrm>
        </p:grpSpPr>
        <p:grpSp>
          <p:nvGrpSpPr>
            <p:cNvPr id="31" name="Group 20">
              <a:extLst>
                <a:ext uri="{FF2B5EF4-FFF2-40B4-BE49-F238E27FC236}">
                  <a16:creationId xmlns:a16="http://schemas.microsoft.com/office/drawing/2014/main" id="{7BE31CD4-F5CF-4B30-A4CE-86B1F743DC19}"/>
                </a:ext>
              </a:extLst>
            </p:cNvPr>
            <p:cNvGrpSpPr/>
            <p:nvPr/>
          </p:nvGrpSpPr>
          <p:grpSpPr>
            <a:xfrm>
              <a:off x="3937346" y="4320643"/>
              <a:ext cx="2372919" cy="358073"/>
              <a:chOff x="8082213" y="4706509"/>
              <a:chExt cx="3183338" cy="358073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3EEF156-9229-4CD3-AA83-A9D09218BB7A}"/>
                  </a:ext>
                </a:extLst>
              </p:cNvPr>
              <p:cNvSpPr txBox="1"/>
              <p:nvPr/>
            </p:nvSpPr>
            <p:spPr>
              <a:xfrm>
                <a:off x="8114506" y="4758115"/>
                <a:ext cx="3151045" cy="306467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3C0B9BB-B12B-4203-A540-3E73ACCF09B5}"/>
                  </a:ext>
                </a:extLst>
              </p:cNvPr>
              <p:cNvSpPr txBox="1"/>
              <p:nvPr/>
            </p:nvSpPr>
            <p:spPr>
              <a:xfrm>
                <a:off x="8082213" y="47065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A2117BE-3139-4718-B089-EA4F1711DE77}"/>
                </a:ext>
              </a:extLst>
            </p:cNvPr>
            <p:cNvSpPr txBox="1"/>
            <p:nvPr/>
          </p:nvSpPr>
          <p:spPr>
            <a:xfrm>
              <a:off x="3969640" y="4764720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4">
            <a:extLst>
              <a:ext uri="{FF2B5EF4-FFF2-40B4-BE49-F238E27FC236}">
                <a16:creationId xmlns:a16="http://schemas.microsoft.com/office/drawing/2014/main" id="{188EBA24-B9E9-494D-B76F-29F0F62A12D1}"/>
              </a:ext>
            </a:extLst>
          </p:cNvPr>
          <p:cNvGrpSpPr/>
          <p:nvPr/>
        </p:nvGrpSpPr>
        <p:grpSpPr>
          <a:xfrm>
            <a:off x="3917725" y="4461154"/>
            <a:ext cx="2381142" cy="1829072"/>
            <a:chOff x="3937346" y="1720430"/>
            <a:chExt cx="2381142" cy="1829072"/>
          </a:xfrm>
        </p:grpSpPr>
        <p:grpSp>
          <p:nvGrpSpPr>
            <p:cNvPr id="36" name="Group 25">
              <a:extLst>
                <a:ext uri="{FF2B5EF4-FFF2-40B4-BE49-F238E27FC236}">
                  <a16:creationId xmlns:a16="http://schemas.microsoft.com/office/drawing/2014/main" id="{B820736F-0EF6-4EEF-B2AF-312CF4D5ED67}"/>
                </a:ext>
              </a:extLst>
            </p:cNvPr>
            <p:cNvGrpSpPr/>
            <p:nvPr/>
          </p:nvGrpSpPr>
          <p:grpSpPr>
            <a:xfrm>
              <a:off x="3937346" y="1720430"/>
              <a:ext cx="2372919" cy="358073"/>
              <a:chOff x="8082213" y="1735109"/>
              <a:chExt cx="3183338" cy="358073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DA7DA1E-50C9-41E0-8685-992A759AA418}"/>
                  </a:ext>
                </a:extLst>
              </p:cNvPr>
              <p:cNvSpPr txBox="1"/>
              <p:nvPr/>
            </p:nvSpPr>
            <p:spPr>
              <a:xfrm>
                <a:off x="8114506" y="1786715"/>
                <a:ext cx="3151045" cy="306467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3397E57-32D2-47FE-92D8-7C1AFC8A78D7}"/>
                  </a:ext>
                </a:extLst>
              </p:cNvPr>
              <p:cNvSpPr txBox="1"/>
              <p:nvPr/>
            </p:nvSpPr>
            <p:spPr>
              <a:xfrm>
                <a:off x="8082213" y="17351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DFA075E-7F43-4FB6-8D86-24C5D169D54D}"/>
                </a:ext>
              </a:extLst>
            </p:cNvPr>
            <p:cNvSpPr txBox="1"/>
            <p:nvPr/>
          </p:nvSpPr>
          <p:spPr>
            <a:xfrm>
              <a:off x="3969640" y="2164507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29">
            <a:extLst>
              <a:ext uri="{FF2B5EF4-FFF2-40B4-BE49-F238E27FC236}">
                <a16:creationId xmlns:a16="http://schemas.microsoft.com/office/drawing/2014/main" id="{CF8D074C-01AB-4E5E-A57F-1DA79333B2EE}"/>
              </a:ext>
            </a:extLst>
          </p:cNvPr>
          <p:cNvGrpSpPr/>
          <p:nvPr/>
        </p:nvGrpSpPr>
        <p:grpSpPr>
          <a:xfrm>
            <a:off x="3917725" y="1743349"/>
            <a:ext cx="2381142" cy="1829072"/>
            <a:chOff x="862040" y="4320645"/>
            <a:chExt cx="2381142" cy="1829072"/>
          </a:xfrm>
        </p:grpSpPr>
        <p:grpSp>
          <p:nvGrpSpPr>
            <p:cNvPr id="41" name="Group 30">
              <a:extLst>
                <a:ext uri="{FF2B5EF4-FFF2-40B4-BE49-F238E27FC236}">
                  <a16:creationId xmlns:a16="http://schemas.microsoft.com/office/drawing/2014/main" id="{AA99CABA-07D3-4E9A-91EE-006E8022AF56}"/>
                </a:ext>
              </a:extLst>
            </p:cNvPr>
            <p:cNvGrpSpPr/>
            <p:nvPr/>
          </p:nvGrpSpPr>
          <p:grpSpPr>
            <a:xfrm>
              <a:off x="862040" y="4320645"/>
              <a:ext cx="2372919" cy="358073"/>
              <a:chOff x="869475" y="4706511"/>
              <a:chExt cx="3183338" cy="358073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218D208-2F40-4E1A-892A-0074B30A51B5}"/>
                  </a:ext>
                </a:extLst>
              </p:cNvPr>
              <p:cNvSpPr txBox="1"/>
              <p:nvPr/>
            </p:nvSpPr>
            <p:spPr>
              <a:xfrm>
                <a:off x="901768" y="4758117"/>
                <a:ext cx="3151045" cy="30646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3EEFBCB-35E0-45F2-A2F2-432983A7B346}"/>
                  </a:ext>
                </a:extLst>
              </p:cNvPr>
              <p:cNvSpPr txBox="1"/>
              <p:nvPr/>
            </p:nvSpPr>
            <p:spPr>
              <a:xfrm>
                <a:off x="869475" y="47065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DDB4F79-9323-42CE-863E-7C7628D98A9C}"/>
                </a:ext>
              </a:extLst>
            </p:cNvPr>
            <p:cNvSpPr txBox="1"/>
            <p:nvPr/>
          </p:nvSpPr>
          <p:spPr>
            <a:xfrm>
              <a:off x="894334" y="4764722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34">
            <a:extLst>
              <a:ext uri="{FF2B5EF4-FFF2-40B4-BE49-F238E27FC236}">
                <a16:creationId xmlns:a16="http://schemas.microsoft.com/office/drawing/2014/main" id="{2E21DEC8-1243-4855-9374-07734A823A0E}"/>
              </a:ext>
            </a:extLst>
          </p:cNvPr>
          <p:cNvGrpSpPr/>
          <p:nvPr/>
        </p:nvGrpSpPr>
        <p:grpSpPr>
          <a:xfrm>
            <a:off x="892527" y="1743349"/>
            <a:ext cx="2381142" cy="1829072"/>
            <a:chOff x="862040" y="1720432"/>
            <a:chExt cx="2381142" cy="1829072"/>
          </a:xfrm>
        </p:grpSpPr>
        <p:grpSp>
          <p:nvGrpSpPr>
            <p:cNvPr id="46" name="Group 35">
              <a:extLst>
                <a:ext uri="{FF2B5EF4-FFF2-40B4-BE49-F238E27FC236}">
                  <a16:creationId xmlns:a16="http://schemas.microsoft.com/office/drawing/2014/main" id="{49E191B0-D137-4617-B269-3C4837367F2F}"/>
                </a:ext>
              </a:extLst>
            </p:cNvPr>
            <p:cNvGrpSpPr/>
            <p:nvPr/>
          </p:nvGrpSpPr>
          <p:grpSpPr>
            <a:xfrm>
              <a:off x="862040" y="1720432"/>
              <a:ext cx="2372919" cy="358073"/>
              <a:chOff x="869475" y="1735111"/>
              <a:chExt cx="3183338" cy="358073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8F7E412-E114-450B-95AE-2FE90ECB169D}"/>
                  </a:ext>
                </a:extLst>
              </p:cNvPr>
              <p:cNvSpPr txBox="1"/>
              <p:nvPr/>
            </p:nvSpPr>
            <p:spPr>
              <a:xfrm>
                <a:off x="901768" y="1786717"/>
                <a:ext cx="3151045" cy="3064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FB36833-E5D2-44B0-9C91-EBF65794FB2F}"/>
                  </a:ext>
                </a:extLst>
              </p:cNvPr>
              <p:cNvSpPr txBox="1"/>
              <p:nvPr/>
            </p:nvSpPr>
            <p:spPr>
              <a:xfrm>
                <a:off x="869475" y="17351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3B46D9D-8A0C-459C-A401-AD73A87C5592}"/>
                </a:ext>
              </a:extLst>
            </p:cNvPr>
            <p:cNvSpPr txBox="1"/>
            <p:nvPr/>
          </p:nvSpPr>
          <p:spPr>
            <a:xfrm>
              <a:off x="894334" y="2164509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14">
            <a:extLst>
              <a:ext uri="{FF2B5EF4-FFF2-40B4-BE49-F238E27FC236}">
                <a16:creationId xmlns:a16="http://schemas.microsoft.com/office/drawing/2014/main" id="{765EBFDD-764A-44B5-87C5-023EEB0CF055}"/>
              </a:ext>
            </a:extLst>
          </p:cNvPr>
          <p:cNvSpPr/>
          <p:nvPr/>
        </p:nvSpPr>
        <p:spPr>
          <a:xfrm>
            <a:off x="4778337" y="2563084"/>
            <a:ext cx="2605497" cy="2603795"/>
          </a:xfrm>
          <a:custGeom>
            <a:avLst/>
            <a:gdLst>
              <a:gd name="connsiteX0" fmla="*/ 1303677 w 2605497"/>
              <a:gd name="connsiteY0" fmla="*/ 429391 h 2603795"/>
              <a:gd name="connsiteX1" fmla="*/ 2175902 w 2605497"/>
              <a:gd name="connsiteY1" fmla="*/ 1303989 h 2603795"/>
              <a:gd name="connsiteX2" fmla="*/ 1300355 w 2605497"/>
              <a:gd name="connsiteY2" fmla="*/ 2175265 h 2603795"/>
              <a:gd name="connsiteX3" fmla="*/ 429553 w 2605497"/>
              <a:gd name="connsiteY3" fmla="*/ 1301141 h 2603795"/>
              <a:gd name="connsiteX4" fmla="*/ 1303677 w 2605497"/>
              <a:gd name="connsiteY4" fmla="*/ 429391 h 2603795"/>
              <a:gd name="connsiteX5" fmla="*/ 1303776 w 2605497"/>
              <a:gd name="connsiteY5" fmla="*/ 349643 h 2603795"/>
              <a:gd name="connsiteX6" fmla="*/ 351976 w 2605497"/>
              <a:gd name="connsiteY6" fmla="*/ 1295922 h 2603795"/>
              <a:gd name="connsiteX7" fmla="*/ 1302271 w 2605497"/>
              <a:gd name="connsiteY7" fmla="*/ 2250232 h 2603795"/>
              <a:gd name="connsiteX8" fmla="*/ 2254070 w 2605497"/>
              <a:gd name="connsiteY8" fmla="*/ 1299435 h 2603795"/>
              <a:gd name="connsiteX9" fmla="*/ 1303776 w 2605497"/>
              <a:gd name="connsiteY9" fmla="*/ 349643 h 2603795"/>
              <a:gd name="connsiteX10" fmla="*/ 1158392 w 2605497"/>
              <a:gd name="connsiteY10" fmla="*/ 139 h 2603795"/>
              <a:gd name="connsiteX11" fmla="*/ 1202372 w 2605497"/>
              <a:gd name="connsiteY11" fmla="*/ 47437 h 2603795"/>
              <a:gd name="connsiteX12" fmla="*/ 1235504 w 2605497"/>
              <a:gd name="connsiteY12" fmla="*/ 157878 h 2603795"/>
              <a:gd name="connsiteX13" fmla="*/ 1268134 w 2605497"/>
              <a:gd name="connsiteY13" fmla="*/ 187497 h 2603795"/>
              <a:gd name="connsiteX14" fmla="*/ 1339418 w 2605497"/>
              <a:gd name="connsiteY14" fmla="*/ 187497 h 2603795"/>
              <a:gd name="connsiteX15" fmla="*/ 1371045 w 2605497"/>
              <a:gd name="connsiteY15" fmla="*/ 158882 h 2603795"/>
              <a:gd name="connsiteX16" fmla="*/ 1408194 w 2605497"/>
              <a:gd name="connsiteY16" fmla="*/ 36895 h 2603795"/>
              <a:gd name="connsiteX17" fmla="*/ 1458895 w 2605497"/>
              <a:gd name="connsiteY17" fmla="*/ 249 h 2603795"/>
              <a:gd name="connsiteX18" fmla="*/ 1472449 w 2605497"/>
              <a:gd name="connsiteY18" fmla="*/ 751 h 2603795"/>
              <a:gd name="connsiteX19" fmla="*/ 1530682 w 2605497"/>
              <a:gd name="connsiteY19" fmla="*/ 63501 h 2603795"/>
              <a:gd name="connsiteX20" fmla="*/ 1534196 w 2605497"/>
              <a:gd name="connsiteY20" fmla="*/ 180468 h 2603795"/>
              <a:gd name="connsiteX21" fmla="*/ 1554778 w 2605497"/>
              <a:gd name="connsiteY21" fmla="*/ 214604 h 2603795"/>
              <a:gd name="connsiteX22" fmla="*/ 1629075 w 2605497"/>
              <a:gd name="connsiteY22" fmla="*/ 234183 h 2603795"/>
              <a:gd name="connsiteX23" fmla="*/ 1664215 w 2605497"/>
              <a:gd name="connsiteY23" fmla="*/ 215608 h 2603795"/>
              <a:gd name="connsiteX24" fmla="*/ 1730982 w 2605497"/>
              <a:gd name="connsiteY24" fmla="*/ 108682 h 2603795"/>
              <a:gd name="connsiteX25" fmla="*/ 1795740 w 2605497"/>
              <a:gd name="connsiteY25" fmla="*/ 86091 h 2603795"/>
              <a:gd name="connsiteX26" fmla="*/ 1807287 w 2605497"/>
              <a:gd name="connsiteY26" fmla="*/ 90108 h 2603795"/>
              <a:gd name="connsiteX27" fmla="*/ 1843933 w 2605497"/>
              <a:gd name="connsiteY27" fmla="*/ 161895 h 2603795"/>
              <a:gd name="connsiteX28" fmla="*/ 1817828 w 2605497"/>
              <a:gd name="connsiteY28" fmla="*/ 274343 h 2603795"/>
              <a:gd name="connsiteX29" fmla="*/ 1835900 w 2605497"/>
              <a:gd name="connsiteY29" fmla="*/ 323038 h 2603795"/>
              <a:gd name="connsiteX30" fmla="*/ 1894132 w 2605497"/>
              <a:gd name="connsiteY30" fmla="*/ 355166 h 2603795"/>
              <a:gd name="connsiteX31" fmla="*/ 1932788 w 2605497"/>
              <a:gd name="connsiteY31" fmla="*/ 346130 h 2603795"/>
              <a:gd name="connsiteX32" fmla="*/ 2025156 w 2605497"/>
              <a:gd name="connsiteY32" fmla="*/ 260287 h 2603795"/>
              <a:gd name="connsiteX33" fmla="*/ 2093429 w 2605497"/>
              <a:gd name="connsiteY33" fmla="*/ 254765 h 2603795"/>
              <a:gd name="connsiteX34" fmla="*/ 2096942 w 2605497"/>
              <a:gd name="connsiteY34" fmla="*/ 257276 h 2603795"/>
              <a:gd name="connsiteX35" fmla="*/ 2118529 w 2605497"/>
              <a:gd name="connsiteY35" fmla="*/ 344122 h 2603795"/>
              <a:gd name="connsiteX36" fmla="*/ 2064815 w 2605497"/>
              <a:gd name="connsiteY36" fmla="*/ 444523 h 2603795"/>
              <a:gd name="connsiteX37" fmla="*/ 2069333 w 2605497"/>
              <a:gd name="connsiteY37" fmla="*/ 492213 h 2603795"/>
              <a:gd name="connsiteX38" fmla="*/ 2114513 w 2605497"/>
              <a:gd name="connsiteY38" fmla="*/ 536892 h 2603795"/>
              <a:gd name="connsiteX39" fmla="*/ 2159693 w 2605497"/>
              <a:gd name="connsiteY39" fmla="*/ 540908 h 2603795"/>
              <a:gd name="connsiteX40" fmla="*/ 2273648 w 2605497"/>
              <a:gd name="connsiteY40" fmla="*/ 480667 h 2603795"/>
              <a:gd name="connsiteX41" fmla="*/ 2335896 w 2605497"/>
              <a:gd name="connsiteY41" fmla="*/ 493719 h 2603795"/>
              <a:gd name="connsiteX42" fmla="*/ 2354973 w 2605497"/>
              <a:gd name="connsiteY42" fmla="*/ 519322 h 2603795"/>
              <a:gd name="connsiteX43" fmla="*/ 2349953 w 2605497"/>
              <a:gd name="connsiteY43" fmla="*/ 575546 h 2603795"/>
              <a:gd name="connsiteX44" fmla="*/ 2259090 w 2605497"/>
              <a:gd name="connsiteY44" fmla="*/ 673437 h 2603795"/>
              <a:gd name="connsiteX45" fmla="*/ 2251058 w 2605497"/>
              <a:gd name="connsiteY45" fmla="*/ 713597 h 2603795"/>
              <a:gd name="connsiteX46" fmla="*/ 2285696 w 2605497"/>
              <a:gd name="connsiteY46" fmla="*/ 773837 h 2603795"/>
              <a:gd name="connsiteX47" fmla="*/ 2329872 w 2605497"/>
              <a:gd name="connsiteY47" fmla="*/ 788396 h 2603795"/>
              <a:gd name="connsiteX48" fmla="*/ 2458385 w 2605497"/>
              <a:gd name="connsiteY48" fmla="*/ 759279 h 2603795"/>
              <a:gd name="connsiteX49" fmla="*/ 2506076 w 2605497"/>
              <a:gd name="connsiteY49" fmla="*/ 781368 h 2603795"/>
              <a:gd name="connsiteX50" fmla="*/ 2521136 w 2605497"/>
              <a:gd name="connsiteY50" fmla="*/ 816006 h 2603795"/>
              <a:gd name="connsiteX51" fmla="*/ 2500554 w 2605497"/>
              <a:gd name="connsiteY51" fmla="*/ 872230 h 2603795"/>
              <a:gd name="connsiteX52" fmla="*/ 2394631 w 2605497"/>
              <a:gd name="connsiteY52" fmla="*/ 937993 h 2603795"/>
              <a:gd name="connsiteX53" fmla="*/ 2372041 w 2605497"/>
              <a:gd name="connsiteY53" fmla="*/ 987190 h 2603795"/>
              <a:gd name="connsiteX54" fmla="*/ 2387603 w 2605497"/>
              <a:gd name="connsiteY54" fmla="*/ 1044418 h 2603795"/>
              <a:gd name="connsiteX55" fmla="*/ 2425254 w 2605497"/>
              <a:gd name="connsiteY55" fmla="*/ 1071024 h 2603795"/>
              <a:gd name="connsiteX56" fmla="*/ 2557281 w 2605497"/>
              <a:gd name="connsiteY56" fmla="*/ 1076044 h 2603795"/>
              <a:gd name="connsiteX57" fmla="*/ 2599951 w 2605497"/>
              <a:gd name="connsiteY57" fmla="*/ 1109678 h 2603795"/>
              <a:gd name="connsiteX58" fmla="*/ 2605473 w 2605497"/>
              <a:gd name="connsiteY58" fmla="*/ 1150340 h 2603795"/>
              <a:gd name="connsiteX59" fmla="*/ 2572842 w 2605497"/>
              <a:gd name="connsiteY59" fmla="*/ 1196525 h 2603795"/>
              <a:gd name="connsiteX60" fmla="*/ 2453867 w 2605497"/>
              <a:gd name="connsiteY60" fmla="*/ 1233172 h 2603795"/>
              <a:gd name="connsiteX61" fmla="*/ 2416719 w 2605497"/>
              <a:gd name="connsiteY61" fmla="*/ 1280359 h 2603795"/>
              <a:gd name="connsiteX62" fmla="*/ 2419229 w 2605497"/>
              <a:gd name="connsiteY62" fmla="*/ 1342608 h 2603795"/>
              <a:gd name="connsiteX63" fmla="*/ 2444832 w 2605497"/>
              <a:gd name="connsiteY63" fmla="*/ 1369716 h 2603795"/>
              <a:gd name="connsiteX64" fmla="*/ 2569830 w 2605497"/>
              <a:gd name="connsiteY64" fmla="*/ 1407869 h 2603795"/>
              <a:gd name="connsiteX65" fmla="*/ 2605473 w 2605497"/>
              <a:gd name="connsiteY65" fmla="*/ 1457567 h 2603795"/>
              <a:gd name="connsiteX66" fmla="*/ 2605473 w 2605497"/>
              <a:gd name="connsiteY66" fmla="*/ 1466603 h 2603795"/>
              <a:gd name="connsiteX67" fmla="*/ 2541216 w 2605497"/>
              <a:gd name="connsiteY67" fmla="*/ 1530357 h 2603795"/>
              <a:gd name="connsiteX68" fmla="*/ 2422743 w 2605497"/>
              <a:gd name="connsiteY68" fmla="*/ 1533872 h 2603795"/>
              <a:gd name="connsiteX69" fmla="*/ 2391117 w 2605497"/>
              <a:gd name="connsiteY69" fmla="*/ 1553450 h 2603795"/>
              <a:gd name="connsiteX70" fmla="*/ 2371037 w 2605497"/>
              <a:gd name="connsiteY70" fmla="*/ 1627747 h 2603795"/>
              <a:gd name="connsiteX71" fmla="*/ 2390615 w 2605497"/>
              <a:gd name="connsiteY71" fmla="*/ 1663891 h 2603795"/>
              <a:gd name="connsiteX72" fmla="*/ 2495032 w 2605497"/>
              <a:gd name="connsiteY72" fmla="*/ 1729151 h 2603795"/>
              <a:gd name="connsiteX73" fmla="*/ 2518625 w 2605497"/>
              <a:gd name="connsiteY73" fmla="*/ 1795918 h 2603795"/>
              <a:gd name="connsiteX74" fmla="*/ 2502060 w 2605497"/>
              <a:gd name="connsiteY74" fmla="*/ 1830054 h 2603795"/>
              <a:gd name="connsiteX75" fmla="*/ 2469932 w 2605497"/>
              <a:gd name="connsiteY75" fmla="*/ 1846118 h 2603795"/>
              <a:gd name="connsiteX76" fmla="*/ 2390113 w 2605497"/>
              <a:gd name="connsiteY76" fmla="*/ 1828548 h 2603795"/>
              <a:gd name="connsiteX77" fmla="*/ 2324852 w 2605497"/>
              <a:gd name="connsiteY77" fmla="*/ 1813487 h 2603795"/>
              <a:gd name="connsiteX78" fmla="*/ 2290715 w 2605497"/>
              <a:gd name="connsiteY78" fmla="*/ 1824030 h 2603795"/>
              <a:gd name="connsiteX79" fmla="*/ 2249552 w 2605497"/>
              <a:gd name="connsiteY79" fmla="*/ 1897825 h 2603795"/>
              <a:gd name="connsiteX80" fmla="*/ 2259592 w 2605497"/>
              <a:gd name="connsiteY80" fmla="*/ 1929451 h 2603795"/>
              <a:gd name="connsiteX81" fmla="*/ 2347442 w 2605497"/>
              <a:gd name="connsiteY81" fmla="*/ 2023828 h 2603795"/>
              <a:gd name="connsiteX82" fmla="*/ 2352965 w 2605497"/>
              <a:gd name="connsiteY82" fmla="*/ 2088586 h 2603795"/>
              <a:gd name="connsiteX83" fmla="*/ 2349451 w 2605497"/>
              <a:gd name="connsiteY83" fmla="*/ 2093606 h 2603795"/>
              <a:gd name="connsiteX84" fmla="*/ 2261098 w 2605497"/>
              <a:gd name="connsiteY84" fmla="*/ 2115694 h 2603795"/>
              <a:gd name="connsiteX85" fmla="*/ 2159191 w 2605497"/>
              <a:gd name="connsiteY85" fmla="*/ 2061478 h 2603795"/>
              <a:gd name="connsiteX86" fmla="*/ 2119532 w 2605497"/>
              <a:gd name="connsiteY86" fmla="*/ 2062984 h 2603795"/>
              <a:gd name="connsiteX87" fmla="*/ 2067827 w 2605497"/>
              <a:gd name="connsiteY87" fmla="*/ 2113686 h 2603795"/>
              <a:gd name="connsiteX88" fmla="*/ 2065317 w 2605497"/>
              <a:gd name="connsiteY88" fmla="*/ 2157361 h 2603795"/>
              <a:gd name="connsiteX89" fmla="*/ 2125557 w 2605497"/>
              <a:gd name="connsiteY89" fmla="*/ 2271316 h 2603795"/>
              <a:gd name="connsiteX90" fmla="*/ 2115517 w 2605497"/>
              <a:gd name="connsiteY90" fmla="*/ 2330552 h 2603795"/>
              <a:gd name="connsiteX91" fmla="*/ 2105477 w 2605497"/>
              <a:gd name="connsiteY91" fmla="*/ 2339588 h 2603795"/>
              <a:gd name="connsiteX92" fmla="*/ 2019132 w 2605497"/>
              <a:gd name="connsiteY92" fmla="*/ 2336576 h 2603795"/>
              <a:gd name="connsiteX93" fmla="*/ 1934796 w 2605497"/>
              <a:gd name="connsiteY93" fmla="*/ 2257761 h 2603795"/>
              <a:gd name="connsiteX94" fmla="*/ 1891622 w 2605497"/>
              <a:gd name="connsiteY94" fmla="*/ 2249228 h 2603795"/>
              <a:gd name="connsiteX95" fmla="*/ 1832386 w 2605497"/>
              <a:gd name="connsiteY95" fmla="*/ 2282861 h 2603795"/>
              <a:gd name="connsiteX96" fmla="*/ 1817828 w 2605497"/>
              <a:gd name="connsiteY96" fmla="*/ 2327038 h 2603795"/>
              <a:gd name="connsiteX97" fmla="*/ 1847949 w 2605497"/>
              <a:gd name="connsiteY97" fmla="*/ 2458563 h 2603795"/>
              <a:gd name="connsiteX98" fmla="*/ 1828370 w 2605497"/>
              <a:gd name="connsiteY98" fmla="*/ 2502237 h 2603795"/>
              <a:gd name="connsiteX99" fmla="*/ 1791222 w 2605497"/>
              <a:gd name="connsiteY99" fmla="*/ 2518804 h 2603795"/>
              <a:gd name="connsiteX100" fmla="*/ 1734496 w 2605497"/>
              <a:gd name="connsiteY100" fmla="*/ 2498724 h 2603795"/>
              <a:gd name="connsiteX101" fmla="*/ 1668734 w 2605497"/>
              <a:gd name="connsiteY101" fmla="*/ 2392800 h 2603795"/>
              <a:gd name="connsiteX102" fmla="*/ 1619537 w 2605497"/>
              <a:gd name="connsiteY102" fmla="*/ 2369708 h 2603795"/>
              <a:gd name="connsiteX103" fmla="*/ 1566826 w 2605497"/>
              <a:gd name="connsiteY103" fmla="*/ 2383765 h 2603795"/>
              <a:gd name="connsiteX104" fmla="*/ 1534698 w 2605497"/>
              <a:gd name="connsiteY104" fmla="*/ 2427439 h 2603795"/>
              <a:gd name="connsiteX105" fmla="*/ 1531184 w 2605497"/>
              <a:gd name="connsiteY105" fmla="*/ 2545911 h 2603795"/>
              <a:gd name="connsiteX106" fmla="*/ 1485502 w 2605497"/>
              <a:gd name="connsiteY106" fmla="*/ 2600128 h 2603795"/>
              <a:gd name="connsiteX107" fmla="*/ 1456887 w 2605497"/>
              <a:gd name="connsiteY107" fmla="*/ 2603642 h 2603795"/>
              <a:gd name="connsiteX108" fmla="*/ 1410704 w 2605497"/>
              <a:gd name="connsiteY108" fmla="*/ 2572518 h 2603795"/>
              <a:gd name="connsiteX109" fmla="*/ 1372049 w 2605497"/>
              <a:gd name="connsiteY109" fmla="*/ 2446515 h 2603795"/>
              <a:gd name="connsiteX110" fmla="*/ 1335905 w 2605497"/>
              <a:gd name="connsiteY110" fmla="*/ 2415390 h 2603795"/>
              <a:gd name="connsiteX111" fmla="*/ 1269640 w 2605497"/>
              <a:gd name="connsiteY111" fmla="*/ 2415892 h 2603795"/>
              <a:gd name="connsiteX112" fmla="*/ 1237512 w 2605497"/>
              <a:gd name="connsiteY112" fmla="*/ 2443503 h 2603795"/>
              <a:gd name="connsiteX113" fmla="*/ 1200866 w 2605497"/>
              <a:gd name="connsiteY113" fmla="*/ 2562478 h 2603795"/>
              <a:gd name="connsiteX114" fmla="*/ 1139119 w 2605497"/>
              <a:gd name="connsiteY114" fmla="*/ 2602136 h 2603795"/>
              <a:gd name="connsiteX115" fmla="*/ 1076871 w 2605497"/>
              <a:gd name="connsiteY115" fmla="*/ 2531856 h 2603795"/>
              <a:gd name="connsiteX116" fmla="*/ 1073859 w 2605497"/>
              <a:gd name="connsiteY116" fmla="*/ 2423925 h 2603795"/>
              <a:gd name="connsiteX117" fmla="*/ 1051269 w 2605497"/>
              <a:gd name="connsiteY117" fmla="*/ 2387780 h 2603795"/>
              <a:gd name="connsiteX118" fmla="*/ 977976 w 2605497"/>
              <a:gd name="connsiteY118" fmla="*/ 2369206 h 2603795"/>
              <a:gd name="connsiteX119" fmla="*/ 942835 w 2605497"/>
              <a:gd name="connsiteY119" fmla="*/ 2387780 h 2603795"/>
              <a:gd name="connsiteX120" fmla="*/ 876070 w 2605497"/>
              <a:gd name="connsiteY120" fmla="*/ 2494708 h 2603795"/>
              <a:gd name="connsiteX121" fmla="*/ 813820 w 2605497"/>
              <a:gd name="connsiteY121" fmla="*/ 2517298 h 2603795"/>
              <a:gd name="connsiteX122" fmla="*/ 809302 w 2605497"/>
              <a:gd name="connsiteY122" fmla="*/ 2515792 h 2603795"/>
              <a:gd name="connsiteX123" fmla="*/ 764122 w 2605497"/>
              <a:gd name="connsiteY123" fmla="*/ 2436976 h 2603795"/>
              <a:gd name="connsiteX124" fmla="*/ 789724 w 2605497"/>
              <a:gd name="connsiteY124" fmla="*/ 2326034 h 2603795"/>
              <a:gd name="connsiteX125" fmla="*/ 773158 w 2605497"/>
              <a:gd name="connsiteY125" fmla="*/ 2280853 h 2603795"/>
              <a:gd name="connsiteX126" fmla="*/ 719443 w 2605497"/>
              <a:gd name="connsiteY126" fmla="*/ 2249730 h 2603795"/>
              <a:gd name="connsiteX127" fmla="*/ 670750 w 2605497"/>
              <a:gd name="connsiteY127" fmla="*/ 2258765 h 2603795"/>
              <a:gd name="connsiteX128" fmla="*/ 579887 w 2605497"/>
              <a:gd name="connsiteY128" fmla="*/ 2343604 h 2603795"/>
              <a:gd name="connsiteX129" fmla="*/ 516133 w 2605497"/>
              <a:gd name="connsiteY129" fmla="*/ 2349628 h 2603795"/>
              <a:gd name="connsiteX130" fmla="*/ 507096 w 2605497"/>
              <a:gd name="connsiteY130" fmla="*/ 2343604 h 2603795"/>
              <a:gd name="connsiteX131" fmla="*/ 487016 w 2605497"/>
              <a:gd name="connsiteY131" fmla="*/ 2259769 h 2603795"/>
              <a:gd name="connsiteX132" fmla="*/ 541232 w 2605497"/>
              <a:gd name="connsiteY132" fmla="*/ 2157863 h 2603795"/>
              <a:gd name="connsiteX133" fmla="*/ 537217 w 2605497"/>
              <a:gd name="connsiteY133" fmla="*/ 2110172 h 2603795"/>
              <a:gd name="connsiteX134" fmla="*/ 492036 w 2605497"/>
              <a:gd name="connsiteY134" fmla="*/ 2065494 h 2603795"/>
              <a:gd name="connsiteX135" fmla="*/ 445350 w 2605497"/>
              <a:gd name="connsiteY135" fmla="*/ 2061980 h 2603795"/>
              <a:gd name="connsiteX136" fmla="*/ 332398 w 2605497"/>
              <a:gd name="connsiteY136" fmla="*/ 2121719 h 2603795"/>
              <a:gd name="connsiteX137" fmla="*/ 270652 w 2605497"/>
              <a:gd name="connsiteY137" fmla="*/ 2110172 h 2603795"/>
              <a:gd name="connsiteX138" fmla="*/ 266636 w 2605497"/>
              <a:gd name="connsiteY138" fmla="*/ 2105654 h 2603795"/>
              <a:gd name="connsiteX139" fmla="*/ 269146 w 2605497"/>
              <a:gd name="connsiteY139" fmla="*/ 2013285 h 2603795"/>
              <a:gd name="connsiteX140" fmla="*/ 344948 w 2605497"/>
              <a:gd name="connsiteY140" fmla="*/ 1932463 h 2603795"/>
              <a:gd name="connsiteX141" fmla="*/ 353984 w 2605497"/>
              <a:gd name="connsiteY141" fmla="*/ 1888286 h 2603795"/>
              <a:gd name="connsiteX142" fmla="*/ 319347 w 2605497"/>
              <a:gd name="connsiteY142" fmla="*/ 1828046 h 2603795"/>
              <a:gd name="connsiteX143" fmla="*/ 275672 w 2605497"/>
              <a:gd name="connsiteY143" fmla="*/ 1815496 h 2603795"/>
              <a:gd name="connsiteX144" fmla="*/ 166236 w 2605497"/>
              <a:gd name="connsiteY144" fmla="*/ 1840596 h 2603795"/>
              <a:gd name="connsiteX145" fmla="*/ 151677 w 2605497"/>
              <a:gd name="connsiteY145" fmla="*/ 1844110 h 2603795"/>
              <a:gd name="connsiteX146" fmla="*/ 97461 w 2605497"/>
              <a:gd name="connsiteY146" fmla="*/ 1817504 h 2603795"/>
              <a:gd name="connsiteX147" fmla="*/ 84910 w 2605497"/>
              <a:gd name="connsiteY147" fmla="*/ 1788388 h 2603795"/>
              <a:gd name="connsiteX148" fmla="*/ 104991 w 2605497"/>
              <a:gd name="connsiteY148" fmla="*/ 1731661 h 2603795"/>
              <a:gd name="connsiteX149" fmla="*/ 207902 w 2605497"/>
              <a:gd name="connsiteY149" fmla="*/ 1667405 h 2603795"/>
              <a:gd name="connsiteX150" fmla="*/ 232499 w 2605497"/>
              <a:gd name="connsiteY150" fmla="*/ 1609675 h 2603795"/>
              <a:gd name="connsiteX151" fmla="*/ 216937 w 2605497"/>
              <a:gd name="connsiteY151" fmla="*/ 1557466 h 2603795"/>
              <a:gd name="connsiteX152" fmla="*/ 179287 w 2605497"/>
              <a:gd name="connsiteY152" fmla="*/ 1532366 h 2603795"/>
              <a:gd name="connsiteX153" fmla="*/ 57803 w 2605497"/>
              <a:gd name="connsiteY153" fmla="*/ 1528851 h 2603795"/>
              <a:gd name="connsiteX154" fmla="*/ 3586 w 2605497"/>
              <a:gd name="connsiteY154" fmla="*/ 1483169 h 2603795"/>
              <a:gd name="connsiteX155" fmla="*/ 1578 w 2605497"/>
              <a:gd name="connsiteY155" fmla="*/ 1472627 h 2603795"/>
              <a:gd name="connsiteX156" fmla="*/ 47260 w 2605497"/>
              <a:gd name="connsiteY156" fmla="*/ 1403351 h 2603795"/>
              <a:gd name="connsiteX157" fmla="*/ 156195 w 2605497"/>
              <a:gd name="connsiteY157" fmla="*/ 1370218 h 2603795"/>
              <a:gd name="connsiteX158" fmla="*/ 188826 w 2605497"/>
              <a:gd name="connsiteY158" fmla="*/ 1333572 h 2603795"/>
              <a:gd name="connsiteX159" fmla="*/ 187319 w 2605497"/>
              <a:gd name="connsiteY159" fmla="*/ 1263793 h 2603795"/>
              <a:gd name="connsiteX160" fmla="*/ 161717 w 2605497"/>
              <a:gd name="connsiteY160" fmla="*/ 1235179 h 2603795"/>
              <a:gd name="connsiteX161" fmla="*/ 45754 w 2605497"/>
              <a:gd name="connsiteY161" fmla="*/ 1199537 h 2603795"/>
              <a:gd name="connsiteX162" fmla="*/ 1578 w 2605497"/>
              <a:gd name="connsiteY162" fmla="*/ 1135280 h 2603795"/>
              <a:gd name="connsiteX163" fmla="*/ 6096 w 2605497"/>
              <a:gd name="connsiteY163" fmla="*/ 1108674 h 2603795"/>
              <a:gd name="connsiteX164" fmla="*/ 47762 w 2605497"/>
              <a:gd name="connsiteY164" fmla="*/ 1075542 h 2603795"/>
              <a:gd name="connsiteX165" fmla="*/ 160211 w 2605497"/>
              <a:gd name="connsiteY165" fmla="*/ 1072028 h 2603795"/>
              <a:gd name="connsiteX166" fmla="*/ 176777 w 2605497"/>
              <a:gd name="connsiteY166" fmla="*/ 1071526 h 2603795"/>
              <a:gd name="connsiteX167" fmla="*/ 221455 w 2605497"/>
              <a:gd name="connsiteY167" fmla="*/ 1036385 h 2603795"/>
              <a:gd name="connsiteX168" fmla="*/ 234507 w 2605497"/>
              <a:gd name="connsiteY168" fmla="*/ 986688 h 2603795"/>
              <a:gd name="connsiteX169" fmla="*/ 213424 w 2605497"/>
              <a:gd name="connsiteY169" fmla="*/ 939499 h 2603795"/>
              <a:gd name="connsiteX170" fmla="*/ 110513 w 2605497"/>
              <a:gd name="connsiteY170" fmla="*/ 875243 h 2603795"/>
              <a:gd name="connsiteX171" fmla="*/ 87420 w 2605497"/>
              <a:gd name="connsiteY171" fmla="*/ 809480 h 2603795"/>
              <a:gd name="connsiteX172" fmla="*/ 101978 w 2605497"/>
              <a:gd name="connsiteY172" fmla="*/ 777853 h 2603795"/>
              <a:gd name="connsiteX173" fmla="*/ 147159 w 2605497"/>
              <a:gd name="connsiteY173" fmla="*/ 758777 h 2603795"/>
              <a:gd name="connsiteX174" fmla="*/ 275672 w 2605497"/>
              <a:gd name="connsiteY174" fmla="*/ 788396 h 2603795"/>
              <a:gd name="connsiteX175" fmla="*/ 322358 w 2605497"/>
              <a:gd name="connsiteY175" fmla="*/ 772833 h 2603795"/>
              <a:gd name="connsiteX176" fmla="*/ 353984 w 2605497"/>
              <a:gd name="connsiteY176" fmla="*/ 717613 h 2603795"/>
              <a:gd name="connsiteX177" fmla="*/ 344948 w 2605497"/>
              <a:gd name="connsiteY177" fmla="*/ 670425 h 2603795"/>
              <a:gd name="connsiteX178" fmla="*/ 259607 w 2605497"/>
              <a:gd name="connsiteY178" fmla="*/ 579562 h 2603795"/>
              <a:gd name="connsiteX179" fmla="*/ 254587 w 2605497"/>
              <a:gd name="connsiteY179" fmla="*/ 514804 h 2603795"/>
              <a:gd name="connsiteX180" fmla="*/ 263122 w 2605497"/>
              <a:gd name="connsiteY180" fmla="*/ 502253 h 2603795"/>
              <a:gd name="connsiteX181" fmla="*/ 340430 w 2605497"/>
              <a:gd name="connsiteY181" fmla="*/ 485185 h 2603795"/>
              <a:gd name="connsiteX182" fmla="*/ 444848 w 2605497"/>
              <a:gd name="connsiteY182" fmla="*/ 540908 h 2603795"/>
              <a:gd name="connsiteX183" fmla="*/ 494044 w 2605497"/>
              <a:gd name="connsiteY183" fmla="*/ 536390 h 2603795"/>
              <a:gd name="connsiteX184" fmla="*/ 536213 w 2605497"/>
              <a:gd name="connsiteY184" fmla="*/ 494723 h 2603795"/>
              <a:gd name="connsiteX185" fmla="*/ 541735 w 2605497"/>
              <a:gd name="connsiteY185" fmla="*/ 444523 h 2603795"/>
              <a:gd name="connsiteX186" fmla="*/ 480992 w 2605497"/>
              <a:gd name="connsiteY186" fmla="*/ 330567 h 2603795"/>
              <a:gd name="connsiteX187" fmla="*/ 491534 w 2605497"/>
              <a:gd name="connsiteY187" fmla="*/ 272837 h 2603795"/>
              <a:gd name="connsiteX188" fmla="*/ 523160 w 2605497"/>
              <a:gd name="connsiteY188" fmla="*/ 249243 h 2603795"/>
              <a:gd name="connsiteX189" fmla="*/ 574365 w 2605497"/>
              <a:gd name="connsiteY189" fmla="*/ 254765 h 2603795"/>
              <a:gd name="connsiteX190" fmla="*/ 661211 w 2605497"/>
              <a:gd name="connsiteY190" fmla="*/ 335588 h 2603795"/>
              <a:gd name="connsiteX191" fmla="*/ 734504 w 2605497"/>
              <a:gd name="connsiteY191" fmla="*/ 346130 h 2603795"/>
              <a:gd name="connsiteX192" fmla="*/ 775668 w 2605497"/>
              <a:gd name="connsiteY192" fmla="*/ 320528 h 2603795"/>
              <a:gd name="connsiteX193" fmla="*/ 789724 w 2605497"/>
              <a:gd name="connsiteY193" fmla="*/ 277356 h 2603795"/>
              <a:gd name="connsiteX194" fmla="*/ 760608 w 2605497"/>
              <a:gd name="connsiteY194" fmla="*/ 151854 h 2603795"/>
              <a:gd name="connsiteX195" fmla="*/ 785207 w 2605497"/>
              <a:gd name="connsiteY195" fmla="*/ 98140 h 2603795"/>
              <a:gd name="connsiteX196" fmla="*/ 818841 w 2605497"/>
              <a:gd name="connsiteY196" fmla="*/ 84083 h 2603795"/>
              <a:gd name="connsiteX197" fmla="*/ 872053 w 2605497"/>
              <a:gd name="connsiteY197" fmla="*/ 103159 h 2603795"/>
              <a:gd name="connsiteX198" fmla="*/ 939322 w 2605497"/>
              <a:gd name="connsiteY198" fmla="*/ 211593 h 2603795"/>
              <a:gd name="connsiteX199" fmla="*/ 986008 w 2605497"/>
              <a:gd name="connsiteY199" fmla="*/ 234183 h 2603795"/>
              <a:gd name="connsiteX200" fmla="*/ 1048759 w 2605497"/>
              <a:gd name="connsiteY200" fmla="*/ 216612 h 2603795"/>
              <a:gd name="connsiteX201" fmla="*/ 1071851 w 2605497"/>
              <a:gd name="connsiteY201" fmla="*/ 182979 h 2603795"/>
              <a:gd name="connsiteX202" fmla="*/ 1076871 w 2605497"/>
              <a:gd name="connsiteY202" fmla="*/ 52458 h 2603795"/>
              <a:gd name="connsiteX203" fmla="*/ 1114019 w 2605497"/>
              <a:gd name="connsiteY203" fmla="*/ 4767 h 2603795"/>
              <a:gd name="connsiteX204" fmla="*/ 1127573 w 2605497"/>
              <a:gd name="connsiteY204" fmla="*/ 1755 h 2603795"/>
              <a:gd name="connsiteX205" fmla="*/ 1158392 w 2605497"/>
              <a:gd name="connsiteY205" fmla="*/ 139 h 2603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</a:cxnLst>
            <a:rect l="l" t="t" r="r" b="b"/>
            <a:pathLst>
              <a:path w="2605497" h="2603795">
                <a:moveTo>
                  <a:pt x="1303677" y="429391"/>
                </a:moveTo>
                <a:cubicBezTo>
                  <a:pt x="1783448" y="430340"/>
                  <a:pt x="2176851" y="822794"/>
                  <a:pt x="2175902" y="1303989"/>
                </a:cubicBezTo>
                <a:cubicBezTo>
                  <a:pt x="2174953" y="1779963"/>
                  <a:pt x="1788668" y="2176214"/>
                  <a:pt x="1300355" y="2175265"/>
                </a:cubicBezTo>
                <a:cubicBezTo>
                  <a:pt x="808246" y="2173841"/>
                  <a:pt x="425757" y="1772371"/>
                  <a:pt x="429553" y="1301141"/>
                </a:cubicBezTo>
                <a:cubicBezTo>
                  <a:pt x="426706" y="823268"/>
                  <a:pt x="821533" y="428442"/>
                  <a:pt x="1303677" y="429391"/>
                </a:cubicBezTo>
                <a:close/>
                <a:moveTo>
                  <a:pt x="1303776" y="349643"/>
                </a:moveTo>
                <a:cubicBezTo>
                  <a:pt x="774664" y="349141"/>
                  <a:pt x="353984" y="773335"/>
                  <a:pt x="351976" y="1295922"/>
                </a:cubicBezTo>
                <a:cubicBezTo>
                  <a:pt x="349968" y="1831058"/>
                  <a:pt x="784203" y="2251738"/>
                  <a:pt x="1302271" y="2250232"/>
                </a:cubicBezTo>
                <a:cubicBezTo>
                  <a:pt x="1818832" y="2252240"/>
                  <a:pt x="2254572" y="1836580"/>
                  <a:pt x="2254070" y="1299435"/>
                </a:cubicBezTo>
                <a:cubicBezTo>
                  <a:pt x="2253568" y="771327"/>
                  <a:pt x="1829877" y="350145"/>
                  <a:pt x="1303776" y="349643"/>
                </a:cubicBezTo>
                <a:close/>
                <a:moveTo>
                  <a:pt x="1158392" y="139"/>
                </a:moveTo>
                <a:cubicBezTo>
                  <a:pt x="1183359" y="1504"/>
                  <a:pt x="1192583" y="13176"/>
                  <a:pt x="1202372" y="47437"/>
                </a:cubicBezTo>
                <a:cubicBezTo>
                  <a:pt x="1212913" y="84585"/>
                  <a:pt x="1225464" y="120730"/>
                  <a:pt x="1235504" y="157878"/>
                </a:cubicBezTo>
                <a:cubicBezTo>
                  <a:pt x="1240524" y="175448"/>
                  <a:pt x="1251065" y="184987"/>
                  <a:pt x="1268134" y="187497"/>
                </a:cubicBezTo>
                <a:cubicBezTo>
                  <a:pt x="1291729" y="190509"/>
                  <a:pt x="1315825" y="190509"/>
                  <a:pt x="1339418" y="187497"/>
                </a:cubicBezTo>
                <a:cubicBezTo>
                  <a:pt x="1355985" y="185489"/>
                  <a:pt x="1366025" y="175448"/>
                  <a:pt x="1371045" y="158882"/>
                </a:cubicBezTo>
                <a:cubicBezTo>
                  <a:pt x="1383093" y="118220"/>
                  <a:pt x="1395643" y="77558"/>
                  <a:pt x="1408194" y="36895"/>
                </a:cubicBezTo>
                <a:cubicBezTo>
                  <a:pt x="1417731" y="6775"/>
                  <a:pt x="1427269" y="-253"/>
                  <a:pt x="1458895" y="249"/>
                </a:cubicBezTo>
                <a:cubicBezTo>
                  <a:pt x="1463414" y="249"/>
                  <a:pt x="1467932" y="249"/>
                  <a:pt x="1472449" y="751"/>
                </a:cubicBezTo>
                <a:cubicBezTo>
                  <a:pt x="1517128" y="5269"/>
                  <a:pt x="1529678" y="18823"/>
                  <a:pt x="1530682" y="63501"/>
                </a:cubicBezTo>
                <a:cubicBezTo>
                  <a:pt x="1531686" y="102657"/>
                  <a:pt x="1533192" y="141312"/>
                  <a:pt x="1534196" y="180468"/>
                </a:cubicBezTo>
                <a:cubicBezTo>
                  <a:pt x="1534698" y="196030"/>
                  <a:pt x="1540220" y="208079"/>
                  <a:pt x="1554778" y="214604"/>
                </a:cubicBezTo>
                <a:cubicBezTo>
                  <a:pt x="1578373" y="225147"/>
                  <a:pt x="1602970" y="232175"/>
                  <a:pt x="1629075" y="234183"/>
                </a:cubicBezTo>
                <a:cubicBezTo>
                  <a:pt x="1645139" y="235186"/>
                  <a:pt x="1656184" y="228661"/>
                  <a:pt x="1664215" y="215608"/>
                </a:cubicBezTo>
                <a:cubicBezTo>
                  <a:pt x="1686303" y="179966"/>
                  <a:pt x="1708894" y="144325"/>
                  <a:pt x="1730982" y="108682"/>
                </a:cubicBezTo>
                <a:cubicBezTo>
                  <a:pt x="1750058" y="78562"/>
                  <a:pt x="1761604" y="74546"/>
                  <a:pt x="1795740" y="86091"/>
                </a:cubicBezTo>
                <a:cubicBezTo>
                  <a:pt x="1799756" y="87598"/>
                  <a:pt x="1803271" y="88602"/>
                  <a:pt x="1807287" y="90108"/>
                </a:cubicBezTo>
                <a:cubicBezTo>
                  <a:pt x="1846945" y="107176"/>
                  <a:pt x="1853470" y="119726"/>
                  <a:pt x="1843933" y="161895"/>
                </a:cubicBezTo>
                <a:cubicBezTo>
                  <a:pt x="1835398" y="199545"/>
                  <a:pt x="1826865" y="236692"/>
                  <a:pt x="1817828" y="274343"/>
                </a:cubicBezTo>
                <a:cubicBezTo>
                  <a:pt x="1812808" y="294926"/>
                  <a:pt x="1817828" y="310989"/>
                  <a:pt x="1835900" y="323038"/>
                </a:cubicBezTo>
                <a:cubicBezTo>
                  <a:pt x="1854475" y="335588"/>
                  <a:pt x="1873049" y="347133"/>
                  <a:pt x="1894132" y="355166"/>
                </a:cubicBezTo>
                <a:cubicBezTo>
                  <a:pt x="1909193" y="360688"/>
                  <a:pt x="1921241" y="357174"/>
                  <a:pt x="1932788" y="346130"/>
                </a:cubicBezTo>
                <a:cubicBezTo>
                  <a:pt x="1963409" y="317014"/>
                  <a:pt x="1994032" y="288901"/>
                  <a:pt x="2025156" y="260287"/>
                </a:cubicBezTo>
                <a:cubicBezTo>
                  <a:pt x="2050759" y="236190"/>
                  <a:pt x="2064815" y="235186"/>
                  <a:pt x="2093429" y="254765"/>
                </a:cubicBezTo>
                <a:cubicBezTo>
                  <a:pt x="2094934" y="255769"/>
                  <a:pt x="2095939" y="256272"/>
                  <a:pt x="2096942" y="257276"/>
                </a:cubicBezTo>
                <a:cubicBezTo>
                  <a:pt x="2145638" y="292415"/>
                  <a:pt x="2138609" y="307475"/>
                  <a:pt x="2118529" y="344122"/>
                </a:cubicBezTo>
                <a:cubicBezTo>
                  <a:pt x="2100457" y="377254"/>
                  <a:pt x="2083388" y="411391"/>
                  <a:pt x="2064815" y="444523"/>
                </a:cubicBezTo>
                <a:cubicBezTo>
                  <a:pt x="2055277" y="462093"/>
                  <a:pt x="2057284" y="477153"/>
                  <a:pt x="2069333" y="492213"/>
                </a:cubicBezTo>
                <a:cubicBezTo>
                  <a:pt x="2082886" y="508779"/>
                  <a:pt x="2097947" y="523840"/>
                  <a:pt x="2114513" y="536892"/>
                </a:cubicBezTo>
                <a:cubicBezTo>
                  <a:pt x="2128569" y="547935"/>
                  <a:pt x="2143128" y="549441"/>
                  <a:pt x="2159693" y="540908"/>
                </a:cubicBezTo>
                <a:cubicBezTo>
                  <a:pt x="2197343" y="520326"/>
                  <a:pt x="2235495" y="500246"/>
                  <a:pt x="2273648" y="480667"/>
                </a:cubicBezTo>
                <a:cubicBezTo>
                  <a:pt x="2300756" y="466611"/>
                  <a:pt x="2316319" y="469623"/>
                  <a:pt x="2335896" y="493719"/>
                </a:cubicBezTo>
                <a:cubicBezTo>
                  <a:pt x="2342924" y="501751"/>
                  <a:pt x="2349451" y="510285"/>
                  <a:pt x="2354973" y="519322"/>
                </a:cubicBezTo>
                <a:cubicBezTo>
                  <a:pt x="2369029" y="541410"/>
                  <a:pt x="2367522" y="555968"/>
                  <a:pt x="2349953" y="575546"/>
                </a:cubicBezTo>
                <a:cubicBezTo>
                  <a:pt x="2319832" y="608176"/>
                  <a:pt x="2289712" y="641308"/>
                  <a:pt x="2259090" y="673437"/>
                </a:cubicBezTo>
                <a:cubicBezTo>
                  <a:pt x="2247544" y="685485"/>
                  <a:pt x="2245034" y="698537"/>
                  <a:pt x="2251058" y="713597"/>
                </a:cubicBezTo>
                <a:cubicBezTo>
                  <a:pt x="2260094" y="735183"/>
                  <a:pt x="2271138" y="755263"/>
                  <a:pt x="2285696" y="773837"/>
                </a:cubicBezTo>
                <a:cubicBezTo>
                  <a:pt x="2297242" y="788898"/>
                  <a:pt x="2311298" y="792913"/>
                  <a:pt x="2329872" y="788396"/>
                </a:cubicBezTo>
                <a:cubicBezTo>
                  <a:pt x="2372543" y="777853"/>
                  <a:pt x="2415715" y="768315"/>
                  <a:pt x="2458385" y="759279"/>
                </a:cubicBezTo>
                <a:cubicBezTo>
                  <a:pt x="2480975" y="754259"/>
                  <a:pt x="2494530" y="760786"/>
                  <a:pt x="2506076" y="781368"/>
                </a:cubicBezTo>
                <a:cubicBezTo>
                  <a:pt x="2512100" y="792411"/>
                  <a:pt x="2517120" y="803958"/>
                  <a:pt x="2521136" y="816006"/>
                </a:cubicBezTo>
                <a:cubicBezTo>
                  <a:pt x="2529670" y="843616"/>
                  <a:pt x="2525152" y="856669"/>
                  <a:pt x="2500554" y="872230"/>
                </a:cubicBezTo>
                <a:cubicBezTo>
                  <a:pt x="2465414" y="894319"/>
                  <a:pt x="2430775" y="917411"/>
                  <a:pt x="2394631" y="937993"/>
                </a:cubicBezTo>
                <a:cubicBezTo>
                  <a:pt x="2374049" y="950041"/>
                  <a:pt x="2368527" y="966105"/>
                  <a:pt x="2372041" y="987190"/>
                </a:cubicBezTo>
                <a:cubicBezTo>
                  <a:pt x="2375053" y="1006768"/>
                  <a:pt x="2380575" y="1025844"/>
                  <a:pt x="2387603" y="1044418"/>
                </a:cubicBezTo>
                <a:cubicBezTo>
                  <a:pt x="2394129" y="1061486"/>
                  <a:pt x="2405675" y="1070522"/>
                  <a:pt x="2425254" y="1071024"/>
                </a:cubicBezTo>
                <a:cubicBezTo>
                  <a:pt x="2469430" y="1071526"/>
                  <a:pt x="2513104" y="1074538"/>
                  <a:pt x="2557281" y="1076044"/>
                </a:cubicBezTo>
                <a:cubicBezTo>
                  <a:pt x="2581376" y="1077048"/>
                  <a:pt x="2593424" y="1086586"/>
                  <a:pt x="2599951" y="1109678"/>
                </a:cubicBezTo>
                <a:cubicBezTo>
                  <a:pt x="2603966" y="1122731"/>
                  <a:pt x="2605473" y="1136285"/>
                  <a:pt x="2605473" y="1150340"/>
                </a:cubicBezTo>
                <a:cubicBezTo>
                  <a:pt x="2605473" y="1177449"/>
                  <a:pt x="2597943" y="1188493"/>
                  <a:pt x="2572842" y="1196525"/>
                </a:cubicBezTo>
                <a:cubicBezTo>
                  <a:pt x="2533184" y="1209075"/>
                  <a:pt x="2493525" y="1221123"/>
                  <a:pt x="2453867" y="1233172"/>
                </a:cubicBezTo>
                <a:cubicBezTo>
                  <a:pt x="2425254" y="1241705"/>
                  <a:pt x="2417723" y="1250742"/>
                  <a:pt x="2416719" y="1280359"/>
                </a:cubicBezTo>
                <a:cubicBezTo>
                  <a:pt x="2416217" y="1300941"/>
                  <a:pt x="2414711" y="1322025"/>
                  <a:pt x="2419229" y="1342608"/>
                </a:cubicBezTo>
                <a:cubicBezTo>
                  <a:pt x="2422241" y="1356664"/>
                  <a:pt x="2430775" y="1365199"/>
                  <a:pt x="2444832" y="1369716"/>
                </a:cubicBezTo>
                <a:cubicBezTo>
                  <a:pt x="2486498" y="1382267"/>
                  <a:pt x="2528164" y="1394816"/>
                  <a:pt x="2569830" y="1407869"/>
                </a:cubicBezTo>
                <a:cubicBezTo>
                  <a:pt x="2598947" y="1416904"/>
                  <a:pt x="2605975" y="1426945"/>
                  <a:pt x="2605473" y="1457567"/>
                </a:cubicBezTo>
                <a:cubicBezTo>
                  <a:pt x="2605473" y="1460579"/>
                  <a:pt x="2605473" y="1463591"/>
                  <a:pt x="2605473" y="1466603"/>
                </a:cubicBezTo>
                <a:cubicBezTo>
                  <a:pt x="2603465" y="1513792"/>
                  <a:pt x="2588404" y="1528851"/>
                  <a:pt x="2541216" y="1530357"/>
                </a:cubicBezTo>
                <a:cubicBezTo>
                  <a:pt x="2501558" y="1531361"/>
                  <a:pt x="2462402" y="1533370"/>
                  <a:pt x="2422743" y="1533872"/>
                </a:cubicBezTo>
                <a:cubicBezTo>
                  <a:pt x="2407683" y="1534374"/>
                  <a:pt x="2397141" y="1540900"/>
                  <a:pt x="2391117" y="1553450"/>
                </a:cubicBezTo>
                <a:cubicBezTo>
                  <a:pt x="2380073" y="1577044"/>
                  <a:pt x="2373045" y="1601642"/>
                  <a:pt x="2371037" y="1627747"/>
                </a:cubicBezTo>
                <a:cubicBezTo>
                  <a:pt x="2369531" y="1644312"/>
                  <a:pt x="2376559" y="1655357"/>
                  <a:pt x="2390615" y="1663891"/>
                </a:cubicBezTo>
                <a:cubicBezTo>
                  <a:pt x="2425756" y="1685477"/>
                  <a:pt x="2460393" y="1707063"/>
                  <a:pt x="2495032" y="1729151"/>
                </a:cubicBezTo>
                <a:cubicBezTo>
                  <a:pt x="2526658" y="1748729"/>
                  <a:pt x="2530674" y="1760778"/>
                  <a:pt x="2518625" y="1795918"/>
                </a:cubicBezTo>
                <a:cubicBezTo>
                  <a:pt x="2514610" y="1807966"/>
                  <a:pt x="2509088" y="1819512"/>
                  <a:pt x="2502060" y="1830054"/>
                </a:cubicBezTo>
                <a:cubicBezTo>
                  <a:pt x="2495533" y="1839592"/>
                  <a:pt x="2484992" y="1846118"/>
                  <a:pt x="2469932" y="1846118"/>
                </a:cubicBezTo>
                <a:cubicBezTo>
                  <a:pt x="2443325" y="1840094"/>
                  <a:pt x="2416719" y="1834070"/>
                  <a:pt x="2390113" y="1828548"/>
                </a:cubicBezTo>
                <a:cubicBezTo>
                  <a:pt x="2368527" y="1823528"/>
                  <a:pt x="2346438" y="1819010"/>
                  <a:pt x="2324852" y="1813487"/>
                </a:cubicBezTo>
                <a:cubicBezTo>
                  <a:pt x="2310796" y="1809973"/>
                  <a:pt x="2299752" y="1813990"/>
                  <a:pt x="2290715" y="1824030"/>
                </a:cubicBezTo>
                <a:cubicBezTo>
                  <a:pt x="2272142" y="1845616"/>
                  <a:pt x="2257584" y="1870214"/>
                  <a:pt x="2249552" y="1897825"/>
                </a:cubicBezTo>
                <a:cubicBezTo>
                  <a:pt x="2245536" y="1910877"/>
                  <a:pt x="2251560" y="1920414"/>
                  <a:pt x="2259592" y="1929451"/>
                </a:cubicBezTo>
                <a:cubicBezTo>
                  <a:pt x="2288708" y="1961077"/>
                  <a:pt x="2318326" y="1992703"/>
                  <a:pt x="2347442" y="2023828"/>
                </a:cubicBezTo>
                <a:cubicBezTo>
                  <a:pt x="2369531" y="2047422"/>
                  <a:pt x="2370535" y="2061478"/>
                  <a:pt x="2352965" y="2088586"/>
                </a:cubicBezTo>
                <a:cubicBezTo>
                  <a:pt x="2351961" y="2090092"/>
                  <a:pt x="2350957" y="2092100"/>
                  <a:pt x="2349451" y="2093606"/>
                </a:cubicBezTo>
                <a:cubicBezTo>
                  <a:pt x="2316319" y="2138285"/>
                  <a:pt x="2301760" y="2138787"/>
                  <a:pt x="2261098" y="2115694"/>
                </a:cubicBezTo>
                <a:cubicBezTo>
                  <a:pt x="2227965" y="2096618"/>
                  <a:pt x="2192825" y="2079550"/>
                  <a:pt x="2159191" y="2061478"/>
                </a:cubicBezTo>
                <a:cubicBezTo>
                  <a:pt x="2145135" y="2053948"/>
                  <a:pt x="2132083" y="2053948"/>
                  <a:pt x="2119532" y="2062984"/>
                </a:cubicBezTo>
                <a:cubicBezTo>
                  <a:pt x="2099452" y="2077040"/>
                  <a:pt x="2082384" y="2094108"/>
                  <a:pt x="2067827" y="2113686"/>
                </a:cubicBezTo>
                <a:cubicBezTo>
                  <a:pt x="2057284" y="2127742"/>
                  <a:pt x="2056782" y="2141799"/>
                  <a:pt x="2065317" y="2157361"/>
                </a:cubicBezTo>
                <a:cubicBezTo>
                  <a:pt x="2085899" y="2195011"/>
                  <a:pt x="2105979" y="2233163"/>
                  <a:pt x="2125557" y="2271316"/>
                </a:cubicBezTo>
                <a:cubicBezTo>
                  <a:pt x="2139111" y="2297922"/>
                  <a:pt x="2137103" y="2309970"/>
                  <a:pt x="2115517" y="2330552"/>
                </a:cubicBezTo>
                <a:cubicBezTo>
                  <a:pt x="2112003" y="2333564"/>
                  <a:pt x="2108991" y="2337078"/>
                  <a:pt x="2105477" y="2339588"/>
                </a:cubicBezTo>
                <a:cubicBezTo>
                  <a:pt x="2073349" y="2363183"/>
                  <a:pt x="2056782" y="2374728"/>
                  <a:pt x="2019132" y="2336576"/>
                </a:cubicBezTo>
                <a:cubicBezTo>
                  <a:pt x="1992024" y="2308966"/>
                  <a:pt x="1962908" y="2284367"/>
                  <a:pt x="1934796" y="2257761"/>
                </a:cubicBezTo>
                <a:cubicBezTo>
                  <a:pt x="1921743" y="2245211"/>
                  <a:pt x="1907687" y="2242701"/>
                  <a:pt x="1891622" y="2249228"/>
                </a:cubicBezTo>
                <a:cubicBezTo>
                  <a:pt x="1870539" y="2257761"/>
                  <a:pt x="1850459" y="2268806"/>
                  <a:pt x="1832386" y="2282861"/>
                </a:cubicBezTo>
                <a:cubicBezTo>
                  <a:pt x="1817326" y="2294408"/>
                  <a:pt x="1813310" y="2308966"/>
                  <a:pt x="1817828" y="2327038"/>
                </a:cubicBezTo>
                <a:cubicBezTo>
                  <a:pt x="1828370" y="2370712"/>
                  <a:pt x="1838411" y="2414888"/>
                  <a:pt x="1847949" y="2458563"/>
                </a:cubicBezTo>
                <a:cubicBezTo>
                  <a:pt x="1851965" y="2477639"/>
                  <a:pt x="1845439" y="2492197"/>
                  <a:pt x="1828370" y="2502237"/>
                </a:cubicBezTo>
                <a:cubicBezTo>
                  <a:pt x="1816824" y="2509265"/>
                  <a:pt x="1804275" y="2514788"/>
                  <a:pt x="1791222" y="2518804"/>
                </a:cubicBezTo>
                <a:cubicBezTo>
                  <a:pt x="1764617" y="2527337"/>
                  <a:pt x="1749556" y="2522317"/>
                  <a:pt x="1734496" y="2498724"/>
                </a:cubicBezTo>
                <a:cubicBezTo>
                  <a:pt x="1712408" y="2463583"/>
                  <a:pt x="1689818" y="2428945"/>
                  <a:pt x="1668734" y="2392800"/>
                </a:cubicBezTo>
                <a:cubicBezTo>
                  <a:pt x="1657187" y="2373222"/>
                  <a:pt x="1642127" y="2365693"/>
                  <a:pt x="1619537" y="2369708"/>
                </a:cubicBezTo>
                <a:cubicBezTo>
                  <a:pt x="1601465" y="2373222"/>
                  <a:pt x="1583895" y="2377740"/>
                  <a:pt x="1566826" y="2383765"/>
                </a:cubicBezTo>
                <a:cubicBezTo>
                  <a:pt x="1543233" y="2392298"/>
                  <a:pt x="1535702" y="2402339"/>
                  <a:pt x="1534698" y="2427439"/>
                </a:cubicBezTo>
                <a:cubicBezTo>
                  <a:pt x="1533192" y="2467097"/>
                  <a:pt x="1532188" y="2506253"/>
                  <a:pt x="1531184" y="2545911"/>
                </a:cubicBezTo>
                <a:cubicBezTo>
                  <a:pt x="1530180" y="2582056"/>
                  <a:pt x="1521145" y="2593602"/>
                  <a:pt x="1485502" y="2600128"/>
                </a:cubicBezTo>
                <a:cubicBezTo>
                  <a:pt x="1475964" y="2602136"/>
                  <a:pt x="1466426" y="2603140"/>
                  <a:pt x="1456887" y="2603642"/>
                </a:cubicBezTo>
                <a:cubicBezTo>
                  <a:pt x="1433294" y="2605148"/>
                  <a:pt x="1418233" y="2595610"/>
                  <a:pt x="1410704" y="2572518"/>
                </a:cubicBezTo>
                <a:cubicBezTo>
                  <a:pt x="1397149" y="2530349"/>
                  <a:pt x="1384096" y="2488683"/>
                  <a:pt x="1372049" y="2446515"/>
                </a:cubicBezTo>
                <a:cubicBezTo>
                  <a:pt x="1366527" y="2427439"/>
                  <a:pt x="1354981" y="2418403"/>
                  <a:pt x="1335905" y="2415390"/>
                </a:cubicBezTo>
                <a:cubicBezTo>
                  <a:pt x="1313817" y="2412378"/>
                  <a:pt x="1291729" y="2412378"/>
                  <a:pt x="1269640" y="2415892"/>
                </a:cubicBezTo>
                <a:cubicBezTo>
                  <a:pt x="1253075" y="2418403"/>
                  <a:pt x="1242532" y="2426937"/>
                  <a:pt x="1237512" y="2443503"/>
                </a:cubicBezTo>
                <a:cubicBezTo>
                  <a:pt x="1225966" y="2483161"/>
                  <a:pt x="1213415" y="2522819"/>
                  <a:pt x="1200866" y="2562478"/>
                </a:cubicBezTo>
                <a:cubicBezTo>
                  <a:pt x="1189821" y="2598120"/>
                  <a:pt x="1175765" y="2607157"/>
                  <a:pt x="1139119" y="2602136"/>
                </a:cubicBezTo>
                <a:cubicBezTo>
                  <a:pt x="1083899" y="2594606"/>
                  <a:pt x="1077372" y="2587075"/>
                  <a:pt x="1076871" y="2531856"/>
                </a:cubicBezTo>
                <a:cubicBezTo>
                  <a:pt x="1076369" y="2495712"/>
                  <a:pt x="1074863" y="2460069"/>
                  <a:pt x="1073859" y="2423925"/>
                </a:cubicBezTo>
                <a:cubicBezTo>
                  <a:pt x="1073356" y="2407359"/>
                  <a:pt x="1066831" y="2394306"/>
                  <a:pt x="1051269" y="2387780"/>
                </a:cubicBezTo>
                <a:cubicBezTo>
                  <a:pt x="1027675" y="2377740"/>
                  <a:pt x="1003578" y="2370712"/>
                  <a:pt x="977976" y="2369206"/>
                </a:cubicBezTo>
                <a:cubicBezTo>
                  <a:pt x="962413" y="2368202"/>
                  <a:pt x="951370" y="2374226"/>
                  <a:pt x="942835" y="2387780"/>
                </a:cubicBezTo>
                <a:cubicBezTo>
                  <a:pt x="921250" y="2423925"/>
                  <a:pt x="898158" y="2459065"/>
                  <a:pt x="876070" y="2494708"/>
                </a:cubicBezTo>
                <a:cubicBezTo>
                  <a:pt x="858499" y="2522819"/>
                  <a:pt x="844945" y="2527839"/>
                  <a:pt x="813820" y="2517298"/>
                </a:cubicBezTo>
                <a:cubicBezTo>
                  <a:pt x="812314" y="2516796"/>
                  <a:pt x="810809" y="2516294"/>
                  <a:pt x="809302" y="2515792"/>
                </a:cubicBezTo>
                <a:cubicBezTo>
                  <a:pt x="761110" y="2496214"/>
                  <a:pt x="751572" y="2485169"/>
                  <a:pt x="764122" y="2436976"/>
                </a:cubicBezTo>
                <a:cubicBezTo>
                  <a:pt x="773660" y="2400331"/>
                  <a:pt x="780689" y="2363183"/>
                  <a:pt x="789724" y="2326034"/>
                </a:cubicBezTo>
                <a:cubicBezTo>
                  <a:pt x="794242" y="2306958"/>
                  <a:pt x="789222" y="2292400"/>
                  <a:pt x="773158" y="2280853"/>
                </a:cubicBezTo>
                <a:cubicBezTo>
                  <a:pt x="756090" y="2268806"/>
                  <a:pt x="738520" y="2258263"/>
                  <a:pt x="719443" y="2249730"/>
                </a:cubicBezTo>
                <a:cubicBezTo>
                  <a:pt x="701371" y="2241697"/>
                  <a:pt x="685810" y="2244709"/>
                  <a:pt x="670750" y="2258765"/>
                </a:cubicBezTo>
                <a:cubicBezTo>
                  <a:pt x="640629" y="2287380"/>
                  <a:pt x="610007" y="2315492"/>
                  <a:pt x="579887" y="2343604"/>
                </a:cubicBezTo>
                <a:cubicBezTo>
                  <a:pt x="557297" y="2365191"/>
                  <a:pt x="542739" y="2366194"/>
                  <a:pt x="516133" y="2349628"/>
                </a:cubicBezTo>
                <a:cubicBezTo>
                  <a:pt x="513120" y="2347620"/>
                  <a:pt x="510108" y="2345612"/>
                  <a:pt x="507096" y="2343604"/>
                </a:cubicBezTo>
                <a:cubicBezTo>
                  <a:pt x="468442" y="2315994"/>
                  <a:pt x="464928" y="2301435"/>
                  <a:pt x="487016" y="2259769"/>
                </a:cubicBezTo>
                <a:cubicBezTo>
                  <a:pt x="505088" y="2225633"/>
                  <a:pt x="522658" y="2191496"/>
                  <a:pt x="541232" y="2157863"/>
                </a:cubicBezTo>
                <a:cubicBezTo>
                  <a:pt x="550770" y="2140293"/>
                  <a:pt x="549265" y="2125232"/>
                  <a:pt x="537217" y="2110172"/>
                </a:cubicBezTo>
                <a:cubicBezTo>
                  <a:pt x="524165" y="2093606"/>
                  <a:pt x="509104" y="2078546"/>
                  <a:pt x="492036" y="2065494"/>
                </a:cubicBezTo>
                <a:cubicBezTo>
                  <a:pt x="476976" y="2053948"/>
                  <a:pt x="461916" y="2052944"/>
                  <a:pt x="445350" y="2061980"/>
                </a:cubicBezTo>
                <a:cubicBezTo>
                  <a:pt x="408200" y="2082060"/>
                  <a:pt x="370550" y="2102140"/>
                  <a:pt x="332398" y="2121719"/>
                </a:cubicBezTo>
                <a:cubicBezTo>
                  <a:pt x="305792" y="2135774"/>
                  <a:pt x="290230" y="2132260"/>
                  <a:pt x="270652" y="2110172"/>
                </a:cubicBezTo>
                <a:cubicBezTo>
                  <a:pt x="269146" y="2108666"/>
                  <a:pt x="268142" y="2107160"/>
                  <a:pt x="266636" y="2105654"/>
                </a:cubicBezTo>
                <a:cubicBezTo>
                  <a:pt x="231997" y="2065494"/>
                  <a:pt x="232499" y="2051438"/>
                  <a:pt x="269146" y="2013285"/>
                </a:cubicBezTo>
                <a:cubicBezTo>
                  <a:pt x="294748" y="1986178"/>
                  <a:pt x="318845" y="1958567"/>
                  <a:pt x="344948" y="1932463"/>
                </a:cubicBezTo>
                <a:cubicBezTo>
                  <a:pt x="358001" y="1918909"/>
                  <a:pt x="360511" y="1904852"/>
                  <a:pt x="353984" y="1888286"/>
                </a:cubicBezTo>
                <a:cubicBezTo>
                  <a:pt x="345450" y="1866700"/>
                  <a:pt x="333402" y="1846620"/>
                  <a:pt x="319347" y="1828046"/>
                </a:cubicBezTo>
                <a:cubicBezTo>
                  <a:pt x="307800" y="1812985"/>
                  <a:pt x="292238" y="1811479"/>
                  <a:pt x="275672" y="1815496"/>
                </a:cubicBezTo>
                <a:cubicBezTo>
                  <a:pt x="239025" y="1824030"/>
                  <a:pt x="202881" y="1832563"/>
                  <a:pt x="166236" y="1840596"/>
                </a:cubicBezTo>
                <a:cubicBezTo>
                  <a:pt x="161215" y="1841600"/>
                  <a:pt x="156195" y="1843106"/>
                  <a:pt x="151677" y="1844110"/>
                </a:cubicBezTo>
                <a:cubicBezTo>
                  <a:pt x="124066" y="1849130"/>
                  <a:pt x="110011" y="1842604"/>
                  <a:pt x="97461" y="1817504"/>
                </a:cubicBezTo>
                <a:cubicBezTo>
                  <a:pt x="92943" y="1807966"/>
                  <a:pt x="88424" y="1798428"/>
                  <a:pt x="84910" y="1788388"/>
                </a:cubicBezTo>
                <a:cubicBezTo>
                  <a:pt x="75875" y="1761782"/>
                  <a:pt x="80894" y="1746721"/>
                  <a:pt x="104991" y="1731661"/>
                </a:cubicBezTo>
                <a:cubicBezTo>
                  <a:pt x="139127" y="1710075"/>
                  <a:pt x="173765" y="1688489"/>
                  <a:pt x="207902" y="1667405"/>
                </a:cubicBezTo>
                <a:cubicBezTo>
                  <a:pt x="235009" y="1650337"/>
                  <a:pt x="239025" y="1640798"/>
                  <a:pt x="232499" y="1609675"/>
                </a:cubicBezTo>
                <a:cubicBezTo>
                  <a:pt x="228484" y="1592104"/>
                  <a:pt x="223966" y="1574032"/>
                  <a:pt x="216937" y="1557466"/>
                </a:cubicBezTo>
                <a:cubicBezTo>
                  <a:pt x="209909" y="1540900"/>
                  <a:pt x="197861" y="1532868"/>
                  <a:pt x="179287" y="1532366"/>
                </a:cubicBezTo>
                <a:cubicBezTo>
                  <a:pt x="138625" y="1531864"/>
                  <a:pt x="98465" y="1530357"/>
                  <a:pt x="57803" y="1528851"/>
                </a:cubicBezTo>
                <a:cubicBezTo>
                  <a:pt x="21156" y="1527847"/>
                  <a:pt x="10112" y="1518310"/>
                  <a:pt x="3586" y="1483169"/>
                </a:cubicBezTo>
                <a:cubicBezTo>
                  <a:pt x="3084" y="1479655"/>
                  <a:pt x="2080" y="1476142"/>
                  <a:pt x="1578" y="1472627"/>
                </a:cubicBezTo>
                <a:cubicBezTo>
                  <a:pt x="-3944" y="1427949"/>
                  <a:pt x="3586" y="1416402"/>
                  <a:pt x="47260" y="1403351"/>
                </a:cubicBezTo>
                <a:cubicBezTo>
                  <a:pt x="83404" y="1392306"/>
                  <a:pt x="119548" y="1380258"/>
                  <a:pt x="156195" y="1370218"/>
                </a:cubicBezTo>
                <a:cubicBezTo>
                  <a:pt x="176275" y="1364697"/>
                  <a:pt x="186817" y="1353150"/>
                  <a:pt x="188826" y="1333572"/>
                </a:cubicBezTo>
                <a:cubicBezTo>
                  <a:pt x="190834" y="1310480"/>
                  <a:pt x="191837" y="1286886"/>
                  <a:pt x="187319" y="1263793"/>
                </a:cubicBezTo>
                <a:cubicBezTo>
                  <a:pt x="184809" y="1248733"/>
                  <a:pt x="176275" y="1239697"/>
                  <a:pt x="161717" y="1235179"/>
                </a:cubicBezTo>
                <a:cubicBezTo>
                  <a:pt x="123063" y="1223633"/>
                  <a:pt x="84408" y="1211586"/>
                  <a:pt x="45754" y="1199537"/>
                </a:cubicBezTo>
                <a:cubicBezTo>
                  <a:pt x="3586" y="1186485"/>
                  <a:pt x="-932" y="1179457"/>
                  <a:pt x="1578" y="1135280"/>
                </a:cubicBezTo>
                <a:cubicBezTo>
                  <a:pt x="2080" y="1126244"/>
                  <a:pt x="4088" y="1117209"/>
                  <a:pt x="6096" y="1108674"/>
                </a:cubicBezTo>
                <a:cubicBezTo>
                  <a:pt x="12120" y="1086586"/>
                  <a:pt x="24670" y="1076546"/>
                  <a:pt x="47762" y="1075542"/>
                </a:cubicBezTo>
                <a:cubicBezTo>
                  <a:pt x="85412" y="1074036"/>
                  <a:pt x="122561" y="1073032"/>
                  <a:pt x="160211" y="1072028"/>
                </a:cubicBezTo>
                <a:cubicBezTo>
                  <a:pt x="165733" y="1072028"/>
                  <a:pt x="171255" y="1071526"/>
                  <a:pt x="176777" y="1071526"/>
                </a:cubicBezTo>
                <a:cubicBezTo>
                  <a:pt x="201877" y="1072530"/>
                  <a:pt x="214929" y="1058473"/>
                  <a:pt x="221455" y="1036385"/>
                </a:cubicBezTo>
                <a:cubicBezTo>
                  <a:pt x="226476" y="1019819"/>
                  <a:pt x="230994" y="1003253"/>
                  <a:pt x="234507" y="986688"/>
                </a:cubicBezTo>
                <a:cubicBezTo>
                  <a:pt x="239025" y="963595"/>
                  <a:pt x="233504" y="952551"/>
                  <a:pt x="213424" y="939499"/>
                </a:cubicBezTo>
                <a:cubicBezTo>
                  <a:pt x="179287" y="917913"/>
                  <a:pt x="144648" y="896327"/>
                  <a:pt x="110513" y="875243"/>
                </a:cubicBezTo>
                <a:cubicBezTo>
                  <a:pt x="79891" y="856166"/>
                  <a:pt x="75373" y="844118"/>
                  <a:pt x="87420" y="809480"/>
                </a:cubicBezTo>
                <a:cubicBezTo>
                  <a:pt x="90935" y="798436"/>
                  <a:pt x="95453" y="787392"/>
                  <a:pt x="101978" y="777853"/>
                </a:cubicBezTo>
                <a:cubicBezTo>
                  <a:pt x="112521" y="761790"/>
                  <a:pt x="127078" y="753757"/>
                  <a:pt x="147159" y="758777"/>
                </a:cubicBezTo>
                <a:cubicBezTo>
                  <a:pt x="189829" y="768817"/>
                  <a:pt x="233002" y="777853"/>
                  <a:pt x="275672" y="788396"/>
                </a:cubicBezTo>
                <a:cubicBezTo>
                  <a:pt x="295249" y="793415"/>
                  <a:pt x="310310" y="788898"/>
                  <a:pt x="322358" y="772833"/>
                </a:cubicBezTo>
                <a:cubicBezTo>
                  <a:pt x="334908" y="755765"/>
                  <a:pt x="345953" y="737191"/>
                  <a:pt x="353984" y="717613"/>
                </a:cubicBezTo>
                <a:cubicBezTo>
                  <a:pt x="361013" y="700043"/>
                  <a:pt x="359005" y="684983"/>
                  <a:pt x="344948" y="670425"/>
                </a:cubicBezTo>
                <a:cubicBezTo>
                  <a:pt x="315832" y="640806"/>
                  <a:pt x="288222" y="610185"/>
                  <a:pt x="259607" y="579562"/>
                </a:cubicBezTo>
                <a:cubicBezTo>
                  <a:pt x="237519" y="555466"/>
                  <a:pt x="236515" y="541912"/>
                  <a:pt x="254587" y="514804"/>
                </a:cubicBezTo>
                <a:cubicBezTo>
                  <a:pt x="257599" y="510787"/>
                  <a:pt x="260110" y="506269"/>
                  <a:pt x="263122" y="502253"/>
                </a:cubicBezTo>
                <a:cubicBezTo>
                  <a:pt x="288724" y="468619"/>
                  <a:pt x="302780" y="465607"/>
                  <a:pt x="340430" y="485185"/>
                </a:cubicBezTo>
                <a:cubicBezTo>
                  <a:pt x="375571" y="503759"/>
                  <a:pt x="410710" y="521832"/>
                  <a:pt x="444848" y="540908"/>
                </a:cubicBezTo>
                <a:cubicBezTo>
                  <a:pt x="462920" y="550947"/>
                  <a:pt x="478985" y="548939"/>
                  <a:pt x="494044" y="536390"/>
                </a:cubicBezTo>
                <a:cubicBezTo>
                  <a:pt x="509104" y="523840"/>
                  <a:pt x="523160" y="509783"/>
                  <a:pt x="536213" y="494723"/>
                </a:cubicBezTo>
                <a:cubicBezTo>
                  <a:pt x="549265" y="479162"/>
                  <a:pt x="552276" y="463599"/>
                  <a:pt x="541735" y="444523"/>
                </a:cubicBezTo>
                <a:cubicBezTo>
                  <a:pt x="520650" y="406872"/>
                  <a:pt x="501072" y="368719"/>
                  <a:pt x="480992" y="330567"/>
                </a:cubicBezTo>
                <a:cubicBezTo>
                  <a:pt x="467940" y="305467"/>
                  <a:pt x="470952" y="291913"/>
                  <a:pt x="491534" y="272837"/>
                </a:cubicBezTo>
                <a:cubicBezTo>
                  <a:pt x="501072" y="263801"/>
                  <a:pt x="511614" y="256272"/>
                  <a:pt x="523160" y="249243"/>
                </a:cubicBezTo>
                <a:cubicBezTo>
                  <a:pt x="543240" y="237697"/>
                  <a:pt x="557297" y="239203"/>
                  <a:pt x="574365" y="254765"/>
                </a:cubicBezTo>
                <a:cubicBezTo>
                  <a:pt x="603481" y="281371"/>
                  <a:pt x="632598" y="308479"/>
                  <a:pt x="661211" y="335588"/>
                </a:cubicBezTo>
                <a:cubicBezTo>
                  <a:pt x="691332" y="364202"/>
                  <a:pt x="697858" y="365206"/>
                  <a:pt x="734504" y="346130"/>
                </a:cubicBezTo>
                <a:cubicBezTo>
                  <a:pt x="749062" y="338600"/>
                  <a:pt x="762617" y="330567"/>
                  <a:pt x="775668" y="320528"/>
                </a:cubicBezTo>
                <a:cubicBezTo>
                  <a:pt x="789724" y="308981"/>
                  <a:pt x="794242" y="295428"/>
                  <a:pt x="789724" y="277356"/>
                </a:cubicBezTo>
                <a:cubicBezTo>
                  <a:pt x="779182" y="235688"/>
                  <a:pt x="770147" y="193520"/>
                  <a:pt x="760608" y="151854"/>
                </a:cubicBezTo>
                <a:cubicBezTo>
                  <a:pt x="754584" y="124746"/>
                  <a:pt x="761110" y="111192"/>
                  <a:pt x="785207" y="98140"/>
                </a:cubicBezTo>
                <a:cubicBezTo>
                  <a:pt x="796250" y="92618"/>
                  <a:pt x="807294" y="88100"/>
                  <a:pt x="818841" y="84083"/>
                </a:cubicBezTo>
                <a:cubicBezTo>
                  <a:pt x="843439" y="76554"/>
                  <a:pt x="857495" y="81071"/>
                  <a:pt x="872053" y="103159"/>
                </a:cubicBezTo>
                <a:cubicBezTo>
                  <a:pt x="895145" y="138802"/>
                  <a:pt x="918238" y="174444"/>
                  <a:pt x="939322" y="211593"/>
                </a:cubicBezTo>
                <a:cubicBezTo>
                  <a:pt x="950366" y="230669"/>
                  <a:pt x="965425" y="237195"/>
                  <a:pt x="986008" y="234183"/>
                </a:cubicBezTo>
                <a:cubicBezTo>
                  <a:pt x="1007594" y="230669"/>
                  <a:pt x="1028679" y="225147"/>
                  <a:pt x="1048759" y="216612"/>
                </a:cubicBezTo>
                <a:cubicBezTo>
                  <a:pt x="1063316" y="210087"/>
                  <a:pt x="1071349" y="200047"/>
                  <a:pt x="1071851" y="182979"/>
                </a:cubicBezTo>
                <a:cubicBezTo>
                  <a:pt x="1072855" y="139304"/>
                  <a:pt x="1075364" y="96132"/>
                  <a:pt x="1076871" y="52458"/>
                </a:cubicBezTo>
                <a:cubicBezTo>
                  <a:pt x="1077874" y="24345"/>
                  <a:pt x="1086911" y="12298"/>
                  <a:pt x="1114019" y="4767"/>
                </a:cubicBezTo>
                <a:cubicBezTo>
                  <a:pt x="1118536" y="3763"/>
                  <a:pt x="1123055" y="2257"/>
                  <a:pt x="1127573" y="1755"/>
                </a:cubicBezTo>
                <a:cubicBezTo>
                  <a:pt x="1139998" y="375"/>
                  <a:pt x="1150069" y="-316"/>
                  <a:pt x="1158392" y="139"/>
                </a:cubicBezTo>
                <a:close/>
              </a:path>
            </a:pathLst>
          </a:custGeom>
          <a:solidFill>
            <a:schemeClr val="accent6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DC5BD72-6084-4DEB-B547-D0A6B48ABB35}"/>
              </a:ext>
            </a:extLst>
          </p:cNvPr>
          <p:cNvGrpSpPr/>
          <p:nvPr/>
        </p:nvGrpSpPr>
        <p:grpSpPr>
          <a:xfrm>
            <a:off x="5494937" y="3280221"/>
            <a:ext cx="1202128" cy="1133308"/>
            <a:chOff x="6147528" y="2847291"/>
            <a:chExt cx="1195422" cy="1126985"/>
          </a:xfrm>
          <a:solidFill>
            <a:schemeClr val="bg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AC68394-B0AE-4F29-A768-32357CFE2319}"/>
                </a:ext>
              </a:extLst>
            </p:cNvPr>
            <p:cNvSpPr/>
            <p:nvPr/>
          </p:nvSpPr>
          <p:spPr>
            <a:xfrm rot="1496729">
              <a:off x="6574951" y="2847291"/>
              <a:ext cx="767999" cy="558728"/>
            </a:xfrm>
            <a:custGeom>
              <a:avLst/>
              <a:gdLst>
                <a:gd name="connsiteX0" fmla="*/ 1428658 w 1445031"/>
                <a:gd name="connsiteY0" fmla="*/ 18855 h 1051276"/>
                <a:gd name="connsiteX1" fmla="*/ 1444406 w 1445031"/>
                <a:gd name="connsiteY1" fmla="*/ 153540 h 1051276"/>
                <a:gd name="connsiteX2" fmla="*/ 1411029 w 1445031"/>
                <a:gd name="connsiteY2" fmla="*/ 289809 h 1051276"/>
                <a:gd name="connsiteX3" fmla="*/ 1263290 w 1445031"/>
                <a:gd name="connsiteY3" fmla="*/ 442786 h 1051276"/>
                <a:gd name="connsiteX4" fmla="*/ 1207160 w 1445031"/>
                <a:gd name="connsiteY4" fmla="*/ 471478 h 1051276"/>
                <a:gd name="connsiteX5" fmla="*/ 1143395 w 1445031"/>
                <a:gd name="connsiteY5" fmla="*/ 497478 h 1051276"/>
                <a:gd name="connsiteX6" fmla="*/ 1059752 w 1445031"/>
                <a:gd name="connsiteY6" fmla="*/ 536607 h 1051276"/>
                <a:gd name="connsiteX7" fmla="*/ 976257 w 1445031"/>
                <a:gd name="connsiteY7" fmla="*/ 621060 h 1051276"/>
                <a:gd name="connsiteX8" fmla="*/ 1061817 w 1445031"/>
                <a:gd name="connsiteY8" fmla="*/ 439540 h 1051276"/>
                <a:gd name="connsiteX9" fmla="*/ 1188535 w 1445031"/>
                <a:gd name="connsiteY9" fmla="*/ 284240 h 1051276"/>
                <a:gd name="connsiteX10" fmla="*/ 946016 w 1445031"/>
                <a:gd name="connsiteY10" fmla="*/ 592368 h 1051276"/>
                <a:gd name="connsiteX11" fmla="*/ 909358 w 1445031"/>
                <a:gd name="connsiteY11" fmla="*/ 440720 h 1051276"/>
                <a:gd name="connsiteX12" fmla="*/ 909542 w 1445031"/>
                <a:gd name="connsiteY12" fmla="*/ 359327 h 1051276"/>
                <a:gd name="connsiteX13" fmla="*/ 949224 w 1445031"/>
                <a:gd name="connsiteY13" fmla="*/ 262666 h 1051276"/>
                <a:gd name="connsiteX14" fmla="*/ 1078118 w 1445031"/>
                <a:gd name="connsiteY14" fmla="*/ 172459 h 1051276"/>
                <a:gd name="connsiteX15" fmla="*/ 1271293 w 1445031"/>
                <a:gd name="connsiteY15" fmla="*/ 120975 h 1051276"/>
                <a:gd name="connsiteX16" fmla="*/ 1383259 w 1445031"/>
                <a:gd name="connsiteY16" fmla="*/ 72663 h 1051276"/>
                <a:gd name="connsiteX17" fmla="*/ 1428658 w 1445031"/>
                <a:gd name="connsiteY17" fmla="*/ 18855 h 1051276"/>
                <a:gd name="connsiteX18" fmla="*/ 166 w 1445031"/>
                <a:gd name="connsiteY18" fmla="*/ 0 h 1051276"/>
                <a:gd name="connsiteX19" fmla="*/ 220147 w 1445031"/>
                <a:gd name="connsiteY19" fmla="*/ 58766 h 1051276"/>
                <a:gd name="connsiteX20" fmla="*/ 482896 w 1445031"/>
                <a:gd name="connsiteY20" fmla="*/ 36780 h 1051276"/>
                <a:gd name="connsiteX21" fmla="*/ 686477 w 1445031"/>
                <a:gd name="connsiteY21" fmla="*/ 74704 h 1051276"/>
                <a:gd name="connsiteX22" fmla="*/ 842644 w 1445031"/>
                <a:gd name="connsiteY22" fmla="*/ 269105 h 1051276"/>
                <a:gd name="connsiteX23" fmla="*/ 867874 w 1445031"/>
                <a:gd name="connsiteY23" fmla="*/ 395721 h 1051276"/>
                <a:gd name="connsiteX24" fmla="*/ 870345 w 1445031"/>
                <a:gd name="connsiteY24" fmla="*/ 457275 h 1051276"/>
                <a:gd name="connsiteX25" fmla="*/ 874900 w 1445031"/>
                <a:gd name="connsiteY25" fmla="*/ 513438 h 1051276"/>
                <a:gd name="connsiteX26" fmla="*/ 829617 w 1445031"/>
                <a:gd name="connsiteY26" fmla="*/ 463337 h 1051276"/>
                <a:gd name="connsiteX27" fmla="*/ 730391 w 1445031"/>
                <a:gd name="connsiteY27" fmla="*/ 372495 h 1051276"/>
                <a:gd name="connsiteX28" fmla="*/ 437207 w 1445031"/>
                <a:gd name="connsiteY28" fmla="*/ 228906 h 1051276"/>
                <a:gd name="connsiteX29" fmla="*/ 426415 w 1445031"/>
                <a:gd name="connsiteY29" fmla="*/ 228692 h 1051276"/>
                <a:gd name="connsiteX30" fmla="*/ 426274 w 1445031"/>
                <a:gd name="connsiteY30" fmla="*/ 228624 h 1051276"/>
                <a:gd name="connsiteX31" fmla="*/ 426118 w 1445031"/>
                <a:gd name="connsiteY31" fmla="*/ 229070 h 1051276"/>
                <a:gd name="connsiteX32" fmla="*/ 426415 w 1445031"/>
                <a:gd name="connsiteY32" fmla="*/ 228692 h 1051276"/>
                <a:gd name="connsiteX33" fmla="*/ 535955 w 1445031"/>
                <a:gd name="connsiteY33" fmla="*/ 283971 h 1051276"/>
                <a:gd name="connsiteX34" fmla="*/ 1045428 w 1445031"/>
                <a:gd name="connsiteY34" fmla="*/ 865128 h 1051276"/>
                <a:gd name="connsiteX35" fmla="*/ 1087578 w 1445031"/>
                <a:gd name="connsiteY35" fmla="*/ 986821 h 1051276"/>
                <a:gd name="connsiteX36" fmla="*/ 1095351 w 1445031"/>
                <a:gd name="connsiteY36" fmla="*/ 1012624 h 1051276"/>
                <a:gd name="connsiteX37" fmla="*/ 1096035 w 1445031"/>
                <a:gd name="connsiteY37" fmla="*/ 1015239 h 1051276"/>
                <a:gd name="connsiteX38" fmla="*/ 1035073 w 1445031"/>
                <a:gd name="connsiteY38" fmla="*/ 1047847 h 1051276"/>
                <a:gd name="connsiteX39" fmla="*/ 1026734 w 1445031"/>
                <a:gd name="connsiteY39" fmla="*/ 1051276 h 1051276"/>
                <a:gd name="connsiteX40" fmla="*/ 1005318 w 1445031"/>
                <a:gd name="connsiteY40" fmla="*/ 946425 h 1051276"/>
                <a:gd name="connsiteX41" fmla="*/ 916036 w 1445031"/>
                <a:gd name="connsiteY41" fmla="*/ 719587 h 1051276"/>
                <a:gd name="connsiteX42" fmla="*/ 673859 w 1445031"/>
                <a:gd name="connsiteY42" fmla="*/ 519442 h 1051276"/>
                <a:gd name="connsiteX43" fmla="*/ 478293 w 1445031"/>
                <a:gd name="connsiteY43" fmla="*/ 477081 h 1051276"/>
                <a:gd name="connsiteX44" fmla="*/ 9507 w 1445031"/>
                <a:gd name="connsiteY44" fmla="*/ 61513 h 1051276"/>
                <a:gd name="connsiteX45" fmla="*/ 50 w 1445031"/>
                <a:gd name="connsiteY45" fmla="*/ 5869 h 1051276"/>
                <a:gd name="connsiteX46" fmla="*/ 166 w 1445031"/>
                <a:gd name="connsiteY46" fmla="*/ 0 h 105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445031" h="1051276">
                  <a:moveTo>
                    <a:pt x="1428658" y="18855"/>
                  </a:moveTo>
                  <a:cubicBezTo>
                    <a:pt x="1441161" y="65214"/>
                    <a:pt x="1447061" y="119869"/>
                    <a:pt x="1444406" y="153540"/>
                  </a:cubicBezTo>
                  <a:cubicBezTo>
                    <a:pt x="1440902" y="200856"/>
                    <a:pt x="1433047" y="247509"/>
                    <a:pt x="1411029" y="289809"/>
                  </a:cubicBezTo>
                  <a:cubicBezTo>
                    <a:pt x="1377101" y="355086"/>
                    <a:pt x="1326760" y="404763"/>
                    <a:pt x="1263290" y="442786"/>
                  </a:cubicBezTo>
                  <a:cubicBezTo>
                    <a:pt x="1244961" y="453776"/>
                    <a:pt x="1216749" y="467200"/>
                    <a:pt x="1207160" y="471478"/>
                  </a:cubicBezTo>
                  <a:cubicBezTo>
                    <a:pt x="1195027" y="476382"/>
                    <a:pt x="1160581" y="490139"/>
                    <a:pt x="1143395" y="497478"/>
                  </a:cubicBezTo>
                  <a:cubicBezTo>
                    <a:pt x="1115072" y="509537"/>
                    <a:pt x="1089108" y="513741"/>
                    <a:pt x="1059752" y="536607"/>
                  </a:cubicBezTo>
                  <a:cubicBezTo>
                    <a:pt x="1013911" y="572564"/>
                    <a:pt x="1000082" y="588607"/>
                    <a:pt x="976257" y="621060"/>
                  </a:cubicBezTo>
                  <a:cubicBezTo>
                    <a:pt x="998938" y="557702"/>
                    <a:pt x="1026635" y="496888"/>
                    <a:pt x="1061817" y="439540"/>
                  </a:cubicBezTo>
                  <a:cubicBezTo>
                    <a:pt x="1097037" y="382081"/>
                    <a:pt x="1138712" y="329897"/>
                    <a:pt x="1188535" y="284240"/>
                  </a:cubicBezTo>
                  <a:cubicBezTo>
                    <a:pt x="1106884" y="325656"/>
                    <a:pt x="1002109" y="413355"/>
                    <a:pt x="946016" y="592368"/>
                  </a:cubicBezTo>
                  <a:cubicBezTo>
                    <a:pt x="927023" y="541955"/>
                    <a:pt x="919426" y="491023"/>
                    <a:pt x="909358" y="440720"/>
                  </a:cubicBezTo>
                  <a:cubicBezTo>
                    <a:pt x="906777" y="425968"/>
                    <a:pt x="906998" y="386212"/>
                    <a:pt x="909542" y="359327"/>
                  </a:cubicBezTo>
                  <a:cubicBezTo>
                    <a:pt x="912935" y="323628"/>
                    <a:pt x="928867" y="291764"/>
                    <a:pt x="949224" y="262666"/>
                  </a:cubicBezTo>
                  <a:cubicBezTo>
                    <a:pt x="981089" y="217083"/>
                    <a:pt x="1027962" y="191931"/>
                    <a:pt x="1078118" y="172459"/>
                  </a:cubicBezTo>
                  <a:cubicBezTo>
                    <a:pt x="1140555" y="148229"/>
                    <a:pt x="1207418" y="140042"/>
                    <a:pt x="1271293" y="120975"/>
                  </a:cubicBezTo>
                  <a:cubicBezTo>
                    <a:pt x="1310422" y="109321"/>
                    <a:pt x="1349219" y="96377"/>
                    <a:pt x="1383259" y="72663"/>
                  </a:cubicBezTo>
                  <a:cubicBezTo>
                    <a:pt x="1402216" y="59460"/>
                    <a:pt x="1417446" y="42864"/>
                    <a:pt x="1428658" y="18855"/>
                  </a:cubicBezTo>
                  <a:close/>
                  <a:moveTo>
                    <a:pt x="166" y="0"/>
                  </a:moveTo>
                  <a:cubicBezTo>
                    <a:pt x="62497" y="64142"/>
                    <a:pt x="142096" y="60378"/>
                    <a:pt x="220147" y="58766"/>
                  </a:cubicBezTo>
                  <a:cubicBezTo>
                    <a:pt x="308097" y="56939"/>
                    <a:pt x="394913" y="39400"/>
                    <a:pt x="482896" y="36780"/>
                  </a:cubicBezTo>
                  <a:cubicBezTo>
                    <a:pt x="553532" y="34659"/>
                    <a:pt x="622469" y="41900"/>
                    <a:pt x="686477" y="74704"/>
                  </a:cubicBezTo>
                  <a:cubicBezTo>
                    <a:pt x="764094" y="114472"/>
                    <a:pt x="815497" y="187757"/>
                    <a:pt x="842644" y="269105"/>
                  </a:cubicBezTo>
                  <a:cubicBezTo>
                    <a:pt x="856291" y="310045"/>
                    <a:pt x="864280" y="352791"/>
                    <a:pt x="867874" y="395721"/>
                  </a:cubicBezTo>
                  <a:cubicBezTo>
                    <a:pt x="869594" y="416196"/>
                    <a:pt x="870257" y="436771"/>
                    <a:pt x="870345" y="457275"/>
                  </a:cubicBezTo>
                  <a:cubicBezTo>
                    <a:pt x="870398" y="471259"/>
                    <a:pt x="864581" y="501947"/>
                    <a:pt x="874900" y="513438"/>
                  </a:cubicBezTo>
                  <a:cubicBezTo>
                    <a:pt x="858392" y="495061"/>
                    <a:pt x="844578" y="478664"/>
                    <a:pt x="829617" y="463337"/>
                  </a:cubicBezTo>
                  <a:cubicBezTo>
                    <a:pt x="811603" y="444906"/>
                    <a:pt x="737027" y="377660"/>
                    <a:pt x="730391" y="372495"/>
                  </a:cubicBezTo>
                  <a:cubicBezTo>
                    <a:pt x="642561" y="304497"/>
                    <a:pt x="544660" y="256917"/>
                    <a:pt x="437207" y="228906"/>
                  </a:cubicBezTo>
                  <a:cubicBezTo>
                    <a:pt x="433844" y="228022"/>
                    <a:pt x="429930" y="223694"/>
                    <a:pt x="426415" y="228692"/>
                  </a:cubicBezTo>
                  <a:cubicBezTo>
                    <a:pt x="426368" y="228670"/>
                    <a:pt x="426321" y="228647"/>
                    <a:pt x="426274" y="228624"/>
                  </a:cubicBezTo>
                  <a:cubicBezTo>
                    <a:pt x="426207" y="228766"/>
                    <a:pt x="426221" y="228917"/>
                    <a:pt x="426118" y="229070"/>
                  </a:cubicBezTo>
                  <a:cubicBezTo>
                    <a:pt x="426118" y="229070"/>
                    <a:pt x="426415" y="228692"/>
                    <a:pt x="426415" y="228692"/>
                  </a:cubicBezTo>
                  <a:cubicBezTo>
                    <a:pt x="463773" y="245411"/>
                    <a:pt x="500579" y="263226"/>
                    <a:pt x="535955" y="283971"/>
                  </a:cubicBezTo>
                  <a:cubicBezTo>
                    <a:pt x="760097" y="415154"/>
                    <a:pt x="943465" y="626538"/>
                    <a:pt x="1045428" y="865128"/>
                  </a:cubicBezTo>
                  <a:cubicBezTo>
                    <a:pt x="1062329" y="904646"/>
                    <a:pt x="1076392" y="945323"/>
                    <a:pt x="1087578" y="986821"/>
                  </a:cubicBezTo>
                  <a:cubicBezTo>
                    <a:pt x="1089031" y="992204"/>
                    <a:pt x="1092038" y="1001509"/>
                    <a:pt x="1095351" y="1012624"/>
                  </a:cubicBezTo>
                  <a:lnTo>
                    <a:pt x="1096035" y="1015239"/>
                  </a:lnTo>
                  <a:lnTo>
                    <a:pt x="1035073" y="1047847"/>
                  </a:lnTo>
                  <a:lnTo>
                    <a:pt x="1026734" y="1051276"/>
                  </a:lnTo>
                  <a:lnTo>
                    <a:pt x="1005318" y="946425"/>
                  </a:lnTo>
                  <a:cubicBezTo>
                    <a:pt x="984277" y="867300"/>
                    <a:pt x="957712" y="790362"/>
                    <a:pt x="916036" y="719587"/>
                  </a:cubicBezTo>
                  <a:cubicBezTo>
                    <a:pt x="859655" y="623810"/>
                    <a:pt x="781068" y="554070"/>
                    <a:pt x="673859" y="519442"/>
                  </a:cubicBezTo>
                  <a:cubicBezTo>
                    <a:pt x="610094" y="498834"/>
                    <a:pt x="544145" y="487877"/>
                    <a:pt x="478293" y="477081"/>
                  </a:cubicBezTo>
                  <a:cubicBezTo>
                    <a:pt x="254112" y="440297"/>
                    <a:pt x="64247" y="286790"/>
                    <a:pt x="9507" y="61513"/>
                  </a:cubicBezTo>
                  <a:cubicBezTo>
                    <a:pt x="5072" y="43210"/>
                    <a:pt x="1717" y="24643"/>
                    <a:pt x="50" y="5869"/>
                  </a:cubicBezTo>
                  <a:cubicBezTo>
                    <a:pt x="-94" y="4355"/>
                    <a:pt x="113" y="2836"/>
                    <a:pt x="166" y="0"/>
                  </a:cubicBezTo>
                  <a:close/>
                </a:path>
              </a:pathLst>
            </a:custGeom>
            <a:grpFill/>
            <a:ln w="5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C09502E-A427-45FD-9405-9827CEDB9737}"/>
                </a:ext>
              </a:extLst>
            </p:cNvPr>
            <p:cNvSpPr/>
            <p:nvPr/>
          </p:nvSpPr>
          <p:spPr>
            <a:xfrm>
              <a:off x="6147528" y="3109554"/>
              <a:ext cx="1117182" cy="864722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04076 w 1180071"/>
                <a:gd name="connsiteY25" fmla="*/ 50816 h 913398"/>
                <a:gd name="connsiteX26" fmla="*/ 944140 w 1180071"/>
                <a:gd name="connsiteY26" fmla="*/ 90880 h 913398"/>
                <a:gd name="connsiteX27" fmla="*/ 943551 w 1180071"/>
                <a:gd name="connsiteY27" fmla="*/ 199878 h 913398"/>
                <a:gd name="connsiteX28" fmla="*/ 976545 w 1180071"/>
                <a:gd name="connsiteY28" fmla="*/ 262330 h 913398"/>
                <a:gd name="connsiteX29" fmla="*/ 1144460 w 1180071"/>
                <a:gd name="connsiteY29" fmla="*/ 381933 h 913398"/>
                <a:gd name="connsiteX30" fmla="*/ 1179810 w 1180071"/>
                <a:gd name="connsiteY30" fmla="*/ 429656 h 913398"/>
                <a:gd name="connsiteX31" fmla="*/ 1155065 w 1180071"/>
                <a:gd name="connsiteY31" fmla="*/ 482682 h 913398"/>
                <a:gd name="connsiteX32" fmla="*/ 1079651 w 1180071"/>
                <a:gd name="connsiteY32" fmla="*/ 482682 h 913398"/>
                <a:gd name="connsiteX33" fmla="*/ 978902 w 1180071"/>
                <a:gd name="connsiteY33" fmla="*/ 411392 h 913398"/>
                <a:gd name="connsiteX34" fmla="*/ 949443 w 1180071"/>
                <a:gd name="connsiteY34" fmla="*/ 395484 h 913398"/>
                <a:gd name="connsiteX35" fmla="*/ 944140 w 1180071"/>
                <a:gd name="connsiteY35" fmla="*/ 427888 h 913398"/>
                <a:gd name="connsiteX36" fmla="*/ 944140 w 1180071"/>
                <a:gd name="connsiteY36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4140 w 1180071"/>
                <a:gd name="connsiteY25" fmla="*/ 90880 h 913398"/>
                <a:gd name="connsiteX26" fmla="*/ 943551 w 1180071"/>
                <a:gd name="connsiteY26" fmla="*/ 199878 h 913398"/>
                <a:gd name="connsiteX27" fmla="*/ 976545 w 1180071"/>
                <a:gd name="connsiteY27" fmla="*/ 262330 h 913398"/>
                <a:gd name="connsiteX28" fmla="*/ 1144460 w 1180071"/>
                <a:gd name="connsiteY28" fmla="*/ 381933 h 913398"/>
                <a:gd name="connsiteX29" fmla="*/ 1179810 w 1180071"/>
                <a:gd name="connsiteY29" fmla="*/ 429656 h 913398"/>
                <a:gd name="connsiteX30" fmla="*/ 1155065 w 1180071"/>
                <a:gd name="connsiteY30" fmla="*/ 482682 h 913398"/>
                <a:gd name="connsiteX31" fmla="*/ 1079651 w 1180071"/>
                <a:gd name="connsiteY31" fmla="*/ 482682 h 913398"/>
                <a:gd name="connsiteX32" fmla="*/ 978902 w 1180071"/>
                <a:gd name="connsiteY32" fmla="*/ 411392 h 913398"/>
                <a:gd name="connsiteX33" fmla="*/ 949443 w 1180071"/>
                <a:gd name="connsiteY33" fmla="*/ 395484 h 913398"/>
                <a:gd name="connsiteX34" fmla="*/ 944140 w 1180071"/>
                <a:gd name="connsiteY34" fmla="*/ 427888 h 913398"/>
                <a:gd name="connsiteX35" fmla="*/ 944140 w 1180071"/>
                <a:gd name="connsiteY35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3551 w 1180071"/>
                <a:gd name="connsiteY25" fmla="*/ 199878 h 913398"/>
                <a:gd name="connsiteX26" fmla="*/ 976545 w 1180071"/>
                <a:gd name="connsiteY26" fmla="*/ 262330 h 913398"/>
                <a:gd name="connsiteX27" fmla="*/ 1144460 w 1180071"/>
                <a:gd name="connsiteY27" fmla="*/ 381933 h 913398"/>
                <a:gd name="connsiteX28" fmla="*/ 1179810 w 1180071"/>
                <a:gd name="connsiteY28" fmla="*/ 429656 h 913398"/>
                <a:gd name="connsiteX29" fmla="*/ 1155065 w 1180071"/>
                <a:gd name="connsiteY29" fmla="*/ 482682 h 913398"/>
                <a:gd name="connsiteX30" fmla="*/ 1079651 w 1180071"/>
                <a:gd name="connsiteY30" fmla="*/ 482682 h 913398"/>
                <a:gd name="connsiteX31" fmla="*/ 978902 w 1180071"/>
                <a:gd name="connsiteY31" fmla="*/ 411392 h 913398"/>
                <a:gd name="connsiteX32" fmla="*/ 949443 w 1180071"/>
                <a:gd name="connsiteY32" fmla="*/ 395484 h 913398"/>
                <a:gd name="connsiteX33" fmla="*/ 944140 w 1180071"/>
                <a:gd name="connsiteY33" fmla="*/ 427888 h 913398"/>
                <a:gd name="connsiteX34" fmla="*/ 944140 w 1180071"/>
                <a:gd name="connsiteY34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76545 w 1180071"/>
                <a:gd name="connsiteY25" fmla="*/ 262330 h 913398"/>
                <a:gd name="connsiteX26" fmla="*/ 1144460 w 1180071"/>
                <a:gd name="connsiteY26" fmla="*/ 381933 h 913398"/>
                <a:gd name="connsiteX27" fmla="*/ 1179810 w 1180071"/>
                <a:gd name="connsiteY27" fmla="*/ 429656 h 913398"/>
                <a:gd name="connsiteX28" fmla="*/ 1155065 w 1180071"/>
                <a:gd name="connsiteY28" fmla="*/ 482682 h 913398"/>
                <a:gd name="connsiteX29" fmla="*/ 1079651 w 1180071"/>
                <a:gd name="connsiteY29" fmla="*/ 482682 h 913398"/>
                <a:gd name="connsiteX30" fmla="*/ 978902 w 1180071"/>
                <a:gd name="connsiteY30" fmla="*/ 411392 h 913398"/>
                <a:gd name="connsiteX31" fmla="*/ 949443 w 1180071"/>
                <a:gd name="connsiteY31" fmla="*/ 395484 h 913398"/>
                <a:gd name="connsiteX32" fmla="*/ 944140 w 1180071"/>
                <a:gd name="connsiteY32" fmla="*/ 427888 h 913398"/>
                <a:gd name="connsiteX33" fmla="*/ 944140 w 1180071"/>
                <a:gd name="connsiteY33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976545 w 1180071"/>
                <a:gd name="connsiteY24" fmla="*/ 262330 h 913398"/>
                <a:gd name="connsiteX25" fmla="*/ 1144460 w 1180071"/>
                <a:gd name="connsiteY25" fmla="*/ 381933 h 913398"/>
                <a:gd name="connsiteX26" fmla="*/ 1179810 w 1180071"/>
                <a:gd name="connsiteY26" fmla="*/ 429656 h 913398"/>
                <a:gd name="connsiteX27" fmla="*/ 1155065 w 1180071"/>
                <a:gd name="connsiteY27" fmla="*/ 482682 h 913398"/>
                <a:gd name="connsiteX28" fmla="*/ 1079651 w 1180071"/>
                <a:gd name="connsiteY28" fmla="*/ 482682 h 913398"/>
                <a:gd name="connsiteX29" fmla="*/ 978902 w 1180071"/>
                <a:gd name="connsiteY29" fmla="*/ 411392 h 913398"/>
                <a:gd name="connsiteX30" fmla="*/ 949443 w 1180071"/>
                <a:gd name="connsiteY30" fmla="*/ 395484 h 913398"/>
                <a:gd name="connsiteX31" fmla="*/ 944140 w 1180071"/>
                <a:gd name="connsiteY31" fmla="*/ 427888 h 913398"/>
                <a:gd name="connsiteX32" fmla="*/ 944140 w 1180071"/>
                <a:gd name="connsiteY32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976545 w 1180071"/>
                <a:gd name="connsiteY23" fmla="*/ 262330 h 913398"/>
                <a:gd name="connsiteX24" fmla="*/ 1144460 w 1180071"/>
                <a:gd name="connsiteY24" fmla="*/ 381933 h 913398"/>
                <a:gd name="connsiteX25" fmla="*/ 1179810 w 1180071"/>
                <a:gd name="connsiteY25" fmla="*/ 429656 h 913398"/>
                <a:gd name="connsiteX26" fmla="*/ 1155065 w 1180071"/>
                <a:gd name="connsiteY26" fmla="*/ 482682 h 913398"/>
                <a:gd name="connsiteX27" fmla="*/ 1079651 w 1180071"/>
                <a:gd name="connsiteY27" fmla="*/ 482682 h 913398"/>
                <a:gd name="connsiteX28" fmla="*/ 978902 w 1180071"/>
                <a:gd name="connsiteY28" fmla="*/ 411392 h 913398"/>
                <a:gd name="connsiteX29" fmla="*/ 949443 w 1180071"/>
                <a:gd name="connsiteY29" fmla="*/ 395484 h 913398"/>
                <a:gd name="connsiteX30" fmla="*/ 944140 w 1180071"/>
                <a:gd name="connsiteY30" fmla="*/ 427888 h 913398"/>
                <a:gd name="connsiteX31" fmla="*/ 944140 w 1180071"/>
                <a:gd name="connsiteY31" fmla="*/ 641170 h 913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0071" h="913398">
                  <a:moveTo>
                    <a:pt x="944140" y="641170"/>
                  </a:moveTo>
                  <a:lnTo>
                    <a:pt x="944140" y="856219"/>
                  </a:lnTo>
                  <a:cubicBezTo>
                    <a:pt x="944140" y="896872"/>
                    <a:pt x="930000" y="912191"/>
                    <a:pt x="889936" y="912780"/>
                  </a:cubicBezTo>
                  <a:lnTo>
                    <a:pt x="724967" y="913369"/>
                  </a:ln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lnTo>
                    <a:pt x="211795" y="256439"/>
                  </a:lnTo>
                  <a:lnTo>
                    <a:pt x="532307" y="26071"/>
                  </a:lnTo>
                  <a:cubicBezTo>
                    <a:pt x="581208" y="-8690"/>
                    <a:pt x="599473" y="-8690"/>
                    <a:pt x="648963" y="26071"/>
                  </a:cubicBezTo>
                  <a:lnTo>
                    <a:pt x="976545" y="262330"/>
                  </a:lnTo>
                  <a:lnTo>
                    <a:pt x="1144460" y="381933"/>
                  </a:ln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Freeform: Shape 11">
            <a:extLst>
              <a:ext uri="{FF2B5EF4-FFF2-40B4-BE49-F238E27FC236}">
                <a16:creationId xmlns:a16="http://schemas.microsoft.com/office/drawing/2014/main" id="{3CC20C59-F9A6-455E-B787-BF1D30D08E0B}"/>
              </a:ext>
            </a:extLst>
          </p:cNvPr>
          <p:cNvSpPr/>
          <p:nvPr/>
        </p:nvSpPr>
        <p:spPr>
          <a:xfrm>
            <a:off x="6872449" y="1681928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Freeform: Shape 15">
            <a:extLst>
              <a:ext uri="{FF2B5EF4-FFF2-40B4-BE49-F238E27FC236}">
                <a16:creationId xmlns:a16="http://schemas.microsoft.com/office/drawing/2014/main" id="{4BCC6993-7D15-4929-A718-A127398342E0}"/>
              </a:ext>
            </a:extLst>
          </p:cNvPr>
          <p:cNvSpPr/>
          <p:nvPr/>
        </p:nvSpPr>
        <p:spPr>
          <a:xfrm>
            <a:off x="3325464" y="2089245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" name="Freeform: Shape 16">
            <a:extLst>
              <a:ext uri="{FF2B5EF4-FFF2-40B4-BE49-F238E27FC236}">
                <a16:creationId xmlns:a16="http://schemas.microsoft.com/office/drawing/2014/main" id="{6355A7EE-233A-417A-86DF-9B5F3EE625C7}"/>
              </a:ext>
            </a:extLst>
          </p:cNvPr>
          <p:cNvSpPr/>
          <p:nvPr/>
        </p:nvSpPr>
        <p:spPr>
          <a:xfrm>
            <a:off x="3530679" y="4282305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" name="Freeform: Shape 17">
            <a:extLst>
              <a:ext uri="{FF2B5EF4-FFF2-40B4-BE49-F238E27FC236}">
                <a16:creationId xmlns:a16="http://schemas.microsoft.com/office/drawing/2014/main" id="{1E709918-2DB7-459F-9FD6-7D11B24360D5}"/>
              </a:ext>
            </a:extLst>
          </p:cNvPr>
          <p:cNvSpPr/>
          <p:nvPr/>
        </p:nvSpPr>
        <p:spPr>
          <a:xfrm>
            <a:off x="6902280" y="4144994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AD67E1C-12C5-4572-BFB4-2AA8D8C008CC}"/>
              </a:ext>
            </a:extLst>
          </p:cNvPr>
          <p:cNvSpPr/>
          <p:nvPr/>
        </p:nvSpPr>
        <p:spPr>
          <a:xfrm>
            <a:off x="7529538" y="2269827"/>
            <a:ext cx="483284" cy="581831"/>
          </a:xfrm>
          <a:custGeom>
            <a:avLst/>
            <a:gdLst>
              <a:gd name="connsiteX0" fmla="*/ 451864 w 901271"/>
              <a:gd name="connsiteY0" fmla="*/ 600810 h 1085050"/>
              <a:gd name="connsiteX1" fmla="*/ 479027 w 901271"/>
              <a:gd name="connsiteY1" fmla="*/ 629814 h 1085050"/>
              <a:gd name="connsiteX2" fmla="*/ 513096 w 901271"/>
              <a:gd name="connsiteY2" fmla="*/ 986617 h 1085050"/>
              <a:gd name="connsiteX3" fmla="*/ 520462 w 901271"/>
              <a:gd name="connsiteY3" fmla="*/ 1061661 h 1085050"/>
              <a:gd name="connsiteX4" fmla="*/ 506651 w 901271"/>
              <a:gd name="connsiteY4" fmla="*/ 1079616 h 1085050"/>
              <a:gd name="connsiteX5" fmla="*/ 450943 w 901271"/>
              <a:gd name="connsiteY5" fmla="*/ 1084680 h 1085050"/>
              <a:gd name="connsiteX6" fmla="*/ 396617 w 901271"/>
              <a:gd name="connsiteY6" fmla="*/ 1080997 h 1085050"/>
              <a:gd name="connsiteX7" fmla="*/ 380043 w 901271"/>
              <a:gd name="connsiteY7" fmla="*/ 1060280 h 1085050"/>
              <a:gd name="connsiteX8" fmla="*/ 399840 w 901271"/>
              <a:gd name="connsiteY8" fmla="*/ 852183 h 1085050"/>
              <a:gd name="connsiteX9" fmla="*/ 419176 w 901271"/>
              <a:gd name="connsiteY9" fmla="*/ 647309 h 1085050"/>
              <a:gd name="connsiteX10" fmla="*/ 421018 w 901271"/>
              <a:gd name="connsiteY10" fmla="*/ 627973 h 1085050"/>
              <a:gd name="connsiteX11" fmla="*/ 451864 w 901271"/>
              <a:gd name="connsiteY11" fmla="*/ 600810 h 1085050"/>
              <a:gd name="connsiteX12" fmla="*/ 528347 w 901271"/>
              <a:gd name="connsiteY12" fmla="*/ 520644 h 1085050"/>
              <a:gd name="connsiteX13" fmla="*/ 542101 w 901271"/>
              <a:gd name="connsiteY13" fmla="*/ 521622 h 1085050"/>
              <a:gd name="connsiteX14" fmla="*/ 694951 w 901271"/>
              <a:gd name="connsiteY14" fmla="*/ 596206 h 1085050"/>
              <a:gd name="connsiteX15" fmla="*/ 886474 w 901271"/>
              <a:gd name="connsiteY15" fmla="*/ 757344 h 1085050"/>
              <a:gd name="connsiteX16" fmla="*/ 897063 w 901271"/>
              <a:gd name="connsiteY16" fmla="*/ 771616 h 1085050"/>
              <a:gd name="connsiteX17" fmla="*/ 900286 w 901271"/>
              <a:gd name="connsiteY17" fmla="*/ 782665 h 1085050"/>
              <a:gd name="connsiteX18" fmla="*/ 890157 w 901271"/>
              <a:gd name="connsiteY18" fmla="*/ 784967 h 1085050"/>
              <a:gd name="connsiteX19" fmla="*/ 760327 w 901271"/>
              <a:gd name="connsiteY19" fmla="*/ 750438 h 1085050"/>
              <a:gd name="connsiteX20" fmla="*/ 518160 w 901271"/>
              <a:gd name="connsiteY20" fmla="*/ 616463 h 1085050"/>
              <a:gd name="connsiteX21" fmla="*/ 512636 w 901271"/>
              <a:gd name="connsiteY21" fmla="*/ 611859 h 1085050"/>
              <a:gd name="connsiteX22" fmla="*/ 490076 w 901271"/>
              <a:gd name="connsiteY22" fmla="*/ 587919 h 1085050"/>
              <a:gd name="connsiteX23" fmla="*/ 508032 w 901271"/>
              <a:gd name="connsiteY23" fmla="*/ 564899 h 1085050"/>
              <a:gd name="connsiteX24" fmla="*/ 521843 w 901271"/>
              <a:gd name="connsiteY24" fmla="*/ 533132 h 1085050"/>
              <a:gd name="connsiteX25" fmla="*/ 528347 w 901271"/>
              <a:gd name="connsiteY25" fmla="*/ 520644 h 1085050"/>
              <a:gd name="connsiteX26" fmla="*/ 371470 w 901271"/>
              <a:gd name="connsiteY26" fmla="*/ 520644 h 1085050"/>
              <a:gd name="connsiteX27" fmla="*/ 378663 w 901271"/>
              <a:gd name="connsiteY27" fmla="*/ 535894 h 1085050"/>
              <a:gd name="connsiteX28" fmla="*/ 402604 w 901271"/>
              <a:gd name="connsiteY28" fmla="*/ 575488 h 1085050"/>
              <a:gd name="connsiteX29" fmla="*/ 402143 w 901271"/>
              <a:gd name="connsiteY29" fmla="*/ 598968 h 1085050"/>
              <a:gd name="connsiteX30" fmla="*/ 303159 w 901271"/>
              <a:gd name="connsiteY30" fmla="*/ 671711 h 1085050"/>
              <a:gd name="connsiteX31" fmla="*/ 56389 w 901271"/>
              <a:gd name="connsiteY31" fmla="*/ 776680 h 1085050"/>
              <a:gd name="connsiteX32" fmla="*/ 15414 w 901271"/>
              <a:gd name="connsiteY32" fmla="*/ 784967 h 1085050"/>
              <a:gd name="connsiteX33" fmla="*/ 3904 w 901271"/>
              <a:gd name="connsiteY33" fmla="*/ 771615 h 1085050"/>
              <a:gd name="connsiteX34" fmla="*/ 80789 w 901271"/>
              <a:gd name="connsiteY34" fmla="*/ 689666 h 1085050"/>
              <a:gd name="connsiteX35" fmla="*/ 344134 w 901271"/>
              <a:gd name="connsiteY35" fmla="*/ 527147 h 1085050"/>
              <a:gd name="connsiteX36" fmla="*/ 355644 w 901271"/>
              <a:gd name="connsiteY36" fmla="*/ 523003 h 1085050"/>
              <a:gd name="connsiteX37" fmla="*/ 371470 w 901271"/>
              <a:gd name="connsiteY37" fmla="*/ 520644 h 1085050"/>
              <a:gd name="connsiteX38" fmla="*/ 450024 w 901271"/>
              <a:gd name="connsiteY38" fmla="*/ 466836 h 1085050"/>
              <a:gd name="connsiteX39" fmla="*/ 503429 w 901271"/>
              <a:gd name="connsiteY39" fmla="*/ 521163 h 1085050"/>
              <a:gd name="connsiteX40" fmla="*/ 450024 w 901271"/>
              <a:gd name="connsiteY40" fmla="*/ 574108 h 1085050"/>
              <a:gd name="connsiteX41" fmla="*/ 397538 w 901271"/>
              <a:gd name="connsiteY41" fmla="*/ 519321 h 1085050"/>
              <a:gd name="connsiteX42" fmla="*/ 450024 w 901271"/>
              <a:gd name="connsiteY42" fmla="*/ 466836 h 1085050"/>
              <a:gd name="connsiteX43" fmla="*/ 450484 w 901271"/>
              <a:gd name="connsiteY43" fmla="*/ 0 h 1085050"/>
              <a:gd name="connsiteX44" fmla="*/ 458311 w 901271"/>
              <a:gd name="connsiteY44" fmla="*/ 8287 h 1085050"/>
              <a:gd name="connsiteX45" fmla="*/ 485934 w 901271"/>
              <a:gd name="connsiteY45" fmla="*/ 95301 h 1085050"/>
              <a:gd name="connsiteX46" fmla="*/ 508033 w 901271"/>
              <a:gd name="connsiteY46" fmla="*/ 311225 h 1085050"/>
              <a:gd name="connsiteX47" fmla="*/ 494682 w 901271"/>
              <a:gd name="connsiteY47" fmla="*/ 440595 h 1085050"/>
              <a:gd name="connsiteX48" fmla="*/ 474885 w 901271"/>
              <a:gd name="connsiteY48" fmla="*/ 451644 h 1085050"/>
              <a:gd name="connsiteX49" fmla="*/ 425162 w 901271"/>
              <a:gd name="connsiteY49" fmla="*/ 452105 h 1085050"/>
              <a:gd name="connsiteX50" fmla="*/ 406746 w 901271"/>
              <a:gd name="connsiteY50" fmla="*/ 441055 h 1085050"/>
              <a:gd name="connsiteX51" fmla="*/ 392934 w 901271"/>
              <a:gd name="connsiteY51" fmla="*/ 296032 h 1085050"/>
              <a:gd name="connsiteX52" fmla="*/ 426083 w 901271"/>
              <a:gd name="connsiteY52" fmla="*/ 52945 h 1085050"/>
              <a:gd name="connsiteX53" fmla="*/ 442657 w 901271"/>
              <a:gd name="connsiteY53" fmla="*/ 8747 h 1085050"/>
              <a:gd name="connsiteX54" fmla="*/ 450484 w 901271"/>
              <a:gd name="connsiteY54" fmla="*/ 0 h 108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901271" h="1085050">
                <a:moveTo>
                  <a:pt x="451864" y="600810"/>
                </a:moveTo>
                <a:cubicBezTo>
                  <a:pt x="470740" y="601730"/>
                  <a:pt x="477186" y="608636"/>
                  <a:pt x="479027" y="629814"/>
                </a:cubicBezTo>
                <a:cubicBezTo>
                  <a:pt x="490077" y="748595"/>
                  <a:pt x="501586" y="867836"/>
                  <a:pt x="513096" y="986617"/>
                </a:cubicBezTo>
                <a:cubicBezTo>
                  <a:pt x="515398" y="1011478"/>
                  <a:pt x="517700" y="1036800"/>
                  <a:pt x="520462" y="1061661"/>
                </a:cubicBezTo>
                <a:cubicBezTo>
                  <a:pt x="521844" y="1072710"/>
                  <a:pt x="517240" y="1078235"/>
                  <a:pt x="506651" y="1079616"/>
                </a:cubicBezTo>
                <a:cubicBezTo>
                  <a:pt x="488695" y="1082839"/>
                  <a:pt x="469819" y="1085601"/>
                  <a:pt x="450943" y="1084680"/>
                </a:cubicBezTo>
                <a:cubicBezTo>
                  <a:pt x="432528" y="1086062"/>
                  <a:pt x="414572" y="1083299"/>
                  <a:pt x="396617" y="1080997"/>
                </a:cubicBezTo>
                <a:cubicBezTo>
                  <a:pt x="384187" y="1079616"/>
                  <a:pt x="378662" y="1074092"/>
                  <a:pt x="380043" y="1060280"/>
                </a:cubicBezTo>
                <a:cubicBezTo>
                  <a:pt x="387409" y="990761"/>
                  <a:pt x="393394" y="921702"/>
                  <a:pt x="399840" y="852183"/>
                </a:cubicBezTo>
                <a:cubicBezTo>
                  <a:pt x="406285" y="784045"/>
                  <a:pt x="412731" y="715907"/>
                  <a:pt x="419176" y="647309"/>
                </a:cubicBezTo>
                <a:cubicBezTo>
                  <a:pt x="419637" y="640864"/>
                  <a:pt x="420097" y="634418"/>
                  <a:pt x="421018" y="627973"/>
                </a:cubicBezTo>
                <a:cubicBezTo>
                  <a:pt x="423780" y="606795"/>
                  <a:pt x="431607" y="600349"/>
                  <a:pt x="451864" y="600810"/>
                </a:cubicBezTo>
                <a:close/>
                <a:moveTo>
                  <a:pt x="528347" y="520644"/>
                </a:moveTo>
                <a:cubicBezTo>
                  <a:pt x="531742" y="519090"/>
                  <a:pt x="536346" y="519781"/>
                  <a:pt x="542101" y="521622"/>
                </a:cubicBezTo>
                <a:cubicBezTo>
                  <a:pt x="596887" y="538657"/>
                  <a:pt x="647070" y="565360"/>
                  <a:pt x="694951" y="596206"/>
                </a:cubicBezTo>
                <a:cubicBezTo>
                  <a:pt x="765852" y="641785"/>
                  <a:pt x="832608" y="691968"/>
                  <a:pt x="886474" y="757344"/>
                </a:cubicBezTo>
                <a:cubicBezTo>
                  <a:pt x="890157" y="761947"/>
                  <a:pt x="893840" y="766551"/>
                  <a:pt x="897063" y="771616"/>
                </a:cubicBezTo>
                <a:cubicBezTo>
                  <a:pt x="899365" y="774838"/>
                  <a:pt x="903048" y="778522"/>
                  <a:pt x="900286" y="782665"/>
                </a:cubicBezTo>
                <a:cubicBezTo>
                  <a:pt x="897984" y="786809"/>
                  <a:pt x="892919" y="784507"/>
                  <a:pt x="890157" y="784967"/>
                </a:cubicBezTo>
                <a:cubicBezTo>
                  <a:pt x="844118" y="780363"/>
                  <a:pt x="801762" y="766551"/>
                  <a:pt x="760327" y="750438"/>
                </a:cubicBezTo>
                <a:cubicBezTo>
                  <a:pt x="673313" y="717289"/>
                  <a:pt x="591362" y="674934"/>
                  <a:pt x="518160" y="616463"/>
                </a:cubicBezTo>
                <a:cubicBezTo>
                  <a:pt x="516319" y="615082"/>
                  <a:pt x="514477" y="613701"/>
                  <a:pt x="512636" y="611859"/>
                </a:cubicBezTo>
                <a:cubicBezTo>
                  <a:pt x="504809" y="604032"/>
                  <a:pt x="493299" y="597587"/>
                  <a:pt x="490076" y="587919"/>
                </a:cubicBezTo>
                <a:cubicBezTo>
                  <a:pt x="486393" y="576869"/>
                  <a:pt x="502507" y="573647"/>
                  <a:pt x="508032" y="564899"/>
                </a:cubicBezTo>
                <a:cubicBezTo>
                  <a:pt x="514477" y="554771"/>
                  <a:pt x="520462" y="544642"/>
                  <a:pt x="521843" y="533132"/>
                </a:cubicBezTo>
                <a:cubicBezTo>
                  <a:pt x="522764" y="525996"/>
                  <a:pt x="524951" y="522198"/>
                  <a:pt x="528347" y="520644"/>
                </a:cubicBezTo>
                <a:close/>
                <a:moveTo>
                  <a:pt x="371470" y="520644"/>
                </a:moveTo>
                <a:cubicBezTo>
                  <a:pt x="375325" y="522313"/>
                  <a:pt x="377742" y="526917"/>
                  <a:pt x="378663" y="535894"/>
                </a:cubicBezTo>
                <a:cubicBezTo>
                  <a:pt x="380505" y="552008"/>
                  <a:pt x="389252" y="566741"/>
                  <a:pt x="402604" y="575488"/>
                </a:cubicBezTo>
                <a:cubicBezTo>
                  <a:pt x="416415" y="585156"/>
                  <a:pt x="411351" y="590681"/>
                  <a:pt x="402143" y="598968"/>
                </a:cubicBezTo>
                <a:cubicBezTo>
                  <a:pt x="371757" y="626592"/>
                  <a:pt x="338609" y="650533"/>
                  <a:pt x="303159" y="671711"/>
                </a:cubicBezTo>
                <a:cubicBezTo>
                  <a:pt x="225813" y="717750"/>
                  <a:pt x="144323" y="755041"/>
                  <a:pt x="56389" y="776680"/>
                </a:cubicBezTo>
                <a:cubicBezTo>
                  <a:pt x="41196" y="780823"/>
                  <a:pt x="25542" y="783125"/>
                  <a:pt x="15414" y="784967"/>
                </a:cubicBezTo>
                <a:cubicBezTo>
                  <a:pt x="-3923" y="785887"/>
                  <a:pt x="-1621" y="778982"/>
                  <a:pt x="3904" y="771615"/>
                </a:cubicBezTo>
                <a:cubicBezTo>
                  <a:pt x="25082" y="740309"/>
                  <a:pt x="51785" y="714067"/>
                  <a:pt x="80789" y="689666"/>
                </a:cubicBezTo>
                <a:cubicBezTo>
                  <a:pt x="160437" y="621988"/>
                  <a:pt x="245150" y="563518"/>
                  <a:pt x="344134" y="527147"/>
                </a:cubicBezTo>
                <a:cubicBezTo>
                  <a:pt x="347817" y="525766"/>
                  <a:pt x="351961" y="524845"/>
                  <a:pt x="355644" y="523003"/>
                </a:cubicBezTo>
                <a:cubicBezTo>
                  <a:pt x="362319" y="520241"/>
                  <a:pt x="367614" y="518975"/>
                  <a:pt x="371470" y="520644"/>
                </a:cubicBezTo>
                <a:close/>
                <a:moveTo>
                  <a:pt x="450024" y="466836"/>
                </a:moveTo>
                <a:cubicBezTo>
                  <a:pt x="479489" y="467296"/>
                  <a:pt x="503889" y="492157"/>
                  <a:pt x="503429" y="521163"/>
                </a:cubicBezTo>
                <a:cubicBezTo>
                  <a:pt x="502968" y="549707"/>
                  <a:pt x="478107" y="574108"/>
                  <a:pt x="450024" y="574108"/>
                </a:cubicBezTo>
                <a:cubicBezTo>
                  <a:pt x="420097" y="573647"/>
                  <a:pt x="397538" y="550167"/>
                  <a:pt x="397538" y="519321"/>
                </a:cubicBezTo>
                <a:cubicBezTo>
                  <a:pt x="397998" y="489855"/>
                  <a:pt x="421478" y="466375"/>
                  <a:pt x="450024" y="466836"/>
                </a:cubicBezTo>
                <a:close/>
                <a:moveTo>
                  <a:pt x="450484" y="0"/>
                </a:moveTo>
                <a:cubicBezTo>
                  <a:pt x="455549" y="0"/>
                  <a:pt x="456469" y="5064"/>
                  <a:pt x="458311" y="8287"/>
                </a:cubicBezTo>
                <a:cubicBezTo>
                  <a:pt x="471662" y="35910"/>
                  <a:pt x="479489" y="65375"/>
                  <a:pt x="485934" y="95301"/>
                </a:cubicBezTo>
                <a:cubicBezTo>
                  <a:pt x="500667" y="162978"/>
                  <a:pt x="508033" y="231577"/>
                  <a:pt x="508033" y="311225"/>
                </a:cubicBezTo>
                <a:cubicBezTo>
                  <a:pt x="508494" y="348056"/>
                  <a:pt x="504810" y="394556"/>
                  <a:pt x="494682" y="440595"/>
                </a:cubicBezTo>
                <a:cubicBezTo>
                  <a:pt x="491920" y="453486"/>
                  <a:pt x="487776" y="457169"/>
                  <a:pt x="474885" y="451644"/>
                </a:cubicBezTo>
                <a:cubicBezTo>
                  <a:pt x="458771" y="444739"/>
                  <a:pt x="441276" y="444739"/>
                  <a:pt x="425162" y="452105"/>
                </a:cubicBezTo>
                <a:cubicBezTo>
                  <a:pt x="411350" y="458090"/>
                  <a:pt x="409048" y="451644"/>
                  <a:pt x="406746" y="441055"/>
                </a:cubicBezTo>
                <a:cubicBezTo>
                  <a:pt x="395236" y="393175"/>
                  <a:pt x="392474" y="344834"/>
                  <a:pt x="392934" y="296032"/>
                </a:cubicBezTo>
                <a:cubicBezTo>
                  <a:pt x="394316" y="214082"/>
                  <a:pt x="402603" y="132132"/>
                  <a:pt x="426083" y="52945"/>
                </a:cubicBezTo>
                <a:cubicBezTo>
                  <a:pt x="430687" y="37752"/>
                  <a:pt x="437132" y="23480"/>
                  <a:pt x="442657" y="8747"/>
                </a:cubicBezTo>
                <a:cubicBezTo>
                  <a:pt x="444038" y="5064"/>
                  <a:pt x="445419" y="460"/>
                  <a:pt x="450484" y="0"/>
                </a:cubicBezTo>
                <a:close/>
              </a:path>
            </a:pathLst>
          </a:custGeom>
          <a:solidFill>
            <a:schemeClr val="accent2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2">
            <a:extLst>
              <a:ext uri="{FF2B5EF4-FFF2-40B4-BE49-F238E27FC236}">
                <a16:creationId xmlns:a16="http://schemas.microsoft.com/office/drawing/2014/main" id="{E93A0F9F-4BED-4DD5-AAD3-D9B2572ACD4A}"/>
              </a:ext>
            </a:extLst>
          </p:cNvPr>
          <p:cNvSpPr/>
          <p:nvPr/>
        </p:nvSpPr>
        <p:spPr>
          <a:xfrm>
            <a:off x="7696851" y="4761731"/>
            <a:ext cx="248123" cy="524693"/>
          </a:xfrm>
          <a:custGeom>
            <a:avLst/>
            <a:gdLst>
              <a:gd name="connsiteX0" fmla="*/ 426622 w 462722"/>
              <a:gd name="connsiteY0" fmla="*/ 343291 h 978493"/>
              <a:gd name="connsiteX1" fmla="*/ 451944 w 462722"/>
              <a:gd name="connsiteY1" fmla="*/ 376036 h 978493"/>
              <a:gd name="connsiteX2" fmla="*/ 461151 w 462722"/>
              <a:gd name="connsiteY2" fmla="*/ 435887 h 978493"/>
              <a:gd name="connsiteX3" fmla="*/ 422939 w 462722"/>
              <a:gd name="connsiteY3" fmla="*/ 480084 h 978493"/>
              <a:gd name="connsiteX4" fmla="*/ 198268 w 462722"/>
              <a:gd name="connsiteY4" fmla="*/ 562494 h 978493"/>
              <a:gd name="connsiteX5" fmla="*/ 192283 w 462722"/>
              <a:gd name="connsiteY5" fmla="*/ 584133 h 978493"/>
              <a:gd name="connsiteX6" fmla="*/ 238322 w 462722"/>
              <a:gd name="connsiteY6" fmla="*/ 706136 h 978493"/>
              <a:gd name="connsiteX7" fmla="*/ 246149 w 462722"/>
              <a:gd name="connsiteY7" fmla="*/ 722710 h 978493"/>
              <a:gd name="connsiteX8" fmla="*/ 258579 w 462722"/>
              <a:gd name="connsiteY8" fmla="*/ 708438 h 978493"/>
              <a:gd name="connsiteX9" fmla="*/ 301396 w 462722"/>
              <a:gd name="connsiteY9" fmla="*/ 578148 h 978493"/>
              <a:gd name="connsiteX10" fmla="*/ 337767 w 462722"/>
              <a:gd name="connsiteY10" fmla="*/ 543158 h 978493"/>
              <a:gd name="connsiteX11" fmla="*/ 380583 w 462722"/>
              <a:gd name="connsiteY11" fmla="*/ 527505 h 978493"/>
              <a:gd name="connsiteX12" fmla="*/ 405444 w 462722"/>
              <a:gd name="connsiteY12" fmla="*/ 538554 h 978493"/>
              <a:gd name="connsiteX13" fmla="*/ 397618 w 462722"/>
              <a:gd name="connsiteY13" fmla="*/ 629711 h 978493"/>
              <a:gd name="connsiteX14" fmla="*/ 364930 w 462722"/>
              <a:gd name="connsiteY14" fmla="*/ 705215 h 978493"/>
              <a:gd name="connsiteX15" fmla="*/ 369994 w 462722"/>
              <a:gd name="connsiteY15" fmla="*/ 724552 h 978493"/>
              <a:gd name="connsiteX16" fmla="*/ 374598 w 462722"/>
              <a:gd name="connsiteY16" fmla="*/ 740205 h 978493"/>
              <a:gd name="connsiteX17" fmla="*/ 374598 w 462722"/>
              <a:gd name="connsiteY17" fmla="*/ 881085 h 978493"/>
              <a:gd name="connsiteX18" fmla="*/ 364009 w 462722"/>
              <a:gd name="connsiteY18" fmla="*/ 903644 h 978493"/>
              <a:gd name="connsiteX19" fmla="*/ 278376 w 462722"/>
              <a:gd name="connsiteY19" fmla="*/ 961193 h 978493"/>
              <a:gd name="connsiteX20" fmla="*/ 235560 w 462722"/>
              <a:gd name="connsiteY20" fmla="*/ 977306 h 978493"/>
              <a:gd name="connsiteX21" fmla="*/ 225431 w 462722"/>
              <a:gd name="connsiteY21" fmla="*/ 975925 h 978493"/>
              <a:gd name="connsiteX22" fmla="*/ 128288 w 462722"/>
              <a:gd name="connsiteY22" fmla="*/ 911470 h 978493"/>
              <a:gd name="connsiteX23" fmla="*/ 113555 w 462722"/>
              <a:gd name="connsiteY23" fmla="*/ 880164 h 978493"/>
              <a:gd name="connsiteX24" fmla="*/ 114476 w 462722"/>
              <a:gd name="connsiteY24" fmla="*/ 812026 h 978493"/>
              <a:gd name="connsiteX25" fmla="*/ 114476 w 462722"/>
              <a:gd name="connsiteY25" fmla="*/ 748492 h 978493"/>
              <a:gd name="connsiteX26" fmla="*/ 122763 w 462722"/>
              <a:gd name="connsiteY26" fmla="*/ 720869 h 978493"/>
              <a:gd name="connsiteX27" fmla="*/ 123684 w 462722"/>
              <a:gd name="connsiteY27" fmla="*/ 714423 h 978493"/>
              <a:gd name="connsiteX28" fmla="*/ 81788 w 462722"/>
              <a:gd name="connsiteY28" fmla="*/ 627870 h 978493"/>
              <a:gd name="connsiteX29" fmla="*/ 53705 w 462722"/>
              <a:gd name="connsiteY29" fmla="*/ 613598 h 978493"/>
              <a:gd name="connsiteX30" fmla="*/ 45418 w 462722"/>
              <a:gd name="connsiteY30" fmla="*/ 611296 h 978493"/>
              <a:gd name="connsiteX31" fmla="*/ 299 w 462722"/>
              <a:gd name="connsiteY31" fmla="*/ 526584 h 978493"/>
              <a:gd name="connsiteX32" fmla="*/ 41274 w 462722"/>
              <a:gd name="connsiteY32" fmla="*/ 469495 h 978493"/>
              <a:gd name="connsiteX33" fmla="*/ 384727 w 462722"/>
              <a:gd name="connsiteY33" fmla="*/ 343348 h 978493"/>
              <a:gd name="connsiteX34" fmla="*/ 426622 w 462722"/>
              <a:gd name="connsiteY34" fmla="*/ 343291 h 978493"/>
              <a:gd name="connsiteX35" fmla="*/ 422422 w 462722"/>
              <a:gd name="connsiteY35" fmla="*/ 162011 h 978493"/>
              <a:gd name="connsiteX36" fmla="*/ 446419 w 462722"/>
              <a:gd name="connsiteY36" fmla="*/ 184052 h 978493"/>
              <a:gd name="connsiteX37" fmla="*/ 462533 w 462722"/>
              <a:gd name="connsiteY37" fmla="*/ 242062 h 978493"/>
              <a:gd name="connsiteX38" fmla="*/ 424320 w 462722"/>
              <a:gd name="connsiteY38" fmla="*/ 300532 h 978493"/>
              <a:gd name="connsiteX39" fmla="*/ 74883 w 462722"/>
              <a:gd name="connsiteY39" fmla="*/ 429442 h 978493"/>
              <a:gd name="connsiteX40" fmla="*/ 18255 w 462722"/>
              <a:gd name="connsiteY40" fmla="*/ 411026 h 978493"/>
              <a:gd name="connsiteX41" fmla="*/ 760 w 462722"/>
              <a:gd name="connsiteY41" fmla="*/ 343809 h 978493"/>
              <a:gd name="connsiteX42" fmla="*/ 38512 w 462722"/>
              <a:gd name="connsiteY42" fmla="*/ 291785 h 978493"/>
              <a:gd name="connsiteX43" fmla="*/ 389791 w 462722"/>
              <a:gd name="connsiteY43" fmla="*/ 162414 h 978493"/>
              <a:gd name="connsiteX44" fmla="*/ 422422 w 462722"/>
              <a:gd name="connsiteY44" fmla="*/ 162011 h 978493"/>
              <a:gd name="connsiteX45" fmla="*/ 373505 w 462722"/>
              <a:gd name="connsiteY45" fmla="*/ 1681 h 978493"/>
              <a:gd name="connsiteX46" fmla="*/ 394395 w 462722"/>
              <a:gd name="connsiteY46" fmla="*/ 17852 h 978493"/>
              <a:gd name="connsiteX47" fmla="*/ 414192 w 462722"/>
              <a:gd name="connsiteY47" fmla="*/ 101183 h 978493"/>
              <a:gd name="connsiteX48" fmla="*/ 379202 w 462722"/>
              <a:gd name="connsiteY48" fmla="*/ 142157 h 978493"/>
              <a:gd name="connsiteX49" fmla="*/ 128288 w 462722"/>
              <a:gd name="connsiteY49" fmla="*/ 234236 h 978493"/>
              <a:gd name="connsiteX50" fmla="*/ 71660 w 462722"/>
              <a:gd name="connsiteY50" fmla="*/ 212597 h 978493"/>
              <a:gd name="connsiteX51" fmla="*/ 55546 w 462722"/>
              <a:gd name="connsiteY51" fmla="*/ 155048 h 978493"/>
              <a:gd name="connsiteX52" fmla="*/ 91917 w 462722"/>
              <a:gd name="connsiteY52" fmla="*/ 96579 h 978493"/>
              <a:gd name="connsiteX53" fmla="*/ 346054 w 462722"/>
              <a:gd name="connsiteY53" fmla="*/ 3119 h 978493"/>
              <a:gd name="connsiteX54" fmla="*/ 373505 w 462722"/>
              <a:gd name="connsiteY54" fmla="*/ 1681 h 97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62722" h="978493">
                <a:moveTo>
                  <a:pt x="426622" y="343291"/>
                </a:moveTo>
                <a:cubicBezTo>
                  <a:pt x="438247" y="348873"/>
                  <a:pt x="447110" y="359923"/>
                  <a:pt x="451944" y="376036"/>
                </a:cubicBezTo>
                <a:cubicBezTo>
                  <a:pt x="457929" y="395372"/>
                  <a:pt x="466216" y="414709"/>
                  <a:pt x="461151" y="435887"/>
                </a:cubicBezTo>
                <a:cubicBezTo>
                  <a:pt x="456548" y="457525"/>
                  <a:pt x="444117" y="472258"/>
                  <a:pt x="422939" y="480084"/>
                </a:cubicBezTo>
                <a:cubicBezTo>
                  <a:pt x="347895" y="507247"/>
                  <a:pt x="273312" y="535331"/>
                  <a:pt x="198268" y="562494"/>
                </a:cubicBezTo>
                <a:cubicBezTo>
                  <a:pt x="183996" y="567558"/>
                  <a:pt x="181694" y="573544"/>
                  <a:pt x="192283" y="584133"/>
                </a:cubicBezTo>
                <a:cubicBezTo>
                  <a:pt x="226352" y="617741"/>
                  <a:pt x="235100" y="661018"/>
                  <a:pt x="238322" y="706136"/>
                </a:cubicBezTo>
                <a:cubicBezTo>
                  <a:pt x="238783" y="712582"/>
                  <a:pt x="235560" y="721789"/>
                  <a:pt x="246149" y="722710"/>
                </a:cubicBezTo>
                <a:cubicBezTo>
                  <a:pt x="255817" y="723631"/>
                  <a:pt x="256738" y="714884"/>
                  <a:pt x="258579" y="708438"/>
                </a:cubicBezTo>
                <a:cubicBezTo>
                  <a:pt x="270089" y="664241"/>
                  <a:pt x="284361" y="620964"/>
                  <a:pt x="301396" y="578148"/>
                </a:cubicBezTo>
                <a:cubicBezTo>
                  <a:pt x="308302" y="560653"/>
                  <a:pt x="319351" y="548683"/>
                  <a:pt x="337767" y="543158"/>
                </a:cubicBezTo>
                <a:cubicBezTo>
                  <a:pt x="352499" y="538554"/>
                  <a:pt x="366771" y="533029"/>
                  <a:pt x="380583" y="527505"/>
                </a:cubicBezTo>
                <a:cubicBezTo>
                  <a:pt x="393014" y="522440"/>
                  <a:pt x="400840" y="527044"/>
                  <a:pt x="405444" y="538554"/>
                </a:cubicBezTo>
                <a:cubicBezTo>
                  <a:pt x="417875" y="570321"/>
                  <a:pt x="415112" y="600707"/>
                  <a:pt x="397618" y="629711"/>
                </a:cubicBezTo>
                <a:cubicBezTo>
                  <a:pt x="383345" y="653191"/>
                  <a:pt x="370915" y="678052"/>
                  <a:pt x="364930" y="705215"/>
                </a:cubicBezTo>
                <a:cubicBezTo>
                  <a:pt x="363549" y="712582"/>
                  <a:pt x="359865" y="719948"/>
                  <a:pt x="369994" y="724552"/>
                </a:cubicBezTo>
                <a:cubicBezTo>
                  <a:pt x="376440" y="727774"/>
                  <a:pt x="374598" y="734680"/>
                  <a:pt x="374598" y="740205"/>
                </a:cubicBezTo>
                <a:cubicBezTo>
                  <a:pt x="374598" y="787165"/>
                  <a:pt x="374598" y="834125"/>
                  <a:pt x="374598" y="881085"/>
                </a:cubicBezTo>
                <a:cubicBezTo>
                  <a:pt x="374598" y="890753"/>
                  <a:pt x="371375" y="897659"/>
                  <a:pt x="364009" y="903644"/>
                </a:cubicBezTo>
                <a:cubicBezTo>
                  <a:pt x="337767" y="926663"/>
                  <a:pt x="309683" y="946000"/>
                  <a:pt x="278376" y="961193"/>
                </a:cubicBezTo>
                <a:cubicBezTo>
                  <a:pt x="264565" y="967638"/>
                  <a:pt x="254436" y="982831"/>
                  <a:pt x="235560" y="977306"/>
                </a:cubicBezTo>
                <a:cubicBezTo>
                  <a:pt x="232337" y="976385"/>
                  <a:pt x="227273" y="977767"/>
                  <a:pt x="225431" y="975925"/>
                </a:cubicBezTo>
                <a:cubicBezTo>
                  <a:pt x="195966" y="950143"/>
                  <a:pt x="157293" y="938173"/>
                  <a:pt x="128288" y="911470"/>
                </a:cubicBezTo>
                <a:cubicBezTo>
                  <a:pt x="118620" y="902263"/>
                  <a:pt x="112635" y="893976"/>
                  <a:pt x="113555" y="880164"/>
                </a:cubicBezTo>
                <a:cubicBezTo>
                  <a:pt x="114937" y="858065"/>
                  <a:pt x="114476" y="835046"/>
                  <a:pt x="114476" y="812026"/>
                </a:cubicBezTo>
                <a:cubicBezTo>
                  <a:pt x="114476" y="790848"/>
                  <a:pt x="114016" y="769670"/>
                  <a:pt x="114476" y="748492"/>
                </a:cubicBezTo>
                <a:cubicBezTo>
                  <a:pt x="114937" y="738824"/>
                  <a:pt x="109872" y="726854"/>
                  <a:pt x="122763" y="720869"/>
                </a:cubicBezTo>
                <a:cubicBezTo>
                  <a:pt x="123684" y="720408"/>
                  <a:pt x="124144" y="716265"/>
                  <a:pt x="123684" y="714423"/>
                </a:cubicBezTo>
                <a:cubicBezTo>
                  <a:pt x="116318" y="682196"/>
                  <a:pt x="109872" y="649969"/>
                  <a:pt x="81788" y="627870"/>
                </a:cubicBezTo>
                <a:cubicBezTo>
                  <a:pt x="73501" y="621424"/>
                  <a:pt x="64294" y="616360"/>
                  <a:pt x="53705" y="613598"/>
                </a:cubicBezTo>
                <a:cubicBezTo>
                  <a:pt x="50942" y="612677"/>
                  <a:pt x="48180" y="612216"/>
                  <a:pt x="45418" y="611296"/>
                </a:cubicBezTo>
                <a:cubicBezTo>
                  <a:pt x="15492" y="601627"/>
                  <a:pt x="4903" y="569860"/>
                  <a:pt x="299" y="526584"/>
                </a:cubicBezTo>
                <a:cubicBezTo>
                  <a:pt x="-2463" y="500342"/>
                  <a:pt x="14111" y="479624"/>
                  <a:pt x="41274" y="469495"/>
                </a:cubicBezTo>
                <a:cubicBezTo>
                  <a:pt x="155451" y="427139"/>
                  <a:pt x="270089" y="385244"/>
                  <a:pt x="384727" y="343348"/>
                </a:cubicBezTo>
                <a:cubicBezTo>
                  <a:pt x="400610" y="337593"/>
                  <a:pt x="414998" y="337708"/>
                  <a:pt x="426622" y="343291"/>
                </a:cubicBezTo>
                <a:close/>
                <a:moveTo>
                  <a:pt x="422422" y="162011"/>
                </a:moveTo>
                <a:cubicBezTo>
                  <a:pt x="432263" y="165752"/>
                  <a:pt x="440665" y="173233"/>
                  <a:pt x="446419" y="184052"/>
                </a:cubicBezTo>
                <a:cubicBezTo>
                  <a:pt x="456087" y="202928"/>
                  <a:pt x="459310" y="224106"/>
                  <a:pt x="462533" y="242062"/>
                </a:cubicBezTo>
                <a:cubicBezTo>
                  <a:pt x="462533" y="270606"/>
                  <a:pt x="448721" y="291785"/>
                  <a:pt x="424320" y="300532"/>
                </a:cubicBezTo>
                <a:cubicBezTo>
                  <a:pt x="307842" y="343809"/>
                  <a:pt x="191363" y="386625"/>
                  <a:pt x="74883" y="429442"/>
                </a:cubicBezTo>
                <a:cubicBezTo>
                  <a:pt x="51403" y="438189"/>
                  <a:pt x="29765" y="431744"/>
                  <a:pt x="18255" y="411026"/>
                </a:cubicBezTo>
                <a:cubicBezTo>
                  <a:pt x="6745" y="390308"/>
                  <a:pt x="-161" y="367289"/>
                  <a:pt x="760" y="343809"/>
                </a:cubicBezTo>
                <a:cubicBezTo>
                  <a:pt x="1220" y="319408"/>
                  <a:pt x="13651" y="300993"/>
                  <a:pt x="38512" y="291785"/>
                </a:cubicBezTo>
                <a:cubicBezTo>
                  <a:pt x="155451" y="248967"/>
                  <a:pt x="272852" y="205230"/>
                  <a:pt x="389791" y="162414"/>
                </a:cubicBezTo>
                <a:cubicBezTo>
                  <a:pt x="401301" y="158271"/>
                  <a:pt x="412581" y="158271"/>
                  <a:pt x="422422" y="162011"/>
                </a:cubicBezTo>
                <a:close/>
                <a:moveTo>
                  <a:pt x="373505" y="1681"/>
                </a:moveTo>
                <a:cubicBezTo>
                  <a:pt x="381734" y="4270"/>
                  <a:pt x="388870" y="9795"/>
                  <a:pt x="394395" y="17852"/>
                </a:cubicBezTo>
                <a:cubicBezTo>
                  <a:pt x="411429" y="42253"/>
                  <a:pt x="419716" y="70797"/>
                  <a:pt x="414192" y="101183"/>
                </a:cubicBezTo>
                <a:cubicBezTo>
                  <a:pt x="410969" y="120979"/>
                  <a:pt x="398538" y="134791"/>
                  <a:pt x="379202" y="142157"/>
                </a:cubicBezTo>
                <a:cubicBezTo>
                  <a:pt x="295411" y="173004"/>
                  <a:pt x="212080" y="203850"/>
                  <a:pt x="128288" y="234236"/>
                </a:cubicBezTo>
                <a:cubicBezTo>
                  <a:pt x="104808" y="242983"/>
                  <a:pt x="83169" y="234696"/>
                  <a:pt x="71660" y="212597"/>
                </a:cubicBezTo>
                <a:cubicBezTo>
                  <a:pt x="61992" y="193721"/>
                  <a:pt x="58308" y="172543"/>
                  <a:pt x="55546" y="155048"/>
                </a:cubicBezTo>
                <a:cubicBezTo>
                  <a:pt x="55546" y="126504"/>
                  <a:pt x="67977" y="105326"/>
                  <a:pt x="91917" y="96579"/>
                </a:cubicBezTo>
                <a:cubicBezTo>
                  <a:pt x="176629" y="64812"/>
                  <a:pt x="261342" y="33966"/>
                  <a:pt x="346054" y="3119"/>
                </a:cubicBezTo>
                <a:cubicBezTo>
                  <a:pt x="355953" y="-564"/>
                  <a:pt x="365275" y="-909"/>
                  <a:pt x="373505" y="1681"/>
                </a:cubicBezTo>
                <a:close/>
              </a:path>
            </a:pathLst>
          </a:custGeom>
          <a:solidFill>
            <a:schemeClr val="accent3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3">
            <a:extLst>
              <a:ext uri="{FF2B5EF4-FFF2-40B4-BE49-F238E27FC236}">
                <a16:creationId xmlns:a16="http://schemas.microsoft.com/office/drawing/2014/main" id="{0687E3B6-1C1F-415B-B796-BDBF8DDF8224}"/>
              </a:ext>
            </a:extLst>
          </p:cNvPr>
          <p:cNvSpPr/>
          <p:nvPr/>
        </p:nvSpPr>
        <p:spPr>
          <a:xfrm>
            <a:off x="4187767" y="4939180"/>
            <a:ext cx="444866" cy="443880"/>
          </a:xfrm>
          <a:custGeom>
            <a:avLst/>
            <a:gdLst>
              <a:gd name="connsiteX0" fmla="*/ 536356 w 829624"/>
              <a:gd name="connsiteY0" fmla="*/ 416658 h 827786"/>
              <a:gd name="connsiteX1" fmla="*/ 638563 w 829624"/>
              <a:gd name="connsiteY1" fmla="*/ 416658 h 827786"/>
              <a:gd name="connsiteX2" fmla="*/ 637642 w 829624"/>
              <a:gd name="connsiteY2" fmla="*/ 418039 h 827786"/>
              <a:gd name="connsiteX3" fmla="*/ 736165 w 829624"/>
              <a:gd name="connsiteY3" fmla="*/ 417579 h 827786"/>
              <a:gd name="connsiteX4" fmla="*/ 750437 w 829624"/>
              <a:gd name="connsiteY4" fmla="*/ 432771 h 827786"/>
              <a:gd name="connsiteX5" fmla="*/ 593905 w 829624"/>
              <a:gd name="connsiteY5" fmla="*/ 700258 h 827786"/>
              <a:gd name="connsiteX6" fmla="*/ 574568 w 829624"/>
              <a:gd name="connsiteY6" fmla="*/ 695655 h 827786"/>
              <a:gd name="connsiteX7" fmla="*/ 473282 w 829624"/>
              <a:gd name="connsiteY7" fmla="*/ 518404 h 827786"/>
              <a:gd name="connsiteX8" fmla="*/ 477426 w 829624"/>
              <a:gd name="connsiteY8" fmla="*/ 498147 h 827786"/>
              <a:gd name="connsiteX9" fmla="*/ 518401 w 829624"/>
              <a:gd name="connsiteY9" fmla="*/ 430930 h 827786"/>
              <a:gd name="connsiteX10" fmla="*/ 536356 w 829624"/>
              <a:gd name="connsiteY10" fmla="*/ 416658 h 827786"/>
              <a:gd name="connsiteX11" fmla="*/ 90237 w 829624"/>
              <a:gd name="connsiteY11" fmla="*/ 415277 h 827786"/>
              <a:gd name="connsiteX12" fmla="*/ 190602 w 829624"/>
              <a:gd name="connsiteY12" fmla="*/ 415737 h 827786"/>
              <a:gd name="connsiteX13" fmla="*/ 289126 w 829624"/>
              <a:gd name="connsiteY13" fmla="*/ 415737 h 827786"/>
              <a:gd name="connsiteX14" fmla="*/ 308923 w 829624"/>
              <a:gd name="connsiteY14" fmla="*/ 431851 h 827786"/>
              <a:gd name="connsiteX15" fmla="*/ 350358 w 829624"/>
              <a:gd name="connsiteY15" fmla="*/ 498608 h 827786"/>
              <a:gd name="connsiteX16" fmla="*/ 354962 w 829624"/>
              <a:gd name="connsiteY16" fmla="*/ 518404 h 827786"/>
              <a:gd name="connsiteX17" fmla="*/ 251834 w 829624"/>
              <a:gd name="connsiteY17" fmla="*/ 696115 h 827786"/>
              <a:gd name="connsiteX18" fmla="*/ 233879 w 829624"/>
              <a:gd name="connsiteY18" fmla="*/ 700719 h 827786"/>
              <a:gd name="connsiteX19" fmla="*/ 75965 w 829624"/>
              <a:gd name="connsiteY19" fmla="*/ 429089 h 827786"/>
              <a:gd name="connsiteX20" fmla="*/ 90237 w 829624"/>
              <a:gd name="connsiteY20" fmla="*/ 415277 h 827786"/>
              <a:gd name="connsiteX21" fmla="*/ 413432 w 829624"/>
              <a:gd name="connsiteY21" fmla="*/ 333788 h 827786"/>
              <a:gd name="connsiteX22" fmla="*/ 493080 w 829624"/>
              <a:gd name="connsiteY22" fmla="*/ 413897 h 827786"/>
              <a:gd name="connsiteX23" fmla="*/ 412972 w 829624"/>
              <a:gd name="connsiteY23" fmla="*/ 493545 h 827786"/>
              <a:gd name="connsiteX24" fmla="*/ 333323 w 829624"/>
              <a:gd name="connsiteY24" fmla="*/ 413437 h 827786"/>
              <a:gd name="connsiteX25" fmla="*/ 413432 w 829624"/>
              <a:gd name="connsiteY25" fmla="*/ 333788 h 827786"/>
              <a:gd name="connsiteX26" fmla="*/ 409288 w 829624"/>
              <a:gd name="connsiteY26" fmla="*/ 76890 h 827786"/>
              <a:gd name="connsiteX27" fmla="*/ 569964 w 829624"/>
              <a:gd name="connsiteY27" fmla="*/ 114642 h 827786"/>
              <a:gd name="connsiteX28" fmla="*/ 576410 w 829624"/>
              <a:gd name="connsiteY28" fmla="*/ 137661 h 827786"/>
              <a:gd name="connsiteX29" fmla="*/ 476505 w 829624"/>
              <a:gd name="connsiteY29" fmla="*/ 309387 h 827786"/>
              <a:gd name="connsiteX30" fmla="*/ 455327 w 829624"/>
              <a:gd name="connsiteY30" fmla="*/ 316293 h 827786"/>
              <a:gd name="connsiteX31" fmla="*/ 371996 w 829624"/>
              <a:gd name="connsiteY31" fmla="*/ 315372 h 827786"/>
              <a:gd name="connsiteX32" fmla="*/ 352199 w 829624"/>
              <a:gd name="connsiteY32" fmla="*/ 308926 h 827786"/>
              <a:gd name="connsiteX33" fmla="*/ 251834 w 829624"/>
              <a:gd name="connsiteY33" fmla="*/ 133518 h 827786"/>
              <a:gd name="connsiteX34" fmla="*/ 258280 w 829624"/>
              <a:gd name="connsiteY34" fmla="*/ 113260 h 827786"/>
              <a:gd name="connsiteX35" fmla="*/ 409288 w 829624"/>
              <a:gd name="connsiteY35" fmla="*/ 76890 h 827786"/>
              <a:gd name="connsiteX36" fmla="*/ 415273 w 829624"/>
              <a:gd name="connsiteY36" fmla="*/ 46963 h 827786"/>
              <a:gd name="connsiteX37" fmla="*/ 48802 w 829624"/>
              <a:gd name="connsiteY37" fmla="*/ 412053 h 827786"/>
              <a:gd name="connsiteX38" fmla="*/ 413892 w 829624"/>
              <a:gd name="connsiteY38" fmla="*/ 778984 h 827786"/>
              <a:gd name="connsiteX39" fmla="*/ 781284 w 829624"/>
              <a:gd name="connsiteY39" fmla="*/ 415736 h 827786"/>
              <a:gd name="connsiteX40" fmla="*/ 415273 w 829624"/>
              <a:gd name="connsiteY40" fmla="*/ 46963 h 827786"/>
              <a:gd name="connsiteX41" fmla="*/ 416193 w 829624"/>
              <a:gd name="connsiteY41" fmla="*/ 3 h 827786"/>
              <a:gd name="connsiteX42" fmla="*/ 829624 w 829624"/>
              <a:gd name="connsiteY42" fmla="*/ 415276 h 827786"/>
              <a:gd name="connsiteX43" fmla="*/ 413431 w 829624"/>
              <a:gd name="connsiteY43" fmla="*/ 827786 h 827786"/>
              <a:gd name="connsiteX44" fmla="*/ 0 w 829624"/>
              <a:gd name="connsiteY44" fmla="*/ 412053 h 827786"/>
              <a:gd name="connsiteX45" fmla="*/ 416193 w 829624"/>
              <a:gd name="connsiteY45" fmla="*/ 3 h 82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829624" h="827786">
                <a:moveTo>
                  <a:pt x="536356" y="416658"/>
                </a:moveTo>
                <a:cubicBezTo>
                  <a:pt x="570425" y="417118"/>
                  <a:pt x="604494" y="416658"/>
                  <a:pt x="638563" y="416658"/>
                </a:cubicBezTo>
                <a:cubicBezTo>
                  <a:pt x="637642" y="417118"/>
                  <a:pt x="637642" y="417579"/>
                  <a:pt x="637642" y="418039"/>
                </a:cubicBezTo>
                <a:cubicBezTo>
                  <a:pt x="670330" y="418039"/>
                  <a:pt x="703478" y="418499"/>
                  <a:pt x="736165" y="417579"/>
                </a:cubicBezTo>
                <a:cubicBezTo>
                  <a:pt x="748596" y="417118"/>
                  <a:pt x="750898" y="421262"/>
                  <a:pt x="750437" y="432771"/>
                </a:cubicBezTo>
                <a:cubicBezTo>
                  <a:pt x="742611" y="547869"/>
                  <a:pt x="689206" y="636264"/>
                  <a:pt x="593905" y="700258"/>
                </a:cubicBezTo>
                <a:cubicBezTo>
                  <a:pt x="585157" y="706244"/>
                  <a:pt x="580093" y="705323"/>
                  <a:pt x="574568" y="695655"/>
                </a:cubicBezTo>
                <a:cubicBezTo>
                  <a:pt x="540960" y="636264"/>
                  <a:pt x="507351" y="577334"/>
                  <a:pt x="473282" y="518404"/>
                </a:cubicBezTo>
                <a:cubicBezTo>
                  <a:pt x="468218" y="509657"/>
                  <a:pt x="469139" y="504132"/>
                  <a:pt x="477426" y="498147"/>
                </a:cubicBezTo>
                <a:cubicBezTo>
                  <a:pt x="499985" y="481113"/>
                  <a:pt x="514257" y="459014"/>
                  <a:pt x="518401" y="430930"/>
                </a:cubicBezTo>
                <a:cubicBezTo>
                  <a:pt x="520242" y="419881"/>
                  <a:pt x="525767" y="416198"/>
                  <a:pt x="536356" y="416658"/>
                </a:cubicBezTo>
                <a:close/>
                <a:moveTo>
                  <a:pt x="90237" y="415277"/>
                </a:moveTo>
                <a:cubicBezTo>
                  <a:pt x="123846" y="415737"/>
                  <a:pt x="156994" y="415737"/>
                  <a:pt x="190602" y="415737"/>
                </a:cubicBezTo>
                <a:cubicBezTo>
                  <a:pt x="223290" y="415737"/>
                  <a:pt x="256438" y="416198"/>
                  <a:pt x="289126" y="415737"/>
                </a:cubicBezTo>
                <a:cubicBezTo>
                  <a:pt x="301096" y="415737"/>
                  <a:pt x="307081" y="419420"/>
                  <a:pt x="308923" y="431851"/>
                </a:cubicBezTo>
                <a:cubicBezTo>
                  <a:pt x="313066" y="459935"/>
                  <a:pt x="327799" y="482034"/>
                  <a:pt x="350358" y="498608"/>
                </a:cubicBezTo>
                <a:cubicBezTo>
                  <a:pt x="358645" y="504593"/>
                  <a:pt x="360486" y="509197"/>
                  <a:pt x="354962" y="518404"/>
                </a:cubicBezTo>
                <a:cubicBezTo>
                  <a:pt x="319972" y="577335"/>
                  <a:pt x="285903" y="636725"/>
                  <a:pt x="251834" y="696115"/>
                </a:cubicBezTo>
                <a:cubicBezTo>
                  <a:pt x="246770" y="704863"/>
                  <a:pt x="242166" y="706244"/>
                  <a:pt x="233879" y="700719"/>
                </a:cubicBezTo>
                <a:cubicBezTo>
                  <a:pt x="136736" y="635804"/>
                  <a:pt x="82871" y="546488"/>
                  <a:pt x="75965" y="429089"/>
                </a:cubicBezTo>
                <a:cubicBezTo>
                  <a:pt x="75505" y="417118"/>
                  <a:pt x="80569" y="415277"/>
                  <a:pt x="90237" y="415277"/>
                </a:cubicBezTo>
                <a:close/>
                <a:moveTo>
                  <a:pt x="413432" y="333788"/>
                </a:moveTo>
                <a:cubicBezTo>
                  <a:pt x="459011" y="333788"/>
                  <a:pt x="493540" y="368317"/>
                  <a:pt x="493080" y="413897"/>
                </a:cubicBezTo>
                <a:cubicBezTo>
                  <a:pt x="493080" y="459476"/>
                  <a:pt x="458550" y="493545"/>
                  <a:pt x="412972" y="493545"/>
                </a:cubicBezTo>
                <a:cubicBezTo>
                  <a:pt x="367392" y="493545"/>
                  <a:pt x="333323" y="459015"/>
                  <a:pt x="333323" y="413437"/>
                </a:cubicBezTo>
                <a:cubicBezTo>
                  <a:pt x="333323" y="367857"/>
                  <a:pt x="367852" y="333788"/>
                  <a:pt x="413432" y="333788"/>
                </a:cubicBezTo>
                <a:close/>
                <a:moveTo>
                  <a:pt x="409288" y="76890"/>
                </a:moveTo>
                <a:cubicBezTo>
                  <a:pt x="468218" y="75969"/>
                  <a:pt x="520703" y="89781"/>
                  <a:pt x="569964" y="114642"/>
                </a:cubicBezTo>
                <a:cubicBezTo>
                  <a:pt x="581935" y="120627"/>
                  <a:pt x="583316" y="126152"/>
                  <a:pt x="576410" y="137661"/>
                </a:cubicBezTo>
                <a:cubicBezTo>
                  <a:pt x="542801" y="194750"/>
                  <a:pt x="509653" y="251838"/>
                  <a:pt x="476505" y="309387"/>
                </a:cubicBezTo>
                <a:cubicBezTo>
                  <a:pt x="470980" y="319055"/>
                  <a:pt x="465456" y="321357"/>
                  <a:pt x="455327" y="316293"/>
                </a:cubicBezTo>
                <a:cubicBezTo>
                  <a:pt x="427704" y="303402"/>
                  <a:pt x="399620" y="303402"/>
                  <a:pt x="371996" y="315372"/>
                </a:cubicBezTo>
                <a:cubicBezTo>
                  <a:pt x="362328" y="319516"/>
                  <a:pt x="357264" y="317674"/>
                  <a:pt x="352199" y="308926"/>
                </a:cubicBezTo>
                <a:cubicBezTo>
                  <a:pt x="319051" y="250457"/>
                  <a:pt x="285443" y="191527"/>
                  <a:pt x="251834" y="133518"/>
                </a:cubicBezTo>
                <a:cubicBezTo>
                  <a:pt x="245389" y="122929"/>
                  <a:pt x="248612" y="118325"/>
                  <a:pt x="258280" y="113260"/>
                </a:cubicBezTo>
                <a:cubicBezTo>
                  <a:pt x="307542" y="89320"/>
                  <a:pt x="358185" y="75509"/>
                  <a:pt x="409288" y="76890"/>
                </a:cubicBezTo>
                <a:close/>
                <a:moveTo>
                  <a:pt x="415273" y="46963"/>
                </a:moveTo>
                <a:cubicBezTo>
                  <a:pt x="215003" y="46502"/>
                  <a:pt x="49262" y="211783"/>
                  <a:pt x="48802" y="412053"/>
                </a:cubicBezTo>
                <a:cubicBezTo>
                  <a:pt x="48802" y="615085"/>
                  <a:pt x="211320" y="778524"/>
                  <a:pt x="413892" y="778984"/>
                </a:cubicBezTo>
                <a:cubicBezTo>
                  <a:pt x="616464" y="778984"/>
                  <a:pt x="780824" y="616927"/>
                  <a:pt x="781284" y="415736"/>
                </a:cubicBezTo>
                <a:cubicBezTo>
                  <a:pt x="781744" y="212704"/>
                  <a:pt x="617845" y="47423"/>
                  <a:pt x="415273" y="46963"/>
                </a:cubicBezTo>
                <a:close/>
                <a:moveTo>
                  <a:pt x="416193" y="3"/>
                </a:moveTo>
                <a:cubicBezTo>
                  <a:pt x="644547" y="464"/>
                  <a:pt x="830084" y="186922"/>
                  <a:pt x="829624" y="415276"/>
                </a:cubicBezTo>
                <a:cubicBezTo>
                  <a:pt x="829164" y="642709"/>
                  <a:pt x="642245" y="828247"/>
                  <a:pt x="413431" y="827786"/>
                </a:cubicBezTo>
                <a:cubicBezTo>
                  <a:pt x="185537" y="827326"/>
                  <a:pt x="-460" y="640407"/>
                  <a:pt x="0" y="412053"/>
                </a:cubicBezTo>
                <a:cubicBezTo>
                  <a:pt x="921" y="183699"/>
                  <a:pt x="187379" y="-917"/>
                  <a:pt x="416193" y="3"/>
                </a:cubicBezTo>
                <a:close/>
              </a:path>
            </a:pathLst>
          </a:custGeom>
          <a:solidFill>
            <a:schemeClr val="accent4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8">
            <a:extLst>
              <a:ext uri="{FF2B5EF4-FFF2-40B4-BE49-F238E27FC236}">
                <a16:creationId xmlns:a16="http://schemas.microsoft.com/office/drawing/2014/main" id="{D60BBFBB-5611-4CC9-9A04-4B134DCEEFD4}"/>
              </a:ext>
            </a:extLst>
          </p:cNvPr>
          <p:cNvSpPr/>
          <p:nvPr/>
        </p:nvSpPr>
        <p:spPr>
          <a:xfrm>
            <a:off x="3957126" y="2742791"/>
            <a:ext cx="513982" cy="426212"/>
          </a:xfrm>
          <a:custGeom>
            <a:avLst/>
            <a:gdLst>
              <a:gd name="connsiteX0" fmla="*/ 652747 w 958519"/>
              <a:gd name="connsiteY0" fmla="*/ 294854 h 794837"/>
              <a:gd name="connsiteX1" fmla="*/ 846112 w 958519"/>
              <a:gd name="connsiteY1" fmla="*/ 294854 h 794837"/>
              <a:gd name="connsiteX2" fmla="*/ 866369 w 958519"/>
              <a:gd name="connsiteY2" fmla="*/ 313270 h 794837"/>
              <a:gd name="connsiteX3" fmla="*/ 892151 w 958519"/>
              <a:gd name="connsiteY3" fmla="*/ 514000 h 794837"/>
              <a:gd name="connsiteX4" fmla="*/ 864527 w 958519"/>
              <a:gd name="connsiteY4" fmla="*/ 544846 h 794837"/>
              <a:gd name="connsiteX5" fmla="*/ 764623 w 958519"/>
              <a:gd name="connsiteY5" fmla="*/ 545307 h 794837"/>
              <a:gd name="connsiteX6" fmla="*/ 664256 w 958519"/>
              <a:gd name="connsiteY6" fmla="*/ 545307 h 794837"/>
              <a:gd name="connsiteX7" fmla="*/ 644920 w 958519"/>
              <a:gd name="connsiteY7" fmla="*/ 526431 h 794837"/>
              <a:gd name="connsiteX8" fmla="*/ 641880 w 958519"/>
              <a:gd name="connsiteY8" fmla="*/ 465357 h 794837"/>
              <a:gd name="connsiteX9" fmla="*/ 629441 w 958519"/>
              <a:gd name="connsiteY9" fmla="*/ 467387 h 794837"/>
              <a:gd name="connsiteX10" fmla="*/ 616525 w 958519"/>
              <a:gd name="connsiteY10" fmla="*/ 466971 h 794837"/>
              <a:gd name="connsiteX11" fmla="*/ 619140 w 958519"/>
              <a:gd name="connsiteY11" fmla="*/ 519985 h 794837"/>
              <a:gd name="connsiteX12" fmla="*/ 594278 w 958519"/>
              <a:gd name="connsiteY12" fmla="*/ 545767 h 794837"/>
              <a:gd name="connsiteX13" fmla="*/ 481942 w 958519"/>
              <a:gd name="connsiteY13" fmla="*/ 545306 h 794837"/>
              <a:gd name="connsiteX14" fmla="*/ 369607 w 958519"/>
              <a:gd name="connsiteY14" fmla="*/ 545306 h 794837"/>
              <a:gd name="connsiteX15" fmla="*/ 345666 w 958519"/>
              <a:gd name="connsiteY15" fmla="*/ 521826 h 794837"/>
              <a:gd name="connsiteX16" fmla="*/ 355795 w 958519"/>
              <a:gd name="connsiteY16" fmla="*/ 313269 h 794837"/>
              <a:gd name="connsiteX17" fmla="*/ 374211 w 958519"/>
              <a:gd name="connsiteY17" fmla="*/ 295775 h 794837"/>
              <a:gd name="connsiteX18" fmla="*/ 590135 w 958519"/>
              <a:gd name="connsiteY18" fmla="*/ 295775 h 794837"/>
              <a:gd name="connsiteX19" fmla="*/ 609011 w 958519"/>
              <a:gd name="connsiteY19" fmla="*/ 314651 h 794837"/>
              <a:gd name="connsiteX20" fmla="*/ 616342 w 958519"/>
              <a:gd name="connsiteY20" fmla="*/ 463262 h 794837"/>
              <a:gd name="connsiteX21" fmla="*/ 641779 w 958519"/>
              <a:gd name="connsiteY21" fmla="*/ 463326 h 794837"/>
              <a:gd name="connsiteX22" fmla="*/ 634331 w 958519"/>
              <a:gd name="connsiteY22" fmla="*/ 313730 h 794837"/>
              <a:gd name="connsiteX23" fmla="*/ 652747 w 958519"/>
              <a:gd name="connsiteY23" fmla="*/ 294854 h 794837"/>
              <a:gd name="connsiteX24" fmla="*/ 115471 w 958519"/>
              <a:gd name="connsiteY24" fmla="*/ 294854 h 794837"/>
              <a:gd name="connsiteX25" fmla="*/ 310677 w 958519"/>
              <a:gd name="connsiteY25" fmla="*/ 294854 h 794837"/>
              <a:gd name="connsiteX26" fmla="*/ 330474 w 958519"/>
              <a:gd name="connsiteY26" fmla="*/ 316032 h 794837"/>
              <a:gd name="connsiteX27" fmla="*/ 320346 w 958519"/>
              <a:gd name="connsiteY27" fmla="*/ 519985 h 794837"/>
              <a:gd name="connsiteX28" fmla="*/ 295024 w 958519"/>
              <a:gd name="connsiteY28" fmla="*/ 545307 h 794837"/>
              <a:gd name="connsiteX29" fmla="*/ 196499 w 958519"/>
              <a:gd name="connsiteY29" fmla="*/ 545307 h 794837"/>
              <a:gd name="connsiteX30" fmla="*/ 96134 w 958519"/>
              <a:gd name="connsiteY30" fmla="*/ 545307 h 794837"/>
              <a:gd name="connsiteX31" fmla="*/ 68050 w 958519"/>
              <a:gd name="connsiteY31" fmla="*/ 514460 h 794837"/>
              <a:gd name="connsiteX32" fmla="*/ 93832 w 958519"/>
              <a:gd name="connsiteY32" fmla="*/ 315572 h 794837"/>
              <a:gd name="connsiteX33" fmla="*/ 115471 w 958519"/>
              <a:gd name="connsiteY33" fmla="*/ 294854 h 794837"/>
              <a:gd name="connsiteX34" fmla="*/ 644460 w 958519"/>
              <a:gd name="connsiteY34" fmla="*/ 61896 h 794837"/>
              <a:gd name="connsiteX35" fmla="*/ 804215 w 958519"/>
              <a:gd name="connsiteY35" fmla="*/ 62357 h 794837"/>
              <a:gd name="connsiteX36" fmla="*/ 836443 w 958519"/>
              <a:gd name="connsiteY36" fmla="*/ 90901 h 794837"/>
              <a:gd name="connsiteX37" fmla="*/ 857621 w 958519"/>
              <a:gd name="connsiteY37" fmla="*/ 251118 h 794837"/>
              <a:gd name="connsiteX38" fmla="*/ 841968 w 958519"/>
              <a:gd name="connsiteY38" fmla="*/ 268153 h 794837"/>
              <a:gd name="connsiteX39" fmla="*/ 745746 w 958519"/>
              <a:gd name="connsiteY39" fmla="*/ 268153 h 794837"/>
              <a:gd name="connsiteX40" fmla="*/ 650905 w 958519"/>
              <a:gd name="connsiteY40" fmla="*/ 268153 h 794837"/>
              <a:gd name="connsiteX41" fmla="*/ 631109 w 958519"/>
              <a:gd name="connsiteY41" fmla="*/ 249737 h 794837"/>
              <a:gd name="connsiteX42" fmla="*/ 623282 w 958519"/>
              <a:gd name="connsiteY42" fmla="*/ 83074 h 794837"/>
              <a:gd name="connsiteX43" fmla="*/ 644460 w 958519"/>
              <a:gd name="connsiteY43" fmla="*/ 61896 h 794837"/>
              <a:gd name="connsiteX44" fmla="*/ 390324 w 958519"/>
              <a:gd name="connsiteY44" fmla="*/ 61896 h 794837"/>
              <a:gd name="connsiteX45" fmla="*/ 574941 w 958519"/>
              <a:gd name="connsiteY45" fmla="*/ 61896 h 794837"/>
              <a:gd name="connsiteX46" fmla="*/ 597500 w 958519"/>
              <a:gd name="connsiteY46" fmla="*/ 83074 h 794837"/>
              <a:gd name="connsiteX47" fmla="*/ 605327 w 958519"/>
              <a:gd name="connsiteY47" fmla="*/ 247895 h 794837"/>
              <a:gd name="connsiteX48" fmla="*/ 584609 w 958519"/>
              <a:gd name="connsiteY48" fmla="*/ 268152 h 794837"/>
              <a:gd name="connsiteX49" fmla="*/ 483323 w 958519"/>
              <a:gd name="connsiteY49" fmla="*/ 268152 h 794837"/>
              <a:gd name="connsiteX50" fmla="*/ 377894 w 958519"/>
              <a:gd name="connsiteY50" fmla="*/ 268152 h 794837"/>
              <a:gd name="connsiteX51" fmla="*/ 359478 w 958519"/>
              <a:gd name="connsiteY51" fmla="*/ 249276 h 794837"/>
              <a:gd name="connsiteX52" fmla="*/ 367305 w 958519"/>
              <a:gd name="connsiteY52" fmla="*/ 82614 h 794837"/>
              <a:gd name="connsiteX53" fmla="*/ 390324 w 958519"/>
              <a:gd name="connsiteY53" fmla="*/ 61896 h 794837"/>
              <a:gd name="connsiteX54" fmla="*/ 152302 w 958519"/>
              <a:gd name="connsiteY54" fmla="*/ 61896 h 794837"/>
              <a:gd name="connsiteX55" fmla="*/ 324488 w 958519"/>
              <a:gd name="connsiteY55" fmla="*/ 61896 h 794837"/>
              <a:gd name="connsiteX56" fmla="*/ 341522 w 958519"/>
              <a:gd name="connsiteY56" fmla="*/ 80312 h 794837"/>
              <a:gd name="connsiteX57" fmla="*/ 333696 w 958519"/>
              <a:gd name="connsiteY57" fmla="*/ 250197 h 794837"/>
              <a:gd name="connsiteX58" fmla="*/ 314820 w 958519"/>
              <a:gd name="connsiteY58" fmla="*/ 267692 h 794837"/>
              <a:gd name="connsiteX59" fmla="*/ 216757 w 958519"/>
              <a:gd name="connsiteY59" fmla="*/ 268152 h 794837"/>
              <a:gd name="connsiteX60" fmla="*/ 121916 w 958519"/>
              <a:gd name="connsiteY60" fmla="*/ 268152 h 794837"/>
              <a:gd name="connsiteX61" fmla="*/ 102580 w 958519"/>
              <a:gd name="connsiteY61" fmla="*/ 247435 h 794837"/>
              <a:gd name="connsiteX62" fmla="*/ 123758 w 958519"/>
              <a:gd name="connsiteY62" fmla="*/ 87217 h 794837"/>
              <a:gd name="connsiteX63" fmla="*/ 152302 w 958519"/>
              <a:gd name="connsiteY63" fmla="*/ 61896 h 794837"/>
              <a:gd name="connsiteX64" fmla="*/ 136187 w 958519"/>
              <a:gd name="connsiteY64" fmla="*/ 41639 h 794837"/>
              <a:gd name="connsiteX65" fmla="*/ 101198 w 958519"/>
              <a:gd name="connsiteY65" fmla="*/ 71564 h 794837"/>
              <a:gd name="connsiteX66" fmla="*/ 86465 w 958519"/>
              <a:gd name="connsiteY66" fmla="*/ 182979 h 794837"/>
              <a:gd name="connsiteX67" fmla="*/ 43188 w 958519"/>
              <a:gd name="connsiteY67" fmla="*/ 523209 h 794837"/>
              <a:gd name="connsiteX68" fmla="*/ 80020 w 958519"/>
              <a:gd name="connsiteY68" fmla="*/ 563723 h 794837"/>
              <a:gd name="connsiteX69" fmla="*/ 479180 w 958519"/>
              <a:gd name="connsiteY69" fmla="*/ 563723 h 794837"/>
              <a:gd name="connsiteX70" fmla="*/ 887546 w 958519"/>
              <a:gd name="connsiteY70" fmla="*/ 563263 h 794837"/>
              <a:gd name="connsiteX71" fmla="*/ 917932 w 958519"/>
              <a:gd name="connsiteY71" fmla="*/ 530115 h 794837"/>
              <a:gd name="connsiteX72" fmla="*/ 859462 w 958519"/>
              <a:gd name="connsiteY72" fmla="*/ 73406 h 794837"/>
              <a:gd name="connsiteX73" fmla="*/ 824012 w 958519"/>
              <a:gd name="connsiteY73" fmla="*/ 41639 h 794837"/>
              <a:gd name="connsiteX74" fmla="*/ 136187 w 958519"/>
              <a:gd name="connsiteY74" fmla="*/ 41639 h 794837"/>
              <a:gd name="connsiteX75" fmla="*/ 130202 w 958519"/>
              <a:gd name="connsiteY75" fmla="*/ 204 h 794837"/>
              <a:gd name="connsiteX76" fmla="*/ 342903 w 958519"/>
              <a:gd name="connsiteY76" fmla="*/ 204 h 794837"/>
              <a:gd name="connsiteX77" fmla="*/ 819408 w 958519"/>
              <a:gd name="connsiteY77" fmla="*/ 204 h 794837"/>
              <a:gd name="connsiteX78" fmla="*/ 899976 w 958519"/>
              <a:gd name="connsiteY78" fmla="*/ 71564 h 794837"/>
              <a:gd name="connsiteX79" fmla="*/ 957986 w 958519"/>
              <a:gd name="connsiteY79" fmla="*/ 528272 h 794837"/>
              <a:gd name="connsiteX80" fmla="*/ 904120 w 958519"/>
              <a:gd name="connsiteY80" fmla="*/ 636003 h 794837"/>
              <a:gd name="connsiteX81" fmla="*/ 870051 w 958519"/>
              <a:gd name="connsiteY81" fmla="*/ 643369 h 794837"/>
              <a:gd name="connsiteX82" fmla="*/ 707533 w 958519"/>
              <a:gd name="connsiteY82" fmla="*/ 643369 h 794837"/>
              <a:gd name="connsiteX83" fmla="*/ 536728 w 958519"/>
              <a:gd name="connsiteY83" fmla="*/ 642909 h 794837"/>
              <a:gd name="connsiteX84" fmla="*/ 521995 w 958519"/>
              <a:gd name="connsiteY84" fmla="*/ 661325 h 794837"/>
              <a:gd name="connsiteX85" fmla="*/ 547317 w 958519"/>
              <a:gd name="connsiteY85" fmla="*/ 770898 h 794837"/>
              <a:gd name="connsiteX86" fmla="*/ 531203 w 958519"/>
              <a:gd name="connsiteY86" fmla="*/ 792996 h 794837"/>
              <a:gd name="connsiteX87" fmla="*/ 423932 w 958519"/>
              <a:gd name="connsiteY87" fmla="*/ 792536 h 794837"/>
              <a:gd name="connsiteX88" fmla="*/ 411962 w 958519"/>
              <a:gd name="connsiteY88" fmla="*/ 775502 h 794837"/>
              <a:gd name="connsiteX89" fmla="*/ 436823 w 958519"/>
              <a:gd name="connsiteY89" fmla="*/ 664087 h 794837"/>
              <a:gd name="connsiteX90" fmla="*/ 419789 w 958519"/>
              <a:gd name="connsiteY90" fmla="*/ 643369 h 794837"/>
              <a:gd name="connsiteX91" fmla="*/ 103039 w 958519"/>
              <a:gd name="connsiteY91" fmla="*/ 643369 h 794837"/>
              <a:gd name="connsiteX92" fmla="*/ 832 w 958519"/>
              <a:gd name="connsiteY92" fmla="*/ 528732 h 794837"/>
              <a:gd name="connsiteX93" fmla="*/ 60683 w 958519"/>
              <a:gd name="connsiteY93" fmla="*/ 59594 h 794837"/>
              <a:gd name="connsiteX94" fmla="*/ 130202 w 958519"/>
              <a:gd name="connsiteY94" fmla="*/ 204 h 794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58519" h="794837">
                <a:moveTo>
                  <a:pt x="652747" y="294854"/>
                </a:moveTo>
                <a:cubicBezTo>
                  <a:pt x="717201" y="295314"/>
                  <a:pt x="781657" y="295314"/>
                  <a:pt x="846112" y="294854"/>
                </a:cubicBezTo>
                <a:cubicBezTo>
                  <a:pt x="859463" y="294854"/>
                  <a:pt x="864527" y="300379"/>
                  <a:pt x="866369" y="313270"/>
                </a:cubicBezTo>
                <a:cubicBezTo>
                  <a:pt x="874656" y="380026"/>
                  <a:pt x="883864" y="446783"/>
                  <a:pt x="892151" y="514000"/>
                </a:cubicBezTo>
                <a:cubicBezTo>
                  <a:pt x="894913" y="534257"/>
                  <a:pt x="885705" y="544846"/>
                  <a:pt x="864527" y="544846"/>
                </a:cubicBezTo>
                <a:cubicBezTo>
                  <a:pt x="831379" y="545767"/>
                  <a:pt x="797771" y="545307"/>
                  <a:pt x="764623" y="545307"/>
                </a:cubicBezTo>
                <a:cubicBezTo>
                  <a:pt x="731014" y="545307"/>
                  <a:pt x="697865" y="544846"/>
                  <a:pt x="664256" y="545307"/>
                </a:cubicBezTo>
                <a:cubicBezTo>
                  <a:pt x="650445" y="545307"/>
                  <a:pt x="645380" y="539782"/>
                  <a:pt x="644920" y="526431"/>
                </a:cubicBezTo>
                <a:lnTo>
                  <a:pt x="641880" y="465357"/>
                </a:lnTo>
                <a:lnTo>
                  <a:pt x="629441" y="467387"/>
                </a:lnTo>
                <a:lnTo>
                  <a:pt x="616525" y="466971"/>
                </a:lnTo>
                <a:lnTo>
                  <a:pt x="619140" y="519985"/>
                </a:lnTo>
                <a:cubicBezTo>
                  <a:pt x="620521" y="544386"/>
                  <a:pt x="618679" y="545767"/>
                  <a:pt x="594278" y="545767"/>
                </a:cubicBezTo>
                <a:cubicBezTo>
                  <a:pt x="556987" y="545306"/>
                  <a:pt x="519235" y="545306"/>
                  <a:pt x="481942" y="545306"/>
                </a:cubicBezTo>
                <a:cubicBezTo>
                  <a:pt x="444650" y="545306"/>
                  <a:pt x="406898" y="545306"/>
                  <a:pt x="369607" y="545306"/>
                </a:cubicBezTo>
                <a:cubicBezTo>
                  <a:pt x="346587" y="545306"/>
                  <a:pt x="344746" y="543925"/>
                  <a:pt x="345666" y="521826"/>
                </a:cubicBezTo>
                <a:cubicBezTo>
                  <a:pt x="348889" y="452307"/>
                  <a:pt x="352572" y="382788"/>
                  <a:pt x="355795" y="313269"/>
                </a:cubicBezTo>
                <a:cubicBezTo>
                  <a:pt x="356255" y="300839"/>
                  <a:pt x="361320" y="295314"/>
                  <a:pt x="374211" y="295775"/>
                </a:cubicBezTo>
                <a:cubicBezTo>
                  <a:pt x="446031" y="296235"/>
                  <a:pt x="518314" y="296235"/>
                  <a:pt x="590135" y="295775"/>
                </a:cubicBezTo>
                <a:cubicBezTo>
                  <a:pt x="603946" y="295775"/>
                  <a:pt x="608550" y="301760"/>
                  <a:pt x="609011" y="314651"/>
                </a:cubicBezTo>
                <a:lnTo>
                  <a:pt x="616342" y="463262"/>
                </a:lnTo>
                <a:lnTo>
                  <a:pt x="641779" y="463326"/>
                </a:lnTo>
                <a:lnTo>
                  <a:pt x="634331" y="313730"/>
                </a:lnTo>
                <a:cubicBezTo>
                  <a:pt x="633410" y="299918"/>
                  <a:pt x="638935" y="294854"/>
                  <a:pt x="652747" y="294854"/>
                </a:cubicBezTo>
                <a:close/>
                <a:moveTo>
                  <a:pt x="115471" y="294854"/>
                </a:moveTo>
                <a:cubicBezTo>
                  <a:pt x="180386" y="295314"/>
                  <a:pt x="245762" y="295314"/>
                  <a:pt x="310677" y="294854"/>
                </a:cubicBezTo>
                <a:cubicBezTo>
                  <a:pt x="326331" y="294854"/>
                  <a:pt x="330934" y="300839"/>
                  <a:pt x="330474" y="316032"/>
                </a:cubicBezTo>
                <a:cubicBezTo>
                  <a:pt x="326791" y="383710"/>
                  <a:pt x="323568" y="451847"/>
                  <a:pt x="320346" y="519985"/>
                </a:cubicBezTo>
                <a:cubicBezTo>
                  <a:pt x="319425" y="543005"/>
                  <a:pt x="317583" y="545307"/>
                  <a:pt x="295024" y="545307"/>
                </a:cubicBezTo>
                <a:cubicBezTo>
                  <a:pt x="261876" y="545767"/>
                  <a:pt x="229187" y="545307"/>
                  <a:pt x="196499" y="545307"/>
                </a:cubicBezTo>
                <a:cubicBezTo>
                  <a:pt x="162891" y="545307"/>
                  <a:pt x="129743" y="545767"/>
                  <a:pt x="96134" y="545307"/>
                </a:cubicBezTo>
                <a:cubicBezTo>
                  <a:pt x="74496" y="545307"/>
                  <a:pt x="65288" y="535638"/>
                  <a:pt x="68050" y="514460"/>
                </a:cubicBezTo>
                <a:cubicBezTo>
                  <a:pt x="76337" y="448164"/>
                  <a:pt x="85545" y="381868"/>
                  <a:pt x="93832" y="315572"/>
                </a:cubicBezTo>
                <a:cubicBezTo>
                  <a:pt x="95674" y="301760"/>
                  <a:pt x="100278" y="294854"/>
                  <a:pt x="115471" y="294854"/>
                </a:cubicBezTo>
                <a:close/>
                <a:moveTo>
                  <a:pt x="644460" y="61896"/>
                </a:moveTo>
                <a:cubicBezTo>
                  <a:pt x="697865" y="62357"/>
                  <a:pt x="750810" y="61896"/>
                  <a:pt x="804215" y="62357"/>
                </a:cubicBezTo>
                <a:cubicBezTo>
                  <a:pt x="826314" y="62357"/>
                  <a:pt x="833681" y="68802"/>
                  <a:pt x="836443" y="90901"/>
                </a:cubicBezTo>
                <a:cubicBezTo>
                  <a:pt x="843809" y="144306"/>
                  <a:pt x="850255" y="197713"/>
                  <a:pt x="857621" y="251118"/>
                </a:cubicBezTo>
                <a:cubicBezTo>
                  <a:pt x="859462" y="264009"/>
                  <a:pt x="853938" y="268153"/>
                  <a:pt x="841968" y="268153"/>
                </a:cubicBezTo>
                <a:cubicBezTo>
                  <a:pt x="810201" y="268153"/>
                  <a:pt x="777973" y="268153"/>
                  <a:pt x="745746" y="268153"/>
                </a:cubicBezTo>
                <a:cubicBezTo>
                  <a:pt x="713979" y="268153"/>
                  <a:pt x="682672" y="267692"/>
                  <a:pt x="650905" y="268153"/>
                </a:cubicBezTo>
                <a:cubicBezTo>
                  <a:pt x="637554" y="268153"/>
                  <a:pt x="631569" y="263088"/>
                  <a:pt x="631109" y="249737"/>
                </a:cubicBezTo>
                <a:cubicBezTo>
                  <a:pt x="628807" y="194030"/>
                  <a:pt x="626505" y="138782"/>
                  <a:pt x="623282" y="83074"/>
                </a:cubicBezTo>
                <a:cubicBezTo>
                  <a:pt x="622361" y="66500"/>
                  <a:pt x="628807" y="61436"/>
                  <a:pt x="644460" y="61896"/>
                </a:cubicBezTo>
                <a:close/>
                <a:moveTo>
                  <a:pt x="390324" y="61896"/>
                </a:moveTo>
                <a:cubicBezTo>
                  <a:pt x="452016" y="62817"/>
                  <a:pt x="513249" y="62817"/>
                  <a:pt x="574941" y="61896"/>
                </a:cubicBezTo>
                <a:cubicBezTo>
                  <a:pt x="591055" y="61896"/>
                  <a:pt x="597040" y="67881"/>
                  <a:pt x="597500" y="83074"/>
                </a:cubicBezTo>
                <a:cubicBezTo>
                  <a:pt x="599802" y="137861"/>
                  <a:pt x="602564" y="193109"/>
                  <a:pt x="605327" y="247895"/>
                </a:cubicBezTo>
                <a:cubicBezTo>
                  <a:pt x="606247" y="263549"/>
                  <a:pt x="599802" y="268152"/>
                  <a:pt x="584609" y="268152"/>
                </a:cubicBezTo>
                <a:cubicBezTo>
                  <a:pt x="551461" y="267692"/>
                  <a:pt x="517392" y="268152"/>
                  <a:pt x="483323" y="268152"/>
                </a:cubicBezTo>
                <a:cubicBezTo>
                  <a:pt x="448333" y="268152"/>
                  <a:pt x="412883" y="267692"/>
                  <a:pt x="377894" y="268152"/>
                </a:cubicBezTo>
                <a:cubicBezTo>
                  <a:pt x="364082" y="268152"/>
                  <a:pt x="358557" y="263088"/>
                  <a:pt x="359478" y="249276"/>
                </a:cubicBezTo>
                <a:cubicBezTo>
                  <a:pt x="362240" y="193569"/>
                  <a:pt x="365003" y="138321"/>
                  <a:pt x="367305" y="82614"/>
                </a:cubicBezTo>
                <a:cubicBezTo>
                  <a:pt x="367765" y="66961"/>
                  <a:pt x="374671" y="61436"/>
                  <a:pt x="390324" y="61896"/>
                </a:cubicBezTo>
                <a:close/>
                <a:moveTo>
                  <a:pt x="152302" y="61896"/>
                </a:moveTo>
                <a:cubicBezTo>
                  <a:pt x="209851" y="61896"/>
                  <a:pt x="266939" y="61896"/>
                  <a:pt x="324488" y="61896"/>
                </a:cubicBezTo>
                <a:cubicBezTo>
                  <a:pt x="337379" y="61896"/>
                  <a:pt x="342443" y="67881"/>
                  <a:pt x="341522" y="80312"/>
                </a:cubicBezTo>
                <a:cubicBezTo>
                  <a:pt x="338760" y="136940"/>
                  <a:pt x="335998" y="193569"/>
                  <a:pt x="333696" y="250197"/>
                </a:cubicBezTo>
                <a:cubicBezTo>
                  <a:pt x="333235" y="262627"/>
                  <a:pt x="327711" y="267692"/>
                  <a:pt x="314820" y="267692"/>
                </a:cubicBezTo>
                <a:cubicBezTo>
                  <a:pt x="282592" y="268152"/>
                  <a:pt x="249905" y="268152"/>
                  <a:pt x="216757" y="268152"/>
                </a:cubicBezTo>
                <a:cubicBezTo>
                  <a:pt x="184990" y="268152"/>
                  <a:pt x="153683" y="267692"/>
                  <a:pt x="121916" y="268152"/>
                </a:cubicBezTo>
                <a:cubicBezTo>
                  <a:pt x="106723" y="268613"/>
                  <a:pt x="100738" y="263088"/>
                  <a:pt x="102580" y="247435"/>
                </a:cubicBezTo>
                <a:cubicBezTo>
                  <a:pt x="109946" y="194029"/>
                  <a:pt x="116852" y="140623"/>
                  <a:pt x="123758" y="87217"/>
                </a:cubicBezTo>
                <a:cubicBezTo>
                  <a:pt x="126060" y="71104"/>
                  <a:pt x="135267" y="61896"/>
                  <a:pt x="152302" y="61896"/>
                </a:cubicBezTo>
                <a:close/>
                <a:moveTo>
                  <a:pt x="136187" y="41639"/>
                </a:moveTo>
                <a:cubicBezTo>
                  <a:pt x="112247" y="41639"/>
                  <a:pt x="104420" y="48084"/>
                  <a:pt x="101198" y="71564"/>
                </a:cubicBezTo>
                <a:cubicBezTo>
                  <a:pt x="95673" y="108396"/>
                  <a:pt x="91069" y="145687"/>
                  <a:pt x="86465" y="182979"/>
                </a:cubicBezTo>
                <a:cubicBezTo>
                  <a:pt x="72193" y="296696"/>
                  <a:pt x="57461" y="409953"/>
                  <a:pt x="43188" y="523209"/>
                </a:cubicBezTo>
                <a:cubicBezTo>
                  <a:pt x="38584" y="556817"/>
                  <a:pt x="45951" y="563723"/>
                  <a:pt x="80020" y="563723"/>
                </a:cubicBezTo>
                <a:cubicBezTo>
                  <a:pt x="213073" y="563723"/>
                  <a:pt x="346125" y="563723"/>
                  <a:pt x="479180" y="563723"/>
                </a:cubicBezTo>
                <a:cubicBezTo>
                  <a:pt x="615455" y="563723"/>
                  <a:pt x="751270" y="563723"/>
                  <a:pt x="887546" y="563263"/>
                </a:cubicBezTo>
                <a:cubicBezTo>
                  <a:pt x="912407" y="563263"/>
                  <a:pt x="921155" y="554055"/>
                  <a:pt x="917932" y="530115"/>
                </a:cubicBezTo>
                <a:cubicBezTo>
                  <a:pt x="898595" y="377725"/>
                  <a:pt x="878799" y="225795"/>
                  <a:pt x="859462" y="73406"/>
                </a:cubicBezTo>
                <a:cubicBezTo>
                  <a:pt x="856240" y="49005"/>
                  <a:pt x="848413" y="41639"/>
                  <a:pt x="824012" y="41639"/>
                </a:cubicBezTo>
                <a:cubicBezTo>
                  <a:pt x="594738" y="41639"/>
                  <a:pt x="365463" y="41639"/>
                  <a:pt x="136187" y="41639"/>
                </a:cubicBezTo>
                <a:close/>
                <a:moveTo>
                  <a:pt x="130202" y="204"/>
                </a:moveTo>
                <a:cubicBezTo>
                  <a:pt x="201102" y="-257"/>
                  <a:pt x="272002" y="204"/>
                  <a:pt x="342903" y="204"/>
                </a:cubicBezTo>
                <a:cubicBezTo>
                  <a:pt x="501738" y="204"/>
                  <a:pt x="660573" y="204"/>
                  <a:pt x="819408" y="204"/>
                </a:cubicBezTo>
                <a:cubicBezTo>
                  <a:pt x="869130" y="204"/>
                  <a:pt x="893991" y="22302"/>
                  <a:pt x="899976" y="71564"/>
                </a:cubicBezTo>
                <a:cubicBezTo>
                  <a:pt x="919313" y="223954"/>
                  <a:pt x="938649" y="376343"/>
                  <a:pt x="957986" y="528272"/>
                </a:cubicBezTo>
                <a:cubicBezTo>
                  <a:pt x="962590" y="566024"/>
                  <a:pt x="936808" y="617588"/>
                  <a:pt x="904120" y="636003"/>
                </a:cubicBezTo>
                <a:cubicBezTo>
                  <a:pt x="893531" y="641988"/>
                  <a:pt x="882021" y="643369"/>
                  <a:pt x="870051" y="643369"/>
                </a:cubicBezTo>
                <a:cubicBezTo>
                  <a:pt x="816646" y="643369"/>
                  <a:pt x="761859" y="643369"/>
                  <a:pt x="707533" y="643369"/>
                </a:cubicBezTo>
                <a:cubicBezTo>
                  <a:pt x="650445" y="643369"/>
                  <a:pt x="593817" y="643830"/>
                  <a:pt x="536728" y="642909"/>
                </a:cubicBezTo>
                <a:cubicBezTo>
                  <a:pt x="521995" y="642909"/>
                  <a:pt x="518312" y="647053"/>
                  <a:pt x="521995" y="661325"/>
                </a:cubicBezTo>
                <a:cubicBezTo>
                  <a:pt x="530743" y="697696"/>
                  <a:pt x="538109" y="734527"/>
                  <a:pt x="547317" y="770898"/>
                </a:cubicBezTo>
                <a:cubicBezTo>
                  <a:pt x="551461" y="786551"/>
                  <a:pt x="546857" y="792076"/>
                  <a:pt x="531203" y="792996"/>
                </a:cubicBezTo>
                <a:cubicBezTo>
                  <a:pt x="495293" y="795298"/>
                  <a:pt x="459843" y="795759"/>
                  <a:pt x="423932" y="792536"/>
                </a:cubicBezTo>
                <a:cubicBezTo>
                  <a:pt x="411502" y="791615"/>
                  <a:pt x="409200" y="786551"/>
                  <a:pt x="411962" y="775502"/>
                </a:cubicBezTo>
                <a:cubicBezTo>
                  <a:pt x="420709" y="738210"/>
                  <a:pt x="428536" y="701379"/>
                  <a:pt x="436823" y="664087"/>
                </a:cubicBezTo>
                <a:cubicBezTo>
                  <a:pt x="441427" y="644290"/>
                  <a:pt x="440506" y="643369"/>
                  <a:pt x="419789" y="643369"/>
                </a:cubicBezTo>
                <a:cubicBezTo>
                  <a:pt x="314358" y="643369"/>
                  <a:pt x="208929" y="643369"/>
                  <a:pt x="103039" y="643369"/>
                </a:cubicBezTo>
                <a:cubicBezTo>
                  <a:pt x="41347" y="643369"/>
                  <a:pt x="-6994" y="589964"/>
                  <a:pt x="832" y="528732"/>
                </a:cubicBezTo>
                <a:cubicBezTo>
                  <a:pt x="20168" y="372199"/>
                  <a:pt x="40426" y="216127"/>
                  <a:pt x="60683" y="59594"/>
                </a:cubicBezTo>
                <a:cubicBezTo>
                  <a:pt x="65287" y="24144"/>
                  <a:pt x="93371" y="664"/>
                  <a:pt x="130202" y="204"/>
                </a:cubicBezTo>
                <a:close/>
              </a:path>
            </a:pathLst>
          </a:custGeom>
          <a:solidFill>
            <a:schemeClr val="accent1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5" name="Group 19">
            <a:extLst>
              <a:ext uri="{FF2B5EF4-FFF2-40B4-BE49-F238E27FC236}">
                <a16:creationId xmlns:a16="http://schemas.microsoft.com/office/drawing/2014/main" id="{6AD28757-A332-4611-902C-62C548311A89}"/>
              </a:ext>
            </a:extLst>
          </p:cNvPr>
          <p:cNvGrpSpPr/>
          <p:nvPr/>
        </p:nvGrpSpPr>
        <p:grpSpPr>
          <a:xfrm>
            <a:off x="833465" y="4461154"/>
            <a:ext cx="2381142" cy="1829072"/>
            <a:chOff x="3937346" y="4320643"/>
            <a:chExt cx="2381142" cy="1829072"/>
          </a:xfrm>
        </p:grpSpPr>
        <p:grpSp>
          <p:nvGrpSpPr>
            <p:cNvPr id="16" name="Group 20">
              <a:extLst>
                <a:ext uri="{FF2B5EF4-FFF2-40B4-BE49-F238E27FC236}">
                  <a16:creationId xmlns:a16="http://schemas.microsoft.com/office/drawing/2014/main" id="{BD1284A3-59C8-44ED-83DB-D974C742A36B}"/>
                </a:ext>
              </a:extLst>
            </p:cNvPr>
            <p:cNvGrpSpPr/>
            <p:nvPr/>
          </p:nvGrpSpPr>
          <p:grpSpPr>
            <a:xfrm>
              <a:off x="3937346" y="4320643"/>
              <a:ext cx="2372919" cy="358073"/>
              <a:chOff x="8082213" y="4706509"/>
              <a:chExt cx="3183338" cy="358073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AAC0A9D-E315-41EA-8AAB-269448118E2E}"/>
                  </a:ext>
                </a:extLst>
              </p:cNvPr>
              <p:cNvSpPr txBox="1"/>
              <p:nvPr/>
            </p:nvSpPr>
            <p:spPr>
              <a:xfrm>
                <a:off x="8114506" y="4758115"/>
                <a:ext cx="3151045" cy="306467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CDE0A0-EBB7-47EF-82C9-A125798A7997}"/>
                  </a:ext>
                </a:extLst>
              </p:cNvPr>
              <p:cNvSpPr txBox="1"/>
              <p:nvPr/>
            </p:nvSpPr>
            <p:spPr>
              <a:xfrm>
                <a:off x="8082213" y="47065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A34F008-08F5-40F2-8531-2728EF0E5416}"/>
                </a:ext>
              </a:extLst>
            </p:cNvPr>
            <p:cNvSpPr txBox="1"/>
            <p:nvPr/>
          </p:nvSpPr>
          <p:spPr>
            <a:xfrm>
              <a:off x="3969640" y="4764720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4">
            <a:extLst>
              <a:ext uri="{FF2B5EF4-FFF2-40B4-BE49-F238E27FC236}">
                <a16:creationId xmlns:a16="http://schemas.microsoft.com/office/drawing/2014/main" id="{D765717B-B716-4E5D-9749-F4B177CD517E}"/>
              </a:ext>
            </a:extLst>
          </p:cNvPr>
          <p:cNvGrpSpPr/>
          <p:nvPr/>
        </p:nvGrpSpPr>
        <p:grpSpPr>
          <a:xfrm>
            <a:off x="8996443" y="4419513"/>
            <a:ext cx="2381142" cy="1829072"/>
            <a:chOff x="3937346" y="1720430"/>
            <a:chExt cx="2381142" cy="1829072"/>
          </a:xfrm>
        </p:grpSpPr>
        <p:grpSp>
          <p:nvGrpSpPr>
            <p:cNvPr id="21" name="Group 25">
              <a:extLst>
                <a:ext uri="{FF2B5EF4-FFF2-40B4-BE49-F238E27FC236}">
                  <a16:creationId xmlns:a16="http://schemas.microsoft.com/office/drawing/2014/main" id="{5873A4A5-3BF5-40A3-A397-4B5C5D4275F9}"/>
                </a:ext>
              </a:extLst>
            </p:cNvPr>
            <p:cNvGrpSpPr/>
            <p:nvPr/>
          </p:nvGrpSpPr>
          <p:grpSpPr>
            <a:xfrm>
              <a:off x="3937346" y="1720430"/>
              <a:ext cx="2372919" cy="358073"/>
              <a:chOff x="8082213" y="1735109"/>
              <a:chExt cx="3183338" cy="358073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786DAA0-41F4-4671-97F3-81AB3C4C9EA3}"/>
                  </a:ext>
                </a:extLst>
              </p:cNvPr>
              <p:cNvSpPr txBox="1"/>
              <p:nvPr/>
            </p:nvSpPr>
            <p:spPr>
              <a:xfrm>
                <a:off x="8114506" y="1786715"/>
                <a:ext cx="3151045" cy="306467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FE1BF35-A622-453A-AF85-6FCE0985E0C1}"/>
                  </a:ext>
                </a:extLst>
              </p:cNvPr>
              <p:cNvSpPr txBox="1"/>
              <p:nvPr/>
            </p:nvSpPr>
            <p:spPr>
              <a:xfrm>
                <a:off x="8082213" y="17351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1F2A2F7-BCC0-4FAE-9E66-1AD43D895990}"/>
                </a:ext>
              </a:extLst>
            </p:cNvPr>
            <p:cNvSpPr txBox="1"/>
            <p:nvPr/>
          </p:nvSpPr>
          <p:spPr>
            <a:xfrm>
              <a:off x="3969640" y="2164507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9">
            <a:extLst>
              <a:ext uri="{FF2B5EF4-FFF2-40B4-BE49-F238E27FC236}">
                <a16:creationId xmlns:a16="http://schemas.microsoft.com/office/drawing/2014/main" id="{51DAA1BC-906B-4F56-9959-A2672A605897}"/>
              </a:ext>
            </a:extLst>
          </p:cNvPr>
          <p:cNvGrpSpPr/>
          <p:nvPr/>
        </p:nvGrpSpPr>
        <p:grpSpPr>
          <a:xfrm>
            <a:off x="8996443" y="1748162"/>
            <a:ext cx="2381142" cy="1829072"/>
            <a:chOff x="862040" y="4320645"/>
            <a:chExt cx="2381142" cy="1829072"/>
          </a:xfrm>
        </p:grpSpPr>
        <p:grpSp>
          <p:nvGrpSpPr>
            <p:cNvPr id="26" name="Group 30">
              <a:extLst>
                <a:ext uri="{FF2B5EF4-FFF2-40B4-BE49-F238E27FC236}">
                  <a16:creationId xmlns:a16="http://schemas.microsoft.com/office/drawing/2014/main" id="{09D26F93-8B07-4880-B60D-31B634E88823}"/>
                </a:ext>
              </a:extLst>
            </p:cNvPr>
            <p:cNvGrpSpPr/>
            <p:nvPr/>
          </p:nvGrpSpPr>
          <p:grpSpPr>
            <a:xfrm>
              <a:off x="862040" y="4320645"/>
              <a:ext cx="2372919" cy="358073"/>
              <a:chOff x="869475" y="4706511"/>
              <a:chExt cx="3183338" cy="35807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2582A08-C366-4390-8CCF-2559E11DBA8A}"/>
                  </a:ext>
                </a:extLst>
              </p:cNvPr>
              <p:cNvSpPr txBox="1"/>
              <p:nvPr/>
            </p:nvSpPr>
            <p:spPr>
              <a:xfrm>
                <a:off x="901768" y="4758117"/>
                <a:ext cx="3151045" cy="30646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B959BE3-0803-4F7F-B2CA-8A98CC5E06BA}"/>
                  </a:ext>
                </a:extLst>
              </p:cNvPr>
              <p:cNvSpPr txBox="1"/>
              <p:nvPr/>
            </p:nvSpPr>
            <p:spPr>
              <a:xfrm>
                <a:off x="869475" y="47065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96DB775-E50E-4537-8DB2-6526A4841008}"/>
                </a:ext>
              </a:extLst>
            </p:cNvPr>
            <p:cNvSpPr txBox="1"/>
            <p:nvPr/>
          </p:nvSpPr>
          <p:spPr>
            <a:xfrm>
              <a:off x="894334" y="4764722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4">
            <a:extLst>
              <a:ext uri="{FF2B5EF4-FFF2-40B4-BE49-F238E27FC236}">
                <a16:creationId xmlns:a16="http://schemas.microsoft.com/office/drawing/2014/main" id="{14FC6E70-77D5-44CC-9FCF-C76B918782BE}"/>
              </a:ext>
            </a:extLst>
          </p:cNvPr>
          <p:cNvGrpSpPr/>
          <p:nvPr/>
        </p:nvGrpSpPr>
        <p:grpSpPr>
          <a:xfrm>
            <a:off x="833465" y="1802893"/>
            <a:ext cx="2381142" cy="1829072"/>
            <a:chOff x="862040" y="1720432"/>
            <a:chExt cx="2381142" cy="1829072"/>
          </a:xfrm>
        </p:grpSpPr>
        <p:grpSp>
          <p:nvGrpSpPr>
            <p:cNvPr id="31" name="Group 35">
              <a:extLst>
                <a:ext uri="{FF2B5EF4-FFF2-40B4-BE49-F238E27FC236}">
                  <a16:creationId xmlns:a16="http://schemas.microsoft.com/office/drawing/2014/main" id="{D023377B-A7B4-46BD-9A48-AD16EDC0C5D8}"/>
                </a:ext>
              </a:extLst>
            </p:cNvPr>
            <p:cNvGrpSpPr/>
            <p:nvPr/>
          </p:nvGrpSpPr>
          <p:grpSpPr>
            <a:xfrm>
              <a:off x="862040" y="1720432"/>
              <a:ext cx="2372919" cy="358073"/>
              <a:chOff x="869475" y="1735111"/>
              <a:chExt cx="3183338" cy="358073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F9C10AE-713A-4C2E-8BD9-8307594F627D}"/>
                  </a:ext>
                </a:extLst>
              </p:cNvPr>
              <p:cNvSpPr txBox="1"/>
              <p:nvPr/>
            </p:nvSpPr>
            <p:spPr>
              <a:xfrm>
                <a:off x="901768" y="1786717"/>
                <a:ext cx="3151045" cy="3064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36661E3-022E-4622-A791-165CC89D3830}"/>
                  </a:ext>
                </a:extLst>
              </p:cNvPr>
              <p:cNvSpPr txBox="1"/>
              <p:nvPr/>
            </p:nvSpPr>
            <p:spPr>
              <a:xfrm>
                <a:off x="869475" y="17351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FE88B60-74E7-44B0-BCCB-7641D4C4C246}"/>
                </a:ext>
              </a:extLst>
            </p:cNvPr>
            <p:cNvSpPr txBox="1"/>
            <p:nvPr/>
          </p:nvSpPr>
          <p:spPr>
            <a:xfrm>
              <a:off x="894334" y="2164509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A3632122-CF37-4DB7-9FAB-1D8A79020836}"/>
              </a:ext>
            </a:extLst>
          </p:cNvPr>
          <p:cNvSpPr/>
          <p:nvPr/>
        </p:nvSpPr>
        <p:spPr>
          <a:xfrm>
            <a:off x="9525" y="3212976"/>
            <a:ext cx="5798443" cy="648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9504AC-BFA3-4307-B2B1-F59858243B8D}"/>
              </a:ext>
            </a:extLst>
          </p:cNvPr>
          <p:cNvSpPr txBox="1"/>
          <p:nvPr/>
        </p:nvSpPr>
        <p:spPr>
          <a:xfrm>
            <a:off x="1098463" y="3383125"/>
            <a:ext cx="3620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9C2810-8FD0-4E9E-BC78-1596FC8F04AF}"/>
              </a:ext>
            </a:extLst>
          </p:cNvPr>
          <p:cNvSpPr txBox="1"/>
          <p:nvPr/>
        </p:nvSpPr>
        <p:spPr>
          <a:xfrm>
            <a:off x="1098463" y="5286291"/>
            <a:ext cx="3973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E32C80-ADB2-41FC-8A8B-7652E7EAB42D}"/>
              </a:ext>
            </a:extLst>
          </p:cNvPr>
          <p:cNvSpPr txBox="1"/>
          <p:nvPr/>
        </p:nvSpPr>
        <p:spPr>
          <a:xfrm>
            <a:off x="1098463" y="4232427"/>
            <a:ext cx="39734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C8E77E-1D9D-41D2-8D3F-0A7BB40A5372}"/>
              </a:ext>
            </a:extLst>
          </p:cNvPr>
          <p:cNvSpPr txBox="1"/>
          <p:nvPr/>
        </p:nvSpPr>
        <p:spPr>
          <a:xfrm>
            <a:off x="763981" y="552653"/>
            <a:ext cx="3456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19C8086-2287-41AD-AE04-0B8FB2F0808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617C2E4-A765-4D1E-9FEF-3043421BDD22}"/>
              </a:ext>
            </a:extLst>
          </p:cNvPr>
          <p:cNvGrpSpPr/>
          <p:nvPr/>
        </p:nvGrpSpPr>
        <p:grpSpPr>
          <a:xfrm rot="5400000">
            <a:off x="3443863" y="4991363"/>
            <a:ext cx="901374" cy="1406690"/>
            <a:chOff x="7361851" y="2476175"/>
            <a:chExt cx="1149532" cy="1793966"/>
          </a:xfrm>
        </p:grpSpPr>
        <p:sp>
          <p:nvSpPr>
            <p:cNvPr id="4" name="Callout: Up Arrow 7">
              <a:extLst>
                <a:ext uri="{FF2B5EF4-FFF2-40B4-BE49-F238E27FC236}">
                  <a16:creationId xmlns:a16="http://schemas.microsoft.com/office/drawing/2014/main" id="{A3A5819E-8503-4C43-BC3E-7FE7F1B35E01}"/>
                </a:ext>
              </a:extLst>
            </p:cNvPr>
            <p:cNvSpPr/>
            <p:nvPr/>
          </p:nvSpPr>
          <p:spPr>
            <a:xfrm>
              <a:off x="7361851" y="2476175"/>
              <a:ext cx="1149532" cy="1793966"/>
            </a:xfrm>
            <a:prstGeom prst="upArrowCallou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33">
              <a:extLst>
                <a:ext uri="{FF2B5EF4-FFF2-40B4-BE49-F238E27FC236}">
                  <a16:creationId xmlns:a16="http://schemas.microsoft.com/office/drawing/2014/main" id="{7E9539A0-7F09-414D-BDD1-13A095640EF3}"/>
                </a:ext>
              </a:extLst>
            </p:cNvPr>
            <p:cNvSpPr/>
            <p:nvPr/>
          </p:nvSpPr>
          <p:spPr>
            <a:xfrm rot="22113">
              <a:off x="7467848" y="3233666"/>
              <a:ext cx="937540" cy="937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335E2DEA-7760-41D8-A054-EBF628DFA901}"/>
              </a:ext>
            </a:extLst>
          </p:cNvPr>
          <p:cNvGrpSpPr/>
          <p:nvPr/>
        </p:nvGrpSpPr>
        <p:grpSpPr>
          <a:xfrm>
            <a:off x="4833054" y="4738705"/>
            <a:ext cx="901374" cy="1406690"/>
            <a:chOff x="7361851" y="2476175"/>
            <a:chExt cx="1149532" cy="1793966"/>
          </a:xfrm>
        </p:grpSpPr>
        <p:sp>
          <p:nvSpPr>
            <p:cNvPr id="7" name="Callout: Up Arrow 7">
              <a:extLst>
                <a:ext uri="{FF2B5EF4-FFF2-40B4-BE49-F238E27FC236}">
                  <a16:creationId xmlns:a16="http://schemas.microsoft.com/office/drawing/2014/main" id="{70D30864-4750-4E98-982A-CAB711417DCA}"/>
                </a:ext>
              </a:extLst>
            </p:cNvPr>
            <p:cNvSpPr/>
            <p:nvPr/>
          </p:nvSpPr>
          <p:spPr>
            <a:xfrm>
              <a:off x="7361851" y="2476175"/>
              <a:ext cx="1149532" cy="1793966"/>
            </a:xfrm>
            <a:prstGeom prst="upArrowCallou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33">
              <a:extLst>
                <a:ext uri="{FF2B5EF4-FFF2-40B4-BE49-F238E27FC236}">
                  <a16:creationId xmlns:a16="http://schemas.microsoft.com/office/drawing/2014/main" id="{0DF6499D-8725-4974-82F5-E428A797E473}"/>
                </a:ext>
              </a:extLst>
            </p:cNvPr>
            <p:cNvSpPr/>
            <p:nvPr/>
          </p:nvSpPr>
          <p:spPr>
            <a:xfrm rot="22113">
              <a:off x="7467847" y="3233667"/>
              <a:ext cx="937540" cy="937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62FEDDED-81D2-4C7B-BA34-1924892FAE5A}"/>
              </a:ext>
            </a:extLst>
          </p:cNvPr>
          <p:cNvGrpSpPr/>
          <p:nvPr/>
        </p:nvGrpSpPr>
        <p:grpSpPr>
          <a:xfrm rot="5400000">
            <a:off x="5085713" y="3414005"/>
            <a:ext cx="901374" cy="1406690"/>
            <a:chOff x="7361851" y="2476175"/>
            <a:chExt cx="1149532" cy="1793966"/>
          </a:xfrm>
        </p:grpSpPr>
        <p:sp>
          <p:nvSpPr>
            <p:cNvPr id="10" name="Callout: Up Arrow 7">
              <a:extLst>
                <a:ext uri="{FF2B5EF4-FFF2-40B4-BE49-F238E27FC236}">
                  <a16:creationId xmlns:a16="http://schemas.microsoft.com/office/drawing/2014/main" id="{09B5F6CE-B831-456B-89FF-8B5496291FB5}"/>
                </a:ext>
              </a:extLst>
            </p:cNvPr>
            <p:cNvSpPr/>
            <p:nvPr/>
          </p:nvSpPr>
          <p:spPr>
            <a:xfrm>
              <a:off x="7361851" y="2476175"/>
              <a:ext cx="1149532" cy="1793966"/>
            </a:xfrm>
            <a:prstGeom prst="up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33">
              <a:extLst>
                <a:ext uri="{FF2B5EF4-FFF2-40B4-BE49-F238E27FC236}">
                  <a16:creationId xmlns:a16="http://schemas.microsoft.com/office/drawing/2014/main" id="{3816B757-3CD7-4869-9845-64AF1656461A}"/>
                </a:ext>
              </a:extLst>
            </p:cNvPr>
            <p:cNvSpPr/>
            <p:nvPr/>
          </p:nvSpPr>
          <p:spPr>
            <a:xfrm rot="22113">
              <a:off x="7467847" y="3233666"/>
              <a:ext cx="937540" cy="937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703585DF-CC19-41C3-8C52-6C545D774970}"/>
              </a:ext>
            </a:extLst>
          </p:cNvPr>
          <p:cNvGrpSpPr/>
          <p:nvPr/>
        </p:nvGrpSpPr>
        <p:grpSpPr>
          <a:xfrm>
            <a:off x="6466238" y="3161347"/>
            <a:ext cx="901374" cy="1406690"/>
            <a:chOff x="7361851" y="2476175"/>
            <a:chExt cx="1149532" cy="1793966"/>
          </a:xfrm>
        </p:grpSpPr>
        <p:sp>
          <p:nvSpPr>
            <p:cNvPr id="13" name="Callout: Up Arrow 7">
              <a:extLst>
                <a:ext uri="{FF2B5EF4-FFF2-40B4-BE49-F238E27FC236}">
                  <a16:creationId xmlns:a16="http://schemas.microsoft.com/office/drawing/2014/main" id="{34EB3DDF-3FF6-4177-BE4A-1D9F75C591AA}"/>
                </a:ext>
              </a:extLst>
            </p:cNvPr>
            <p:cNvSpPr/>
            <p:nvPr/>
          </p:nvSpPr>
          <p:spPr>
            <a:xfrm>
              <a:off x="7361851" y="2476175"/>
              <a:ext cx="1149532" cy="1793966"/>
            </a:xfrm>
            <a:prstGeom prst="up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33">
              <a:extLst>
                <a:ext uri="{FF2B5EF4-FFF2-40B4-BE49-F238E27FC236}">
                  <a16:creationId xmlns:a16="http://schemas.microsoft.com/office/drawing/2014/main" id="{BB227F53-718D-42E8-ACE6-8A2421075FD4}"/>
                </a:ext>
              </a:extLst>
            </p:cNvPr>
            <p:cNvSpPr/>
            <p:nvPr/>
          </p:nvSpPr>
          <p:spPr>
            <a:xfrm rot="22113">
              <a:off x="7467847" y="3233667"/>
              <a:ext cx="937540" cy="937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755CA29B-CA79-45CF-B3E5-CCEC7B4EC93D}"/>
              </a:ext>
            </a:extLst>
          </p:cNvPr>
          <p:cNvGrpSpPr/>
          <p:nvPr/>
        </p:nvGrpSpPr>
        <p:grpSpPr>
          <a:xfrm rot="5400000">
            <a:off x="6727562" y="1836647"/>
            <a:ext cx="901374" cy="1406690"/>
            <a:chOff x="7361851" y="2476175"/>
            <a:chExt cx="1149532" cy="1793966"/>
          </a:xfrm>
        </p:grpSpPr>
        <p:sp>
          <p:nvSpPr>
            <p:cNvPr id="16" name="Callout: Up Arrow 7">
              <a:extLst>
                <a:ext uri="{FF2B5EF4-FFF2-40B4-BE49-F238E27FC236}">
                  <a16:creationId xmlns:a16="http://schemas.microsoft.com/office/drawing/2014/main" id="{2C08A84D-3230-4F2B-8958-06ACAEFB29B3}"/>
                </a:ext>
              </a:extLst>
            </p:cNvPr>
            <p:cNvSpPr/>
            <p:nvPr/>
          </p:nvSpPr>
          <p:spPr>
            <a:xfrm>
              <a:off x="7361851" y="2476175"/>
              <a:ext cx="1149532" cy="1793966"/>
            </a:xfrm>
            <a:prstGeom prst="up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33">
              <a:extLst>
                <a:ext uri="{FF2B5EF4-FFF2-40B4-BE49-F238E27FC236}">
                  <a16:creationId xmlns:a16="http://schemas.microsoft.com/office/drawing/2014/main" id="{7FE93549-8BDC-46F9-A3F2-F237438943F4}"/>
                </a:ext>
              </a:extLst>
            </p:cNvPr>
            <p:cNvSpPr/>
            <p:nvPr/>
          </p:nvSpPr>
          <p:spPr>
            <a:xfrm rot="22113">
              <a:off x="7467848" y="3233666"/>
              <a:ext cx="937540" cy="937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2DD63FA-2F1B-4875-9E4C-EF6B200664D4}"/>
              </a:ext>
            </a:extLst>
          </p:cNvPr>
          <p:cNvGrpSpPr/>
          <p:nvPr/>
        </p:nvGrpSpPr>
        <p:grpSpPr>
          <a:xfrm>
            <a:off x="8099422" y="1583989"/>
            <a:ext cx="901374" cy="1406690"/>
            <a:chOff x="7361851" y="2476175"/>
            <a:chExt cx="1149532" cy="1793966"/>
          </a:xfrm>
        </p:grpSpPr>
        <p:sp>
          <p:nvSpPr>
            <p:cNvPr id="19" name="Callout: Up Arrow 7">
              <a:extLst>
                <a:ext uri="{FF2B5EF4-FFF2-40B4-BE49-F238E27FC236}">
                  <a16:creationId xmlns:a16="http://schemas.microsoft.com/office/drawing/2014/main" id="{E2235631-2BCB-4CDB-B032-B9C2BD5AAF4E}"/>
                </a:ext>
              </a:extLst>
            </p:cNvPr>
            <p:cNvSpPr/>
            <p:nvPr/>
          </p:nvSpPr>
          <p:spPr>
            <a:xfrm>
              <a:off x="7361851" y="2476175"/>
              <a:ext cx="1149532" cy="1793966"/>
            </a:xfrm>
            <a:prstGeom prst="upArrowCallou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33">
              <a:extLst>
                <a:ext uri="{FF2B5EF4-FFF2-40B4-BE49-F238E27FC236}">
                  <a16:creationId xmlns:a16="http://schemas.microsoft.com/office/drawing/2014/main" id="{FEAF9A79-EF69-488C-90DD-170D566335A1}"/>
                </a:ext>
              </a:extLst>
            </p:cNvPr>
            <p:cNvSpPr/>
            <p:nvPr/>
          </p:nvSpPr>
          <p:spPr>
            <a:xfrm rot="22113">
              <a:off x="7467847" y="3233667"/>
              <a:ext cx="937540" cy="937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ounded Rectangle 5">
            <a:extLst>
              <a:ext uri="{FF2B5EF4-FFF2-40B4-BE49-F238E27FC236}">
                <a16:creationId xmlns:a16="http://schemas.microsoft.com/office/drawing/2014/main" id="{EB91C79F-56B9-449F-BE31-479DC703187B}"/>
              </a:ext>
            </a:extLst>
          </p:cNvPr>
          <p:cNvSpPr/>
          <p:nvPr/>
        </p:nvSpPr>
        <p:spPr>
          <a:xfrm flipH="1">
            <a:off x="6686617" y="2343900"/>
            <a:ext cx="453066" cy="3737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2" name="Teardrop 1">
            <a:extLst>
              <a:ext uri="{FF2B5EF4-FFF2-40B4-BE49-F238E27FC236}">
                <a16:creationId xmlns:a16="http://schemas.microsoft.com/office/drawing/2014/main" id="{9AFC8EF1-5E23-4627-91C7-E443EEFC940C}"/>
              </a:ext>
            </a:extLst>
          </p:cNvPr>
          <p:cNvSpPr/>
          <p:nvPr/>
        </p:nvSpPr>
        <p:spPr>
          <a:xfrm rot="18805991">
            <a:off x="5068154" y="5486849"/>
            <a:ext cx="420098" cy="4157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ound Same Side Corner Rectangle 11">
            <a:extLst>
              <a:ext uri="{FF2B5EF4-FFF2-40B4-BE49-F238E27FC236}">
                <a16:creationId xmlns:a16="http://schemas.microsoft.com/office/drawing/2014/main" id="{C69736A3-0C30-4204-9F08-A3A55D15A768}"/>
              </a:ext>
            </a:extLst>
          </p:cNvPr>
          <p:cNvSpPr>
            <a:spLocks noChangeAspect="1"/>
          </p:cNvSpPr>
          <p:nvPr/>
        </p:nvSpPr>
        <p:spPr>
          <a:xfrm rot="9900000">
            <a:off x="6697934" y="3943014"/>
            <a:ext cx="444240" cy="377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6D473041-C421-461C-8BE9-2C627EE8135C}"/>
              </a:ext>
            </a:extLst>
          </p:cNvPr>
          <p:cNvSpPr/>
          <p:nvPr/>
        </p:nvSpPr>
        <p:spPr>
          <a:xfrm>
            <a:off x="8366895" y="2364736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DD272C95-1EC8-491F-B462-E81F851140EC}"/>
              </a:ext>
            </a:extLst>
          </p:cNvPr>
          <p:cNvSpPr>
            <a:spLocks noChangeAspect="1"/>
          </p:cNvSpPr>
          <p:nvPr/>
        </p:nvSpPr>
        <p:spPr>
          <a:xfrm>
            <a:off x="5066485" y="3955397"/>
            <a:ext cx="423437" cy="33477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Isosceles Triangle 51">
            <a:extLst>
              <a:ext uri="{FF2B5EF4-FFF2-40B4-BE49-F238E27FC236}">
                <a16:creationId xmlns:a16="http://schemas.microsoft.com/office/drawing/2014/main" id="{B9D5507E-D2A8-4DBC-A8D3-D81D7BA9B46B}"/>
              </a:ext>
            </a:extLst>
          </p:cNvPr>
          <p:cNvSpPr/>
          <p:nvPr/>
        </p:nvSpPr>
        <p:spPr>
          <a:xfrm>
            <a:off x="3466259" y="5553891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839E52BD-BBDD-482F-AD30-AC38AC4B5D14}"/>
              </a:ext>
            </a:extLst>
          </p:cNvPr>
          <p:cNvGrpSpPr/>
          <p:nvPr/>
        </p:nvGrpSpPr>
        <p:grpSpPr>
          <a:xfrm>
            <a:off x="713056" y="5261261"/>
            <a:ext cx="2222192" cy="866890"/>
            <a:chOff x="7601785" y="3109216"/>
            <a:chExt cx="1324552" cy="86689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CDD3901-405C-49D4-9502-BB9A85A0BA00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9C514C5-1606-4927-A2F6-4C624C6AE241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4096F9AC-2CC9-474F-B19E-EFE636C17073}"/>
              </a:ext>
            </a:extLst>
          </p:cNvPr>
          <p:cNvGrpSpPr/>
          <p:nvPr/>
        </p:nvGrpSpPr>
        <p:grpSpPr>
          <a:xfrm>
            <a:off x="5987338" y="5261261"/>
            <a:ext cx="2222192" cy="866890"/>
            <a:chOff x="7601785" y="3109216"/>
            <a:chExt cx="1324552" cy="8668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55D8A02-2A08-4640-B274-3DD74F82D91D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702FBC0-BD7E-4198-AD75-7415546909F8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76D95EF3-EFE5-406C-9386-B7B537B9FBCA}"/>
              </a:ext>
            </a:extLst>
          </p:cNvPr>
          <p:cNvGrpSpPr/>
          <p:nvPr/>
        </p:nvGrpSpPr>
        <p:grpSpPr>
          <a:xfrm>
            <a:off x="2359671" y="3707748"/>
            <a:ext cx="2222192" cy="866890"/>
            <a:chOff x="7601785" y="3109216"/>
            <a:chExt cx="1324552" cy="86689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6C92D60-4E9F-468E-B253-82D99C1C9A48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4B4749E-C090-45F5-8DCA-6BB8D7A6AA13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42252587-675F-44E2-8D9B-7504B850E893}"/>
              </a:ext>
            </a:extLst>
          </p:cNvPr>
          <p:cNvGrpSpPr/>
          <p:nvPr/>
        </p:nvGrpSpPr>
        <p:grpSpPr>
          <a:xfrm>
            <a:off x="7633953" y="3707748"/>
            <a:ext cx="2222192" cy="866890"/>
            <a:chOff x="7601785" y="3109216"/>
            <a:chExt cx="1324552" cy="86689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EC4119C-ECEC-4369-BE41-AFF25D2E258C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F821D8D-06A0-48A8-A462-72BE6237BA66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EA0F387F-32A9-4ECF-BCA8-077695013BC8}"/>
              </a:ext>
            </a:extLst>
          </p:cNvPr>
          <p:cNvGrpSpPr/>
          <p:nvPr/>
        </p:nvGrpSpPr>
        <p:grpSpPr>
          <a:xfrm>
            <a:off x="4006286" y="2154234"/>
            <a:ext cx="2222192" cy="866890"/>
            <a:chOff x="7601785" y="3109216"/>
            <a:chExt cx="1324552" cy="86689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967C4DA-2977-4B8D-BE1C-793CB5A321D5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BEDA277-EB5A-43C3-93DA-02CFA494FE36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8CDE85B9-2894-445F-B93D-FC89AB005891}"/>
              </a:ext>
            </a:extLst>
          </p:cNvPr>
          <p:cNvGrpSpPr/>
          <p:nvPr/>
        </p:nvGrpSpPr>
        <p:grpSpPr>
          <a:xfrm>
            <a:off x="9280568" y="2154234"/>
            <a:ext cx="2222192" cy="866890"/>
            <a:chOff x="7601785" y="3109216"/>
            <a:chExt cx="1324552" cy="86689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7C500AF-5F8F-44F4-BFFB-A10F1FF0317F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6055D3E-9E62-4543-811D-4E462DCFE27B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7">
            <a:extLst>
              <a:ext uri="{FF2B5EF4-FFF2-40B4-BE49-F238E27FC236}">
                <a16:creationId xmlns:a16="http://schemas.microsoft.com/office/drawing/2014/main" id="{FA25CFFA-41EB-4ED2-9D01-2437CE78EF00}"/>
              </a:ext>
            </a:extLst>
          </p:cNvPr>
          <p:cNvGrpSpPr/>
          <p:nvPr/>
        </p:nvGrpSpPr>
        <p:grpSpPr>
          <a:xfrm>
            <a:off x="3474528" y="1908641"/>
            <a:ext cx="5242944" cy="2054602"/>
            <a:chOff x="2114679" y="2159943"/>
            <a:chExt cx="8663297" cy="3394971"/>
          </a:xfrm>
        </p:grpSpPr>
        <p:grpSp>
          <p:nvGrpSpPr>
            <p:cNvPr id="4" name="Group 14">
              <a:extLst>
                <a:ext uri="{FF2B5EF4-FFF2-40B4-BE49-F238E27FC236}">
                  <a16:creationId xmlns:a16="http://schemas.microsoft.com/office/drawing/2014/main" id="{59C95625-965B-4FCA-8163-694B353C388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88856" y="2159943"/>
              <a:ext cx="4389120" cy="3394971"/>
              <a:chOff x="5429250" y="3127753"/>
              <a:chExt cx="3043673" cy="2354271"/>
            </a:xfrm>
          </p:grpSpPr>
          <p:sp>
            <p:nvSpPr>
              <p:cNvPr id="14" name="Freeform: Shape 15">
                <a:extLst>
                  <a:ext uri="{FF2B5EF4-FFF2-40B4-BE49-F238E27FC236}">
                    <a16:creationId xmlns:a16="http://schemas.microsoft.com/office/drawing/2014/main" id="{89E8CE84-9CD7-49AE-B44E-DB133D8FDACC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" name="Freeform: Shape 16">
                <a:extLst>
                  <a:ext uri="{FF2B5EF4-FFF2-40B4-BE49-F238E27FC236}">
                    <a16:creationId xmlns:a16="http://schemas.microsoft.com/office/drawing/2014/main" id="{94F725CD-FC7D-445E-81F4-D08307EAAA17}"/>
                  </a:ext>
                </a:extLst>
              </p:cNvPr>
              <p:cNvSpPr/>
              <p:nvPr/>
            </p:nvSpPr>
            <p:spPr>
              <a:xfrm rot="19606927" flipH="1">
                <a:off x="6491465" y="4240421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5" name="Group 11">
              <a:extLst>
                <a:ext uri="{FF2B5EF4-FFF2-40B4-BE49-F238E27FC236}">
                  <a16:creationId xmlns:a16="http://schemas.microsoft.com/office/drawing/2014/main" id="{7B72BED8-90F6-4857-B386-21C4D985EC9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783974" y="2513586"/>
              <a:ext cx="3931920" cy="3041328"/>
              <a:chOff x="5429250" y="3127753"/>
              <a:chExt cx="3043673" cy="2354271"/>
            </a:xfrm>
          </p:grpSpPr>
          <p:sp>
            <p:nvSpPr>
              <p:cNvPr id="12" name="Freeform: Shape 12">
                <a:extLst>
                  <a:ext uri="{FF2B5EF4-FFF2-40B4-BE49-F238E27FC236}">
                    <a16:creationId xmlns:a16="http://schemas.microsoft.com/office/drawing/2014/main" id="{B89CEB01-D7FE-450E-96F8-2ECFD8A9AA1C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" name="Freeform: Shape 13">
                <a:extLst>
                  <a:ext uri="{FF2B5EF4-FFF2-40B4-BE49-F238E27FC236}">
                    <a16:creationId xmlns:a16="http://schemas.microsoft.com/office/drawing/2014/main" id="{B64F5F25-262A-4FD7-9FFF-7F46CB728639}"/>
                  </a:ext>
                </a:extLst>
              </p:cNvPr>
              <p:cNvSpPr/>
              <p:nvPr/>
            </p:nvSpPr>
            <p:spPr>
              <a:xfrm rot="19606927" flipH="1">
                <a:off x="6491465" y="4240421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6" name="Group 8">
              <a:extLst>
                <a:ext uri="{FF2B5EF4-FFF2-40B4-BE49-F238E27FC236}">
                  <a16:creationId xmlns:a16="http://schemas.microsoft.com/office/drawing/2014/main" id="{BF20DE36-3C45-4F16-8E2F-F10CF3042DD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33750" y="2867229"/>
              <a:ext cx="3474720" cy="2687685"/>
              <a:chOff x="5429250" y="3127753"/>
              <a:chExt cx="3043673" cy="2354271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4AA5FDD-FE69-4DB4-971E-0C99E3A62C1C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16069E0A-D9A2-4382-940D-384F414F11F9}"/>
                  </a:ext>
                </a:extLst>
              </p:cNvPr>
              <p:cNvSpPr/>
              <p:nvPr/>
            </p:nvSpPr>
            <p:spPr>
              <a:xfrm rot="19606927" flipH="1">
                <a:off x="6491465" y="4240421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718AB869-C1F9-42C9-8CDD-53CEE89AEA6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14679" y="3220872"/>
              <a:ext cx="3017520" cy="2334042"/>
              <a:chOff x="5429250" y="3127753"/>
              <a:chExt cx="3043673" cy="2354271"/>
            </a:xfrm>
          </p:grpSpPr>
          <p:sp>
            <p:nvSpPr>
              <p:cNvPr id="8" name="Freeform: Shape 6">
                <a:extLst>
                  <a:ext uri="{FF2B5EF4-FFF2-40B4-BE49-F238E27FC236}">
                    <a16:creationId xmlns:a16="http://schemas.microsoft.com/office/drawing/2014/main" id="{1D2B3789-78BF-438B-A96E-04ABB79053BB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9" name="Freeform: Shape 3">
                <a:extLst>
                  <a:ext uri="{FF2B5EF4-FFF2-40B4-BE49-F238E27FC236}">
                    <a16:creationId xmlns:a16="http://schemas.microsoft.com/office/drawing/2014/main" id="{9C03C983-BE21-488E-8926-CF4E04F7E4DB}"/>
                  </a:ext>
                </a:extLst>
              </p:cNvPr>
              <p:cNvSpPr/>
              <p:nvPr/>
            </p:nvSpPr>
            <p:spPr>
              <a:xfrm rot="19606927" flipH="1">
                <a:off x="6491465" y="4240420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72D184B1-09DC-4D57-929E-E450F8FEA87B}"/>
              </a:ext>
            </a:extLst>
          </p:cNvPr>
          <p:cNvGrpSpPr/>
          <p:nvPr/>
        </p:nvGrpSpPr>
        <p:grpSpPr>
          <a:xfrm>
            <a:off x="9143999" y="4317783"/>
            <a:ext cx="2106648" cy="1756648"/>
            <a:chOff x="8082213" y="4706509"/>
            <a:chExt cx="3183338" cy="1756648"/>
          </a:xfrm>
        </p:grpSpPr>
        <p:grpSp>
          <p:nvGrpSpPr>
            <p:cNvPr id="17" name="Group 48">
              <a:extLst>
                <a:ext uri="{FF2B5EF4-FFF2-40B4-BE49-F238E27FC236}">
                  <a16:creationId xmlns:a16="http://schemas.microsoft.com/office/drawing/2014/main" id="{9D5A630F-21DE-4881-8472-1E5E6D1F138B}"/>
                </a:ext>
              </a:extLst>
            </p:cNvPr>
            <p:cNvGrpSpPr/>
            <p:nvPr/>
          </p:nvGrpSpPr>
          <p:grpSpPr>
            <a:xfrm>
              <a:off x="8082213" y="4706509"/>
              <a:ext cx="3183338" cy="358073"/>
              <a:chOff x="8082213" y="4706509"/>
              <a:chExt cx="3183338" cy="35807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9AA1D1F-8770-41E3-8701-550327D749B1}"/>
                  </a:ext>
                </a:extLst>
              </p:cNvPr>
              <p:cNvSpPr txBox="1"/>
              <p:nvPr/>
            </p:nvSpPr>
            <p:spPr>
              <a:xfrm>
                <a:off x="8114506" y="4758115"/>
                <a:ext cx="3151045" cy="306467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F1C8948-B43D-4D7C-B4F5-4217329A48C3}"/>
                  </a:ext>
                </a:extLst>
              </p:cNvPr>
              <p:cNvSpPr txBox="1"/>
              <p:nvPr/>
            </p:nvSpPr>
            <p:spPr>
              <a:xfrm>
                <a:off x="8082213" y="47065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628C33-2C0C-42DA-A4B0-429A6342368A}"/>
                </a:ext>
              </a:extLst>
            </p:cNvPr>
            <p:cNvSpPr txBox="1"/>
            <p:nvPr/>
          </p:nvSpPr>
          <p:spPr>
            <a:xfrm>
              <a:off x="8114507" y="5078162"/>
              <a:ext cx="315104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54A1EBE4-8B1F-4D92-BBC4-BF787BBC15A0}"/>
              </a:ext>
            </a:extLst>
          </p:cNvPr>
          <p:cNvGrpSpPr/>
          <p:nvPr/>
        </p:nvGrpSpPr>
        <p:grpSpPr>
          <a:xfrm>
            <a:off x="6409783" y="4317783"/>
            <a:ext cx="2106648" cy="1756648"/>
            <a:chOff x="8082213" y="1735109"/>
            <a:chExt cx="3183338" cy="1756648"/>
          </a:xfrm>
        </p:grpSpPr>
        <p:grpSp>
          <p:nvGrpSpPr>
            <p:cNvPr id="22" name="Group 47">
              <a:extLst>
                <a:ext uri="{FF2B5EF4-FFF2-40B4-BE49-F238E27FC236}">
                  <a16:creationId xmlns:a16="http://schemas.microsoft.com/office/drawing/2014/main" id="{EA52089F-D597-4A51-8E89-2731B98E46D6}"/>
                </a:ext>
              </a:extLst>
            </p:cNvPr>
            <p:cNvGrpSpPr/>
            <p:nvPr/>
          </p:nvGrpSpPr>
          <p:grpSpPr>
            <a:xfrm>
              <a:off x="8082213" y="1735109"/>
              <a:ext cx="3183338" cy="358073"/>
              <a:chOff x="8082213" y="1735109"/>
              <a:chExt cx="3183338" cy="358073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71AA424-A9BE-4843-AFE0-3FC65C3594A4}"/>
                  </a:ext>
                </a:extLst>
              </p:cNvPr>
              <p:cNvSpPr txBox="1"/>
              <p:nvPr/>
            </p:nvSpPr>
            <p:spPr>
              <a:xfrm>
                <a:off x="8114506" y="1786715"/>
                <a:ext cx="3151045" cy="306467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7F510D3-FB1C-45B0-9126-52293E06D9FE}"/>
                  </a:ext>
                </a:extLst>
              </p:cNvPr>
              <p:cNvSpPr txBox="1"/>
              <p:nvPr/>
            </p:nvSpPr>
            <p:spPr>
              <a:xfrm>
                <a:off x="8082213" y="17351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74222D-B19C-4B05-B3FB-A1D2FAF8E9D6}"/>
                </a:ext>
              </a:extLst>
            </p:cNvPr>
            <p:cNvSpPr txBox="1"/>
            <p:nvPr/>
          </p:nvSpPr>
          <p:spPr>
            <a:xfrm>
              <a:off x="8114507" y="2106762"/>
              <a:ext cx="315104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90E9C679-13F9-4ADA-B96A-56B1A67088DA}"/>
              </a:ext>
            </a:extLst>
          </p:cNvPr>
          <p:cNvGrpSpPr/>
          <p:nvPr/>
        </p:nvGrpSpPr>
        <p:grpSpPr>
          <a:xfrm>
            <a:off x="3675568" y="4317783"/>
            <a:ext cx="2106648" cy="1756648"/>
            <a:chOff x="869475" y="4706511"/>
            <a:chExt cx="3183338" cy="1756648"/>
          </a:xfrm>
        </p:grpSpPr>
        <p:grpSp>
          <p:nvGrpSpPr>
            <p:cNvPr id="27" name="Group 49">
              <a:extLst>
                <a:ext uri="{FF2B5EF4-FFF2-40B4-BE49-F238E27FC236}">
                  <a16:creationId xmlns:a16="http://schemas.microsoft.com/office/drawing/2014/main" id="{61556A25-F6C8-4B65-AD6B-BE671DD6194F}"/>
                </a:ext>
              </a:extLst>
            </p:cNvPr>
            <p:cNvGrpSpPr/>
            <p:nvPr/>
          </p:nvGrpSpPr>
          <p:grpSpPr>
            <a:xfrm>
              <a:off x="869475" y="4706511"/>
              <a:ext cx="3183338" cy="358073"/>
              <a:chOff x="869475" y="4706511"/>
              <a:chExt cx="3183338" cy="358073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4DDF0A6-CAB1-4115-8789-600021218B81}"/>
                  </a:ext>
                </a:extLst>
              </p:cNvPr>
              <p:cNvSpPr txBox="1"/>
              <p:nvPr/>
            </p:nvSpPr>
            <p:spPr>
              <a:xfrm>
                <a:off x="901768" y="4758117"/>
                <a:ext cx="3151045" cy="30646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02F18E4-4690-4A9F-ADBF-24851D191829}"/>
                  </a:ext>
                </a:extLst>
              </p:cNvPr>
              <p:cNvSpPr txBox="1"/>
              <p:nvPr/>
            </p:nvSpPr>
            <p:spPr>
              <a:xfrm>
                <a:off x="869475" y="47065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C7577B2-08F1-4C12-8469-A65C27DC5CCD}"/>
                </a:ext>
              </a:extLst>
            </p:cNvPr>
            <p:cNvSpPr txBox="1"/>
            <p:nvPr/>
          </p:nvSpPr>
          <p:spPr>
            <a:xfrm>
              <a:off x="901769" y="5078164"/>
              <a:ext cx="315104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00F4A53F-EE95-4DC8-84EC-E03783A0FA0D}"/>
              </a:ext>
            </a:extLst>
          </p:cNvPr>
          <p:cNvGrpSpPr/>
          <p:nvPr/>
        </p:nvGrpSpPr>
        <p:grpSpPr>
          <a:xfrm>
            <a:off x="941353" y="4317783"/>
            <a:ext cx="2106648" cy="1756648"/>
            <a:chOff x="869475" y="1735111"/>
            <a:chExt cx="3183338" cy="1756648"/>
          </a:xfrm>
        </p:grpSpPr>
        <p:grpSp>
          <p:nvGrpSpPr>
            <p:cNvPr id="32" name="Group 46">
              <a:extLst>
                <a:ext uri="{FF2B5EF4-FFF2-40B4-BE49-F238E27FC236}">
                  <a16:creationId xmlns:a16="http://schemas.microsoft.com/office/drawing/2014/main" id="{5BBCF971-5CA2-40BD-AD95-88EDC3B0CB5C}"/>
                </a:ext>
              </a:extLst>
            </p:cNvPr>
            <p:cNvGrpSpPr/>
            <p:nvPr/>
          </p:nvGrpSpPr>
          <p:grpSpPr>
            <a:xfrm>
              <a:off x="869475" y="1735111"/>
              <a:ext cx="3183338" cy="358073"/>
              <a:chOff x="869475" y="1735111"/>
              <a:chExt cx="3183338" cy="358073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A31F320-C30C-4213-9B37-38E3CAACC7D7}"/>
                  </a:ext>
                </a:extLst>
              </p:cNvPr>
              <p:cNvSpPr txBox="1"/>
              <p:nvPr/>
            </p:nvSpPr>
            <p:spPr>
              <a:xfrm>
                <a:off x="901768" y="1786717"/>
                <a:ext cx="3151045" cy="3064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190C9B4-3909-411F-BFDE-240CD7D5443F}"/>
                  </a:ext>
                </a:extLst>
              </p:cNvPr>
              <p:cNvSpPr txBox="1"/>
              <p:nvPr/>
            </p:nvSpPr>
            <p:spPr>
              <a:xfrm>
                <a:off x="869475" y="17351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FB2DDF7-90A0-473D-AA7D-A717C9C0287C}"/>
                </a:ext>
              </a:extLst>
            </p:cNvPr>
            <p:cNvSpPr txBox="1"/>
            <p:nvPr/>
          </p:nvSpPr>
          <p:spPr>
            <a:xfrm>
              <a:off x="901769" y="2106764"/>
              <a:ext cx="315104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1">
            <a:extLst>
              <a:ext uri="{FF2B5EF4-FFF2-40B4-BE49-F238E27FC236}">
                <a16:creationId xmlns:a16="http://schemas.microsoft.com/office/drawing/2014/main" id="{00375E36-DF36-44C5-BC1A-11F65CD776D9}"/>
              </a:ext>
            </a:extLst>
          </p:cNvPr>
          <p:cNvGrpSpPr/>
          <p:nvPr/>
        </p:nvGrpSpPr>
        <p:grpSpPr>
          <a:xfrm>
            <a:off x="4311780" y="1989655"/>
            <a:ext cx="3568440" cy="2878691"/>
            <a:chOff x="3134119" y="1375635"/>
            <a:chExt cx="3568440" cy="287869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4DDAF36-9A06-473C-9D8D-FAD89D5EA905}"/>
                </a:ext>
              </a:extLst>
            </p:cNvPr>
            <p:cNvSpPr txBox="1"/>
            <p:nvPr/>
          </p:nvSpPr>
          <p:spPr>
            <a:xfrm>
              <a:off x="3134119" y="1375635"/>
              <a:ext cx="3568440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  <a:p>
              <a:pPr algn="ctr"/>
              <a:r>
                <a:rPr lang="en-GB" altLang="ko-KR" sz="48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LIDE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A904117-B5A2-42B1-AB3F-0032E358BBDE}"/>
                </a:ext>
              </a:extLst>
            </p:cNvPr>
            <p:cNvSpPr txBox="1"/>
            <p:nvPr/>
          </p:nvSpPr>
          <p:spPr>
            <a:xfrm>
              <a:off x="3134120" y="3823439"/>
              <a:ext cx="3568439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11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7E9D48-3832-4C84-8AF6-05D1DBF32FF4}"/>
                </a:ext>
              </a:extLst>
            </p:cNvPr>
            <p:cNvSpPr txBox="1"/>
            <p:nvPr/>
          </p:nvSpPr>
          <p:spPr>
            <a:xfrm>
              <a:off x="3134119" y="3062617"/>
              <a:ext cx="356844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pPr algn="ctr"/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D97F1C44-0E10-4B33-A5D4-9A6540F1638D}"/>
              </a:ext>
            </a:extLst>
          </p:cNvPr>
          <p:cNvSpPr txBox="1"/>
          <p:nvPr/>
        </p:nvSpPr>
        <p:spPr>
          <a:xfrm>
            <a:off x="720887" y="345341"/>
            <a:ext cx="324196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093FC01-6F0D-4500-B163-511D78E637CE}"/>
              </a:ext>
            </a:extLst>
          </p:cNvPr>
          <p:cNvSpPr/>
          <p:nvPr/>
        </p:nvSpPr>
        <p:spPr>
          <a:xfrm>
            <a:off x="5737738" y="715708"/>
            <a:ext cx="680894" cy="68089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DBBA6E4-C74C-4DCE-BEE5-FA0D3331A0AB}"/>
              </a:ext>
            </a:extLst>
          </p:cNvPr>
          <p:cNvSpPr/>
          <p:nvPr/>
        </p:nvSpPr>
        <p:spPr>
          <a:xfrm>
            <a:off x="5737738" y="4075589"/>
            <a:ext cx="680894" cy="68089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2316983-9103-49A7-A245-03B1F6D27442}"/>
              </a:ext>
            </a:extLst>
          </p:cNvPr>
          <p:cNvSpPr/>
          <p:nvPr/>
        </p:nvSpPr>
        <p:spPr>
          <a:xfrm>
            <a:off x="5737738" y="2955628"/>
            <a:ext cx="680894" cy="68089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D77EBB6-EEDE-4769-8F8E-FE8AC2ACDE13}"/>
              </a:ext>
            </a:extLst>
          </p:cNvPr>
          <p:cNvSpPr/>
          <p:nvPr/>
        </p:nvSpPr>
        <p:spPr>
          <a:xfrm>
            <a:off x="5737738" y="1835668"/>
            <a:ext cx="680894" cy="680892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9329C2-09EE-47AF-AAEA-BF88286D3D0E}"/>
              </a:ext>
            </a:extLst>
          </p:cNvPr>
          <p:cNvSpPr txBox="1"/>
          <p:nvPr/>
        </p:nvSpPr>
        <p:spPr>
          <a:xfrm>
            <a:off x="5736440" y="803317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A0A76DC-9CBB-4CF4-AA63-C1A3C67905A5}"/>
              </a:ext>
            </a:extLst>
          </p:cNvPr>
          <p:cNvSpPr txBox="1"/>
          <p:nvPr/>
        </p:nvSpPr>
        <p:spPr>
          <a:xfrm>
            <a:off x="5736440" y="1923277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0B2E438-0C64-4FA3-B5A1-ECC4D8461F36}"/>
              </a:ext>
            </a:extLst>
          </p:cNvPr>
          <p:cNvSpPr txBox="1"/>
          <p:nvPr/>
        </p:nvSpPr>
        <p:spPr>
          <a:xfrm>
            <a:off x="5736440" y="3043237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0B5B5C-48B4-444F-95AC-DEF4AB475591}"/>
              </a:ext>
            </a:extLst>
          </p:cNvPr>
          <p:cNvSpPr txBox="1"/>
          <p:nvPr/>
        </p:nvSpPr>
        <p:spPr>
          <a:xfrm>
            <a:off x="5736440" y="4163198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Oval 30">
            <a:extLst>
              <a:ext uri="{FF2B5EF4-FFF2-40B4-BE49-F238E27FC236}">
                <a16:creationId xmlns:a16="http://schemas.microsoft.com/office/drawing/2014/main" id="{8B46BFF4-3A30-49A1-B63B-68437920EFCA}"/>
              </a:ext>
            </a:extLst>
          </p:cNvPr>
          <p:cNvSpPr/>
          <p:nvPr/>
        </p:nvSpPr>
        <p:spPr>
          <a:xfrm>
            <a:off x="5737738" y="5250027"/>
            <a:ext cx="680894" cy="680892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40" name="Group 34">
            <a:extLst>
              <a:ext uri="{FF2B5EF4-FFF2-40B4-BE49-F238E27FC236}">
                <a16:creationId xmlns:a16="http://schemas.microsoft.com/office/drawing/2014/main" id="{8E304D46-AFF5-47A8-9A80-5F9D1A8F8DB7}"/>
              </a:ext>
            </a:extLst>
          </p:cNvPr>
          <p:cNvGrpSpPr/>
          <p:nvPr/>
        </p:nvGrpSpPr>
        <p:grpSpPr>
          <a:xfrm>
            <a:off x="6676950" y="613073"/>
            <a:ext cx="4959020" cy="886162"/>
            <a:chOff x="6751979" y="1666120"/>
            <a:chExt cx="4507692" cy="88616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01A746B-6967-4FE6-87FE-12D557A124B7}"/>
                </a:ext>
              </a:extLst>
            </p:cNvPr>
            <p:cNvSpPr txBox="1"/>
            <p:nvPr/>
          </p:nvSpPr>
          <p:spPr>
            <a:xfrm>
              <a:off x="6751979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5A6374B-BB3F-4ED1-8F6C-356D914B4E37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38">
            <a:extLst>
              <a:ext uri="{FF2B5EF4-FFF2-40B4-BE49-F238E27FC236}">
                <a16:creationId xmlns:a16="http://schemas.microsoft.com/office/drawing/2014/main" id="{56ECABD2-B25D-4F86-989E-852591AD431B}"/>
              </a:ext>
            </a:extLst>
          </p:cNvPr>
          <p:cNvGrpSpPr/>
          <p:nvPr/>
        </p:nvGrpSpPr>
        <p:grpSpPr>
          <a:xfrm>
            <a:off x="6676950" y="1733033"/>
            <a:ext cx="4959020" cy="886162"/>
            <a:chOff x="6751979" y="1666120"/>
            <a:chExt cx="4507692" cy="88616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D3CBCA2-85DA-485D-BA23-61EE61F2018E}"/>
                </a:ext>
              </a:extLst>
            </p:cNvPr>
            <p:cNvSpPr txBox="1"/>
            <p:nvPr/>
          </p:nvSpPr>
          <p:spPr>
            <a:xfrm>
              <a:off x="6751979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018C62F-CF8A-4467-B76D-5F6E91A905B5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2">
            <a:extLst>
              <a:ext uri="{FF2B5EF4-FFF2-40B4-BE49-F238E27FC236}">
                <a16:creationId xmlns:a16="http://schemas.microsoft.com/office/drawing/2014/main" id="{68C180C7-DF68-4FC9-8845-7F19DAB3DDB8}"/>
              </a:ext>
            </a:extLst>
          </p:cNvPr>
          <p:cNvGrpSpPr/>
          <p:nvPr/>
        </p:nvGrpSpPr>
        <p:grpSpPr>
          <a:xfrm>
            <a:off x="6676950" y="2852993"/>
            <a:ext cx="4959020" cy="886162"/>
            <a:chOff x="6751979" y="1666120"/>
            <a:chExt cx="4507692" cy="88616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8A714B7-51E1-4D5A-84E1-E6395703D238}"/>
                </a:ext>
              </a:extLst>
            </p:cNvPr>
            <p:cNvSpPr txBox="1"/>
            <p:nvPr/>
          </p:nvSpPr>
          <p:spPr>
            <a:xfrm>
              <a:off x="6751979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3F9002E-8950-499B-A933-FB94C0BA7BD6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6">
            <a:extLst>
              <a:ext uri="{FF2B5EF4-FFF2-40B4-BE49-F238E27FC236}">
                <a16:creationId xmlns:a16="http://schemas.microsoft.com/office/drawing/2014/main" id="{0342550F-7832-44C6-BF7F-0797994AC6CA}"/>
              </a:ext>
            </a:extLst>
          </p:cNvPr>
          <p:cNvGrpSpPr/>
          <p:nvPr/>
        </p:nvGrpSpPr>
        <p:grpSpPr>
          <a:xfrm>
            <a:off x="6676950" y="3972954"/>
            <a:ext cx="4959020" cy="886162"/>
            <a:chOff x="6751979" y="1666120"/>
            <a:chExt cx="4507692" cy="88616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ABD8DD5-4A2B-40CA-AF78-D5D035DD5862}"/>
                </a:ext>
              </a:extLst>
            </p:cNvPr>
            <p:cNvSpPr txBox="1"/>
            <p:nvPr/>
          </p:nvSpPr>
          <p:spPr>
            <a:xfrm>
              <a:off x="6751979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D3C85E0-7C00-4833-AFE4-97382AC51824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34">
            <a:extLst>
              <a:ext uri="{FF2B5EF4-FFF2-40B4-BE49-F238E27FC236}">
                <a16:creationId xmlns:a16="http://schemas.microsoft.com/office/drawing/2014/main" id="{CB4FF156-C975-4729-9AA8-357172863B26}"/>
              </a:ext>
            </a:extLst>
          </p:cNvPr>
          <p:cNvGrpSpPr/>
          <p:nvPr/>
        </p:nvGrpSpPr>
        <p:grpSpPr>
          <a:xfrm>
            <a:off x="6676950" y="5147392"/>
            <a:ext cx="4959020" cy="886162"/>
            <a:chOff x="6751979" y="1666120"/>
            <a:chExt cx="4507692" cy="88616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9BDD66E-C12C-4C50-9D31-09E5833F34AD}"/>
                </a:ext>
              </a:extLst>
            </p:cNvPr>
            <p:cNvSpPr txBox="1"/>
            <p:nvPr/>
          </p:nvSpPr>
          <p:spPr>
            <a:xfrm>
              <a:off x="6751979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12CDA6A-91C7-4D78-95F2-BBDBB7022496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817BD567-6CA8-405B-9756-325566403A43}"/>
              </a:ext>
            </a:extLst>
          </p:cNvPr>
          <p:cNvSpPr txBox="1"/>
          <p:nvPr/>
        </p:nvSpPr>
        <p:spPr>
          <a:xfrm>
            <a:off x="5736440" y="5337636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3">
            <a:extLst>
              <a:ext uri="{FF2B5EF4-FFF2-40B4-BE49-F238E27FC236}">
                <a16:creationId xmlns:a16="http://schemas.microsoft.com/office/drawing/2014/main" id="{C27F33A4-0035-4B5E-B0C4-B8ABF08D272D}"/>
              </a:ext>
            </a:extLst>
          </p:cNvPr>
          <p:cNvGrpSpPr/>
          <p:nvPr/>
        </p:nvGrpSpPr>
        <p:grpSpPr>
          <a:xfrm rot="16200000">
            <a:off x="5509528" y="2504358"/>
            <a:ext cx="1193016" cy="879085"/>
            <a:chOff x="3352620" y="2401127"/>
            <a:chExt cx="1954451" cy="1440160"/>
          </a:xfrm>
          <a:solidFill>
            <a:schemeClr val="bg1"/>
          </a:solidFill>
        </p:grpSpPr>
        <p:sp>
          <p:nvSpPr>
            <p:cNvPr id="4" name="Rounded Rectangle 19">
              <a:extLst>
                <a:ext uri="{FF2B5EF4-FFF2-40B4-BE49-F238E27FC236}">
                  <a16:creationId xmlns:a16="http://schemas.microsoft.com/office/drawing/2014/main" id="{641B450E-62B4-44C3-A660-CB0AA29C80CB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" name="Rectangle 45">
              <a:extLst>
                <a:ext uri="{FF2B5EF4-FFF2-40B4-BE49-F238E27FC236}">
                  <a16:creationId xmlns:a16="http://schemas.microsoft.com/office/drawing/2014/main" id="{6AFBF3EA-B106-489B-808D-D352D00C69CF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2"/>
            </a:solidFill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6" name="Group 46">
            <a:extLst>
              <a:ext uri="{FF2B5EF4-FFF2-40B4-BE49-F238E27FC236}">
                <a16:creationId xmlns:a16="http://schemas.microsoft.com/office/drawing/2014/main" id="{7831DDDC-1D9A-43BE-9839-D15A02FD8D83}"/>
              </a:ext>
            </a:extLst>
          </p:cNvPr>
          <p:cNvGrpSpPr/>
          <p:nvPr/>
        </p:nvGrpSpPr>
        <p:grpSpPr>
          <a:xfrm rot="19800000">
            <a:off x="6300501" y="3002616"/>
            <a:ext cx="1193013" cy="879087"/>
            <a:chOff x="3352621" y="2401127"/>
            <a:chExt cx="1954450" cy="1440160"/>
          </a:xfrm>
          <a:solidFill>
            <a:schemeClr val="bg1"/>
          </a:solidFill>
        </p:grpSpPr>
        <p:sp>
          <p:nvSpPr>
            <p:cNvPr id="7" name="Rounded Rectangle 22">
              <a:extLst>
                <a:ext uri="{FF2B5EF4-FFF2-40B4-BE49-F238E27FC236}">
                  <a16:creationId xmlns:a16="http://schemas.microsoft.com/office/drawing/2014/main" id="{FAC3CD15-867D-49DB-BBAE-561AD7114146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Rectangle 48">
              <a:extLst>
                <a:ext uri="{FF2B5EF4-FFF2-40B4-BE49-F238E27FC236}">
                  <a16:creationId xmlns:a16="http://schemas.microsoft.com/office/drawing/2014/main" id="{AE6C0743-2A2A-4F96-BD96-416CBA571A57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9" name="Group 49">
            <a:extLst>
              <a:ext uri="{FF2B5EF4-FFF2-40B4-BE49-F238E27FC236}">
                <a16:creationId xmlns:a16="http://schemas.microsoft.com/office/drawing/2014/main" id="{63B68461-54BB-4F99-B705-8CD3A8DBA3BC}"/>
              </a:ext>
            </a:extLst>
          </p:cNvPr>
          <p:cNvGrpSpPr/>
          <p:nvPr/>
        </p:nvGrpSpPr>
        <p:grpSpPr>
          <a:xfrm rot="12600000">
            <a:off x="4727325" y="3002616"/>
            <a:ext cx="1193014" cy="879087"/>
            <a:chOff x="3352622" y="2401122"/>
            <a:chExt cx="1954454" cy="1440160"/>
          </a:xfrm>
          <a:solidFill>
            <a:schemeClr val="bg1"/>
          </a:solidFill>
        </p:grpSpPr>
        <p:sp>
          <p:nvSpPr>
            <p:cNvPr id="10" name="Rounded Rectangle 25">
              <a:extLst>
                <a:ext uri="{FF2B5EF4-FFF2-40B4-BE49-F238E27FC236}">
                  <a16:creationId xmlns:a16="http://schemas.microsoft.com/office/drawing/2014/main" id="{B1E5DD00-0DB6-4357-BE01-4B0EE97B50B0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1" name="Rectangle 51">
              <a:extLst>
                <a:ext uri="{FF2B5EF4-FFF2-40B4-BE49-F238E27FC236}">
                  <a16:creationId xmlns:a16="http://schemas.microsoft.com/office/drawing/2014/main" id="{7D3E6140-361D-46C3-89BC-DB92D289FF04}"/>
                </a:ext>
              </a:extLst>
            </p:cNvPr>
            <p:cNvSpPr/>
            <p:nvPr/>
          </p:nvSpPr>
          <p:spPr>
            <a:xfrm rot="18900000">
              <a:off x="3352622" y="2905184"/>
              <a:ext cx="432049" cy="432049"/>
            </a:xfrm>
            <a:prstGeom prst="rect">
              <a:avLst/>
            </a:prstGeom>
            <a:solidFill>
              <a:schemeClr val="accent1"/>
            </a:solidFill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2" name="Group 52">
            <a:extLst>
              <a:ext uri="{FF2B5EF4-FFF2-40B4-BE49-F238E27FC236}">
                <a16:creationId xmlns:a16="http://schemas.microsoft.com/office/drawing/2014/main" id="{38C828DB-8E91-4220-826B-7A8BB54D0DCC}"/>
              </a:ext>
            </a:extLst>
          </p:cNvPr>
          <p:cNvGrpSpPr/>
          <p:nvPr/>
        </p:nvGrpSpPr>
        <p:grpSpPr>
          <a:xfrm rot="5400000">
            <a:off x="5509527" y="4456101"/>
            <a:ext cx="1193016" cy="879085"/>
            <a:chOff x="3352620" y="2401127"/>
            <a:chExt cx="1954451" cy="1440160"/>
          </a:xfrm>
        </p:grpSpPr>
        <p:sp>
          <p:nvSpPr>
            <p:cNvPr id="13" name="Rounded Rectangle 30">
              <a:extLst>
                <a:ext uri="{FF2B5EF4-FFF2-40B4-BE49-F238E27FC236}">
                  <a16:creationId xmlns:a16="http://schemas.microsoft.com/office/drawing/2014/main" id="{BB040C38-8D89-4BDD-84D0-182EFEFBFCB0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17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4" name="Rectangle 54">
              <a:extLst>
                <a:ext uri="{FF2B5EF4-FFF2-40B4-BE49-F238E27FC236}">
                  <a16:creationId xmlns:a16="http://schemas.microsoft.com/office/drawing/2014/main" id="{3E3ECAC4-9547-4463-BFFE-6DF97BAA7D4C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5"/>
            </a:solidFill>
            <a:ln w="317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5" name="Group 55">
            <a:extLst>
              <a:ext uri="{FF2B5EF4-FFF2-40B4-BE49-F238E27FC236}">
                <a16:creationId xmlns:a16="http://schemas.microsoft.com/office/drawing/2014/main" id="{68715A31-22F7-4ACA-B267-069F35148D5E}"/>
              </a:ext>
            </a:extLst>
          </p:cNvPr>
          <p:cNvGrpSpPr/>
          <p:nvPr/>
        </p:nvGrpSpPr>
        <p:grpSpPr>
          <a:xfrm rot="9000000">
            <a:off x="4715850" y="3946369"/>
            <a:ext cx="1193013" cy="879087"/>
            <a:chOff x="3352621" y="2401127"/>
            <a:chExt cx="1954450" cy="1440160"/>
          </a:xfrm>
        </p:grpSpPr>
        <p:sp>
          <p:nvSpPr>
            <p:cNvPr id="16" name="Rounded Rectangle 33">
              <a:extLst>
                <a:ext uri="{FF2B5EF4-FFF2-40B4-BE49-F238E27FC236}">
                  <a16:creationId xmlns:a16="http://schemas.microsoft.com/office/drawing/2014/main" id="{4D747AC9-6FD3-45C4-B60F-E8EFEB8C076E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17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Rectangle 57">
              <a:extLst>
                <a:ext uri="{FF2B5EF4-FFF2-40B4-BE49-F238E27FC236}">
                  <a16:creationId xmlns:a16="http://schemas.microsoft.com/office/drawing/2014/main" id="{1F81050F-9087-482A-B36C-60F3AED47A8B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6"/>
            </a:solidFill>
            <a:ln w="317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18" name="Group 58">
            <a:extLst>
              <a:ext uri="{FF2B5EF4-FFF2-40B4-BE49-F238E27FC236}">
                <a16:creationId xmlns:a16="http://schemas.microsoft.com/office/drawing/2014/main" id="{184BE505-D595-46D9-9F37-FC1F20F52790}"/>
              </a:ext>
            </a:extLst>
          </p:cNvPr>
          <p:cNvGrpSpPr/>
          <p:nvPr/>
        </p:nvGrpSpPr>
        <p:grpSpPr>
          <a:xfrm rot="1800000">
            <a:off x="6289024" y="3946369"/>
            <a:ext cx="1193016" cy="879087"/>
            <a:chOff x="3352621" y="2401122"/>
            <a:chExt cx="1954455" cy="1440160"/>
          </a:xfrm>
        </p:grpSpPr>
        <p:sp>
          <p:nvSpPr>
            <p:cNvPr id="19" name="Rounded Rectangle 36">
              <a:extLst>
                <a:ext uri="{FF2B5EF4-FFF2-40B4-BE49-F238E27FC236}">
                  <a16:creationId xmlns:a16="http://schemas.microsoft.com/office/drawing/2014/main" id="{96B959B5-90DB-4BEE-A6B0-41FBFA8FF587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" name="Rectangle 60">
              <a:extLst>
                <a:ext uri="{FF2B5EF4-FFF2-40B4-BE49-F238E27FC236}">
                  <a16:creationId xmlns:a16="http://schemas.microsoft.com/office/drawing/2014/main" id="{F775C0AF-5AE1-4865-B6AC-527ED8E7579F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4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1" name="Parallelogram 15">
            <a:extLst>
              <a:ext uri="{FF2B5EF4-FFF2-40B4-BE49-F238E27FC236}">
                <a16:creationId xmlns:a16="http://schemas.microsoft.com/office/drawing/2014/main" id="{563F0111-2EAD-420C-B8FA-3139036B011C}"/>
              </a:ext>
            </a:extLst>
          </p:cNvPr>
          <p:cNvSpPr/>
          <p:nvPr/>
        </p:nvSpPr>
        <p:spPr>
          <a:xfrm flipH="1">
            <a:off x="5878746" y="4845944"/>
            <a:ext cx="430952" cy="43095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2" name="Rectangle 30">
            <a:extLst>
              <a:ext uri="{FF2B5EF4-FFF2-40B4-BE49-F238E27FC236}">
                <a16:creationId xmlns:a16="http://schemas.microsoft.com/office/drawing/2014/main" id="{20333FEC-C7AA-4779-99ED-49D99C2B4DBC}"/>
              </a:ext>
            </a:extLst>
          </p:cNvPr>
          <p:cNvSpPr/>
          <p:nvPr/>
        </p:nvSpPr>
        <p:spPr>
          <a:xfrm>
            <a:off x="6864697" y="4272159"/>
            <a:ext cx="382199" cy="3810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5F6E409B-AE33-4C3A-937C-E1A28496E90E}"/>
              </a:ext>
            </a:extLst>
          </p:cNvPr>
          <p:cNvSpPr/>
          <p:nvPr/>
        </p:nvSpPr>
        <p:spPr>
          <a:xfrm>
            <a:off x="5033084" y="3189764"/>
            <a:ext cx="306232" cy="40526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1B287A15-DD48-42D2-B5C9-3D6C6B23F6C4}"/>
              </a:ext>
            </a:extLst>
          </p:cNvPr>
          <p:cNvSpPr/>
          <p:nvPr/>
        </p:nvSpPr>
        <p:spPr>
          <a:xfrm>
            <a:off x="5912352" y="2571074"/>
            <a:ext cx="416886" cy="42384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3DE88FE0-CD95-4AE4-B837-C5CE51AD6420}"/>
              </a:ext>
            </a:extLst>
          </p:cNvPr>
          <p:cNvSpPr/>
          <p:nvPr/>
        </p:nvSpPr>
        <p:spPr>
          <a:xfrm rot="2700000">
            <a:off x="5003043" y="4175488"/>
            <a:ext cx="320402" cy="5744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460EC1DE-A3AB-49FE-A1F6-F94666CF4493}"/>
              </a:ext>
            </a:extLst>
          </p:cNvPr>
          <p:cNvSpPr/>
          <p:nvPr/>
        </p:nvSpPr>
        <p:spPr>
          <a:xfrm flipH="1">
            <a:off x="6798387" y="3193150"/>
            <a:ext cx="471930" cy="3893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1FE0AB6-5DD1-41E7-92FB-4776648F49C9}"/>
              </a:ext>
            </a:extLst>
          </p:cNvPr>
          <p:cNvSpPr txBox="1"/>
          <p:nvPr/>
        </p:nvSpPr>
        <p:spPr>
          <a:xfrm>
            <a:off x="1358867" y="2469017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524955B-CA17-4648-AE1B-F196873FD0DC}"/>
              </a:ext>
            </a:extLst>
          </p:cNvPr>
          <p:cNvSpPr txBox="1"/>
          <p:nvPr/>
        </p:nvSpPr>
        <p:spPr>
          <a:xfrm>
            <a:off x="1040216" y="3642554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EAF45E9-0D46-427D-B41E-33C336AF56AD}"/>
              </a:ext>
            </a:extLst>
          </p:cNvPr>
          <p:cNvSpPr txBox="1"/>
          <p:nvPr/>
        </p:nvSpPr>
        <p:spPr>
          <a:xfrm>
            <a:off x="793514" y="4816091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grpSp>
        <p:nvGrpSpPr>
          <p:cNvPr id="72" name="Group 72">
            <a:extLst>
              <a:ext uri="{FF2B5EF4-FFF2-40B4-BE49-F238E27FC236}">
                <a16:creationId xmlns:a16="http://schemas.microsoft.com/office/drawing/2014/main" id="{E747C961-2E75-42BC-BB52-5654AC6090DE}"/>
              </a:ext>
            </a:extLst>
          </p:cNvPr>
          <p:cNvGrpSpPr/>
          <p:nvPr/>
        </p:nvGrpSpPr>
        <p:grpSpPr>
          <a:xfrm>
            <a:off x="1007383" y="4438445"/>
            <a:ext cx="2983091" cy="358073"/>
            <a:chOff x="8082213" y="1735109"/>
            <a:chExt cx="3183338" cy="35807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B236D11-AC09-4682-B52E-6124A684090A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F11A7C5-8AF3-4E23-B1EA-1551B29A0523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8">
            <a:extLst>
              <a:ext uri="{FF2B5EF4-FFF2-40B4-BE49-F238E27FC236}">
                <a16:creationId xmlns:a16="http://schemas.microsoft.com/office/drawing/2014/main" id="{4841474C-DBFA-4482-8ED7-DE8A32A115BF}"/>
              </a:ext>
            </a:extLst>
          </p:cNvPr>
          <p:cNvGrpSpPr/>
          <p:nvPr/>
        </p:nvGrpSpPr>
        <p:grpSpPr>
          <a:xfrm>
            <a:off x="930634" y="3129408"/>
            <a:ext cx="2983091" cy="358073"/>
            <a:chOff x="869475" y="1735111"/>
            <a:chExt cx="3183338" cy="358073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1D0A333-5680-4474-A01D-C832AC03B7E3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0E3FF7F-0764-4743-94BD-35148AEBC26E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1">
            <a:extLst>
              <a:ext uri="{FF2B5EF4-FFF2-40B4-BE49-F238E27FC236}">
                <a16:creationId xmlns:a16="http://schemas.microsoft.com/office/drawing/2014/main" id="{26ADC2F8-0564-42D4-AE8F-B9FC9CAE8ECB}"/>
              </a:ext>
            </a:extLst>
          </p:cNvPr>
          <p:cNvGrpSpPr/>
          <p:nvPr/>
        </p:nvGrpSpPr>
        <p:grpSpPr>
          <a:xfrm>
            <a:off x="1358867" y="2033721"/>
            <a:ext cx="2983091" cy="358073"/>
            <a:chOff x="8082213" y="1735109"/>
            <a:chExt cx="3183338" cy="358073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6787FBE-84FB-46B1-907A-97239B05D966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9FA1CB4-ED24-4276-8C8C-95C889616847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BD948B95-312D-4287-A819-81CB8E7ECD18}"/>
              </a:ext>
            </a:extLst>
          </p:cNvPr>
          <p:cNvGrpSpPr/>
          <p:nvPr/>
        </p:nvGrpSpPr>
        <p:grpSpPr>
          <a:xfrm>
            <a:off x="7756123" y="2891266"/>
            <a:ext cx="3722671" cy="3183400"/>
            <a:chOff x="7756123" y="2891266"/>
            <a:chExt cx="3722671" cy="318340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FB8C7E8-A796-4594-AFDB-E66F3F4BFCEC}"/>
                </a:ext>
              </a:extLst>
            </p:cNvPr>
            <p:cNvSpPr txBox="1"/>
            <p:nvPr/>
          </p:nvSpPr>
          <p:spPr>
            <a:xfrm>
              <a:off x="8327409" y="3308445"/>
              <a:ext cx="31513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71EE988-9CD8-4A6D-BDF7-8A9A39D3152E}"/>
                </a:ext>
              </a:extLst>
            </p:cNvPr>
            <p:cNvSpPr txBox="1"/>
            <p:nvPr/>
          </p:nvSpPr>
          <p:spPr>
            <a:xfrm>
              <a:off x="8041766" y="4460723"/>
              <a:ext cx="31513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2309D71-96C0-44A6-BC46-138BDAD0C492}"/>
                </a:ext>
              </a:extLst>
            </p:cNvPr>
            <p:cNvSpPr txBox="1"/>
            <p:nvPr/>
          </p:nvSpPr>
          <p:spPr>
            <a:xfrm>
              <a:off x="7756123" y="5613001"/>
              <a:ext cx="31513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grpSp>
          <p:nvGrpSpPr>
            <p:cNvPr id="69" name="Group 69">
              <a:extLst>
                <a:ext uri="{FF2B5EF4-FFF2-40B4-BE49-F238E27FC236}">
                  <a16:creationId xmlns:a16="http://schemas.microsoft.com/office/drawing/2014/main" id="{A1C244B0-F852-42A7-83E4-66F14DC80CC7}"/>
                </a:ext>
              </a:extLst>
            </p:cNvPr>
            <p:cNvGrpSpPr/>
            <p:nvPr/>
          </p:nvGrpSpPr>
          <p:grpSpPr>
            <a:xfrm>
              <a:off x="7756123" y="5204513"/>
              <a:ext cx="2983091" cy="358073"/>
              <a:chOff x="8082213" y="4706509"/>
              <a:chExt cx="3183338" cy="358073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EFD6C91-0D00-4B03-BB9D-CCBEC8682EA1}"/>
                  </a:ext>
                </a:extLst>
              </p:cNvPr>
              <p:cNvSpPr txBox="1"/>
              <p:nvPr/>
            </p:nvSpPr>
            <p:spPr>
              <a:xfrm>
                <a:off x="8114506" y="4758115"/>
                <a:ext cx="3151045" cy="306467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CBC06B9D-0425-452B-8D40-00387CA99A06}"/>
                  </a:ext>
                </a:extLst>
              </p:cNvPr>
              <p:cNvSpPr txBox="1"/>
              <p:nvPr/>
            </p:nvSpPr>
            <p:spPr>
              <a:xfrm>
                <a:off x="8082213" y="47065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5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5" name="Group 75">
              <a:extLst>
                <a:ext uri="{FF2B5EF4-FFF2-40B4-BE49-F238E27FC236}">
                  <a16:creationId xmlns:a16="http://schemas.microsoft.com/office/drawing/2014/main" id="{963861FB-B0C6-45AF-BE52-DF53CD494ADB}"/>
                </a:ext>
              </a:extLst>
            </p:cNvPr>
            <p:cNvGrpSpPr/>
            <p:nvPr/>
          </p:nvGrpSpPr>
          <p:grpSpPr>
            <a:xfrm>
              <a:off x="8041766" y="3969608"/>
              <a:ext cx="2983091" cy="435714"/>
              <a:chOff x="869475" y="4706511"/>
              <a:chExt cx="3183338" cy="358073"/>
            </a:xfrm>
          </p:grpSpPr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C4F174E9-9911-4C27-8E72-4EE16D393D47}"/>
                  </a:ext>
                </a:extLst>
              </p:cNvPr>
              <p:cNvSpPr txBox="1"/>
              <p:nvPr/>
            </p:nvSpPr>
            <p:spPr>
              <a:xfrm>
                <a:off x="901768" y="4758117"/>
                <a:ext cx="3151045" cy="306467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8F0AA2DC-F1A0-4F35-AAD0-61DC6ED7351C}"/>
                  </a:ext>
                </a:extLst>
              </p:cNvPr>
              <p:cNvSpPr txBox="1"/>
              <p:nvPr/>
            </p:nvSpPr>
            <p:spPr>
              <a:xfrm>
                <a:off x="869475" y="47065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4" name="Group 84">
              <a:extLst>
                <a:ext uri="{FF2B5EF4-FFF2-40B4-BE49-F238E27FC236}">
                  <a16:creationId xmlns:a16="http://schemas.microsoft.com/office/drawing/2014/main" id="{157958BD-F53B-4168-894B-B442B9E6E825}"/>
                </a:ext>
              </a:extLst>
            </p:cNvPr>
            <p:cNvGrpSpPr/>
            <p:nvPr/>
          </p:nvGrpSpPr>
          <p:grpSpPr>
            <a:xfrm>
              <a:off x="8339659" y="2891266"/>
              <a:ext cx="2983091" cy="358073"/>
              <a:chOff x="869475" y="1735111"/>
              <a:chExt cx="3183338" cy="358073"/>
            </a:xfrm>
          </p:grpSpPr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9BC6FAFC-B7AA-46CB-8319-A45EF0BB30C6}"/>
                  </a:ext>
                </a:extLst>
              </p:cNvPr>
              <p:cNvSpPr txBox="1"/>
              <p:nvPr/>
            </p:nvSpPr>
            <p:spPr>
              <a:xfrm>
                <a:off x="901768" y="1786717"/>
                <a:ext cx="3151045" cy="306467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9D93103-72DF-4FBA-BC3A-58E6908A4170}"/>
                  </a:ext>
                </a:extLst>
              </p:cNvPr>
              <p:cNvSpPr txBox="1"/>
              <p:nvPr/>
            </p:nvSpPr>
            <p:spPr>
              <a:xfrm>
                <a:off x="869475" y="17351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EA596A-3E5E-4B7A-BE35-F8DB61C932A6}"/>
              </a:ext>
            </a:extLst>
          </p:cNvPr>
          <p:cNvGrpSpPr/>
          <p:nvPr/>
        </p:nvGrpSpPr>
        <p:grpSpPr>
          <a:xfrm>
            <a:off x="719955" y="2098766"/>
            <a:ext cx="10752091" cy="1123405"/>
            <a:chOff x="1169125" y="2137665"/>
            <a:chExt cx="9977846" cy="1042510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9AED9175-D785-4FF0-B7C4-779072DBF51B}"/>
                </a:ext>
              </a:extLst>
            </p:cNvPr>
            <p:cNvGrpSpPr/>
            <p:nvPr/>
          </p:nvGrpSpPr>
          <p:grpSpPr>
            <a:xfrm>
              <a:off x="9248503" y="2137665"/>
              <a:ext cx="1898468" cy="1042510"/>
              <a:chOff x="1680755" y="2337963"/>
              <a:chExt cx="1898468" cy="1042510"/>
            </a:xfrm>
          </p:grpSpPr>
          <p:sp>
            <p:nvSpPr>
              <p:cNvPr id="17" name="Arrow: Right 17">
                <a:extLst>
                  <a:ext uri="{FF2B5EF4-FFF2-40B4-BE49-F238E27FC236}">
                    <a16:creationId xmlns:a16="http://schemas.microsoft.com/office/drawing/2014/main" id="{0D72EDA6-3258-4EA4-8E3A-413932B983D6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8">
                <a:extLst>
                  <a:ext uri="{FF2B5EF4-FFF2-40B4-BE49-F238E27FC236}">
                    <a16:creationId xmlns:a16="http://schemas.microsoft.com/office/drawing/2014/main" id="{467C53A5-8FF9-459C-9F78-25652D65E3BA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8B66C7AF-FE02-40BC-AD64-CC78990B2DD0}"/>
                </a:ext>
              </a:extLst>
            </p:cNvPr>
            <p:cNvGrpSpPr/>
            <p:nvPr/>
          </p:nvGrpSpPr>
          <p:grpSpPr>
            <a:xfrm>
              <a:off x="7361465" y="2137665"/>
              <a:ext cx="1898468" cy="1042510"/>
              <a:chOff x="1680755" y="2337963"/>
              <a:chExt cx="1898468" cy="1042510"/>
            </a:xfrm>
          </p:grpSpPr>
          <p:sp>
            <p:nvSpPr>
              <p:cNvPr id="15" name="Arrow: Right 15">
                <a:extLst>
                  <a:ext uri="{FF2B5EF4-FFF2-40B4-BE49-F238E27FC236}">
                    <a16:creationId xmlns:a16="http://schemas.microsoft.com/office/drawing/2014/main" id="{CA428FD0-B37E-4F27-904B-1FBE0234CFD1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6">
                <a:extLst>
                  <a:ext uri="{FF2B5EF4-FFF2-40B4-BE49-F238E27FC236}">
                    <a16:creationId xmlns:a16="http://schemas.microsoft.com/office/drawing/2014/main" id="{511165B7-B239-4BBA-B9C1-CB5349A12738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27E262B1-1D5D-479A-9A8D-F39635C9A1CA}"/>
                </a:ext>
              </a:extLst>
            </p:cNvPr>
            <p:cNvGrpSpPr/>
            <p:nvPr/>
          </p:nvGrpSpPr>
          <p:grpSpPr>
            <a:xfrm>
              <a:off x="5474428" y="2137665"/>
              <a:ext cx="1898468" cy="1042510"/>
              <a:chOff x="1680755" y="2337963"/>
              <a:chExt cx="1898468" cy="1042510"/>
            </a:xfrm>
          </p:grpSpPr>
          <p:sp>
            <p:nvSpPr>
              <p:cNvPr id="13" name="Arrow: Right 13">
                <a:extLst>
                  <a:ext uri="{FF2B5EF4-FFF2-40B4-BE49-F238E27FC236}">
                    <a16:creationId xmlns:a16="http://schemas.microsoft.com/office/drawing/2014/main" id="{4B6A269F-0465-4985-B4C6-CA176B63C343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4">
                <a:extLst>
                  <a:ext uri="{FF2B5EF4-FFF2-40B4-BE49-F238E27FC236}">
                    <a16:creationId xmlns:a16="http://schemas.microsoft.com/office/drawing/2014/main" id="{7E038491-E370-4F6B-9554-0CBCB248890F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B6327BDD-06EF-432D-9AE6-463B074EA848}"/>
                </a:ext>
              </a:extLst>
            </p:cNvPr>
            <p:cNvGrpSpPr/>
            <p:nvPr/>
          </p:nvGrpSpPr>
          <p:grpSpPr>
            <a:xfrm>
              <a:off x="3587391" y="2137665"/>
              <a:ext cx="1898468" cy="1042510"/>
              <a:chOff x="1680755" y="2337963"/>
              <a:chExt cx="1898468" cy="1042510"/>
            </a:xfrm>
          </p:grpSpPr>
          <p:sp>
            <p:nvSpPr>
              <p:cNvPr id="11" name="Arrow: Right 11">
                <a:extLst>
                  <a:ext uri="{FF2B5EF4-FFF2-40B4-BE49-F238E27FC236}">
                    <a16:creationId xmlns:a16="http://schemas.microsoft.com/office/drawing/2014/main" id="{8A05157C-9EAA-4ABC-A4EA-5B3F6DBF91F2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2">
                <a:extLst>
                  <a:ext uri="{FF2B5EF4-FFF2-40B4-BE49-F238E27FC236}">
                    <a16:creationId xmlns:a16="http://schemas.microsoft.com/office/drawing/2014/main" id="{7695F5CF-8F51-43EB-9C83-6AE4E87D3F6A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85A90CEA-4CC4-4F5B-BCA1-6EA2C1052A94}"/>
                </a:ext>
              </a:extLst>
            </p:cNvPr>
            <p:cNvGrpSpPr/>
            <p:nvPr/>
          </p:nvGrpSpPr>
          <p:grpSpPr>
            <a:xfrm>
              <a:off x="1169125" y="2137665"/>
              <a:ext cx="2429697" cy="1042510"/>
              <a:chOff x="1149526" y="2337963"/>
              <a:chExt cx="2429697" cy="1042510"/>
            </a:xfrm>
          </p:grpSpPr>
          <p:sp>
            <p:nvSpPr>
              <p:cNvPr id="9" name="Arrow: Right 9">
                <a:extLst>
                  <a:ext uri="{FF2B5EF4-FFF2-40B4-BE49-F238E27FC236}">
                    <a16:creationId xmlns:a16="http://schemas.microsoft.com/office/drawing/2014/main" id="{8E5DAFD5-03F7-4FA4-8868-E4CEA86656F2}"/>
                  </a:ext>
                </a:extLst>
              </p:cNvPr>
              <p:cNvSpPr/>
              <p:nvPr/>
            </p:nvSpPr>
            <p:spPr>
              <a:xfrm>
                <a:off x="1149526" y="2337963"/>
                <a:ext cx="2429697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10">
                <a:extLst>
                  <a:ext uri="{FF2B5EF4-FFF2-40B4-BE49-F238E27FC236}">
                    <a16:creationId xmlns:a16="http://schemas.microsoft.com/office/drawing/2014/main" id="{508DF31A-CD6F-450B-8689-0C2D72E7C373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9" name="Graphic 2">
            <a:extLst>
              <a:ext uri="{FF2B5EF4-FFF2-40B4-BE49-F238E27FC236}">
                <a16:creationId xmlns:a16="http://schemas.microsoft.com/office/drawing/2014/main" id="{0756FB7E-4E51-48A7-B395-E5C44549F29E}"/>
              </a:ext>
            </a:extLst>
          </p:cNvPr>
          <p:cNvSpPr/>
          <p:nvPr/>
        </p:nvSpPr>
        <p:spPr>
          <a:xfrm rot="18900000">
            <a:off x="7688976" y="2300966"/>
            <a:ext cx="454583" cy="719002"/>
          </a:xfrm>
          <a:custGeom>
            <a:avLst/>
            <a:gdLst>
              <a:gd name="connsiteX0" fmla="*/ 531388 w 1115694"/>
              <a:gd name="connsiteY0" fmla="*/ 0 h 1764663"/>
              <a:gd name="connsiteX1" fmla="*/ 707838 w 1115694"/>
              <a:gd name="connsiteY1" fmla="*/ 62157 h 1764663"/>
              <a:gd name="connsiteX2" fmla="*/ 923431 w 1115694"/>
              <a:gd name="connsiteY2" fmla="*/ 496473 h 1764663"/>
              <a:gd name="connsiteX3" fmla="*/ 795046 w 1115694"/>
              <a:gd name="connsiteY3" fmla="*/ 761854 h 1764663"/>
              <a:gd name="connsiteX4" fmla="*/ 785026 w 1115694"/>
              <a:gd name="connsiteY4" fmla="*/ 797238 h 1764663"/>
              <a:gd name="connsiteX5" fmla="*/ 726157 w 1115694"/>
              <a:gd name="connsiteY5" fmla="*/ 962103 h 1764663"/>
              <a:gd name="connsiteX6" fmla="*/ 884133 w 1115694"/>
              <a:gd name="connsiteY6" fmla="*/ 1412702 h 1764663"/>
              <a:gd name="connsiteX7" fmla="*/ 1036315 w 1115694"/>
              <a:gd name="connsiteY7" fmla="*/ 1359312 h 1764663"/>
              <a:gd name="connsiteX8" fmla="*/ 1049154 w 1115694"/>
              <a:gd name="connsiteY8" fmla="*/ 1392974 h 1764663"/>
              <a:gd name="connsiteX9" fmla="*/ 958971 w 1115694"/>
              <a:gd name="connsiteY9" fmla="*/ 1425697 h 1764663"/>
              <a:gd name="connsiteX10" fmla="*/ 967583 w 1115694"/>
              <a:gd name="connsiteY10" fmla="*/ 1453565 h 1764663"/>
              <a:gd name="connsiteX11" fmla="*/ 1043831 w 1115694"/>
              <a:gd name="connsiteY11" fmla="*/ 1427889 h 1764663"/>
              <a:gd name="connsiteX12" fmla="*/ 1055886 w 1115694"/>
              <a:gd name="connsiteY12" fmla="*/ 1462960 h 1764663"/>
              <a:gd name="connsiteX13" fmla="*/ 980891 w 1115694"/>
              <a:gd name="connsiteY13" fmla="*/ 1490515 h 1764663"/>
              <a:gd name="connsiteX14" fmla="*/ 990128 w 1115694"/>
              <a:gd name="connsiteY14" fmla="*/ 1516349 h 1764663"/>
              <a:gd name="connsiteX15" fmla="*/ 1080937 w 1115694"/>
              <a:gd name="connsiteY15" fmla="*/ 1485662 h 1764663"/>
              <a:gd name="connsiteX16" fmla="*/ 1093775 w 1115694"/>
              <a:gd name="connsiteY16" fmla="*/ 1520576 h 1764663"/>
              <a:gd name="connsiteX17" fmla="*/ 1002967 w 1115694"/>
              <a:gd name="connsiteY17" fmla="*/ 1553768 h 1764663"/>
              <a:gd name="connsiteX18" fmla="*/ 1013144 w 1115694"/>
              <a:gd name="connsiteY18" fmla="*/ 1582733 h 1764663"/>
              <a:gd name="connsiteX19" fmla="*/ 1102700 w 1115694"/>
              <a:gd name="connsiteY19" fmla="*/ 1552359 h 1764663"/>
              <a:gd name="connsiteX20" fmla="*/ 1115695 w 1115694"/>
              <a:gd name="connsiteY20" fmla="*/ 1582890 h 1764663"/>
              <a:gd name="connsiteX21" fmla="*/ 881627 w 1115694"/>
              <a:gd name="connsiteY21" fmla="*/ 1665087 h 1764663"/>
              <a:gd name="connsiteX22" fmla="*/ 802092 w 1115694"/>
              <a:gd name="connsiteY22" fmla="*/ 1438065 h 1764663"/>
              <a:gd name="connsiteX23" fmla="*/ 654136 w 1115694"/>
              <a:gd name="connsiteY23" fmla="*/ 1015648 h 1764663"/>
              <a:gd name="connsiteX24" fmla="*/ 625328 w 1115694"/>
              <a:gd name="connsiteY24" fmla="*/ 986684 h 1764663"/>
              <a:gd name="connsiteX25" fmla="*/ 579454 w 1115694"/>
              <a:gd name="connsiteY25" fmla="*/ 1009386 h 1764663"/>
              <a:gd name="connsiteX26" fmla="*/ 581019 w 1115694"/>
              <a:gd name="connsiteY26" fmla="*/ 1028174 h 1764663"/>
              <a:gd name="connsiteX27" fmla="*/ 750268 w 1115694"/>
              <a:gd name="connsiteY27" fmla="*/ 1695931 h 1764663"/>
              <a:gd name="connsiteX28" fmla="*/ 749485 w 1115694"/>
              <a:gd name="connsiteY28" fmla="*/ 1704855 h 1764663"/>
              <a:gd name="connsiteX29" fmla="*/ 516044 w 1115694"/>
              <a:gd name="connsiteY29" fmla="*/ 1764664 h 1764663"/>
              <a:gd name="connsiteX30" fmla="*/ 529509 w 1115694"/>
              <a:gd name="connsiteY30" fmla="*/ 1727244 h 1764663"/>
              <a:gd name="connsiteX31" fmla="*/ 596676 w 1115694"/>
              <a:gd name="connsiteY31" fmla="*/ 1708456 h 1764663"/>
              <a:gd name="connsiteX32" fmla="*/ 590100 w 1115694"/>
              <a:gd name="connsiteY32" fmla="*/ 1678865 h 1764663"/>
              <a:gd name="connsiteX33" fmla="*/ 496317 w 1115694"/>
              <a:gd name="connsiteY33" fmla="*/ 1701724 h 1764663"/>
              <a:gd name="connsiteX34" fmla="*/ 486766 w 1115694"/>
              <a:gd name="connsiteY34" fmla="*/ 1665713 h 1764663"/>
              <a:gd name="connsiteX35" fmla="*/ 578201 w 1115694"/>
              <a:gd name="connsiteY35" fmla="*/ 1641289 h 1764663"/>
              <a:gd name="connsiteX36" fmla="*/ 574443 w 1115694"/>
              <a:gd name="connsiteY36" fmla="*/ 1614360 h 1764663"/>
              <a:gd name="connsiteX37" fmla="*/ 495377 w 1115694"/>
              <a:gd name="connsiteY37" fmla="*/ 1632678 h 1764663"/>
              <a:gd name="connsiteX38" fmla="*/ 485357 w 1115694"/>
              <a:gd name="connsiteY38" fmla="*/ 1597450 h 1764663"/>
              <a:gd name="connsiteX39" fmla="*/ 541564 w 1115694"/>
              <a:gd name="connsiteY39" fmla="*/ 1582107 h 1764663"/>
              <a:gd name="connsiteX40" fmla="*/ 553620 w 1115694"/>
              <a:gd name="connsiteY40" fmla="*/ 1548288 h 1764663"/>
              <a:gd name="connsiteX41" fmla="*/ 464064 w 1115694"/>
              <a:gd name="connsiteY41" fmla="*/ 1570521 h 1764663"/>
              <a:gd name="connsiteX42" fmla="*/ 453730 w 1115694"/>
              <a:gd name="connsiteY42" fmla="*/ 1535920 h 1764663"/>
              <a:gd name="connsiteX43" fmla="*/ 581959 w 1115694"/>
              <a:gd name="connsiteY43" fmla="*/ 1503510 h 1764663"/>
              <a:gd name="connsiteX44" fmla="*/ 604191 w 1115694"/>
              <a:gd name="connsiteY44" fmla="*/ 1466091 h 1764663"/>
              <a:gd name="connsiteX45" fmla="*/ 499605 w 1115694"/>
              <a:gd name="connsiteY45" fmla="*/ 1054634 h 1764663"/>
              <a:gd name="connsiteX46" fmla="*/ 471892 w 1115694"/>
              <a:gd name="connsiteY46" fmla="*/ 1027547 h 1764663"/>
              <a:gd name="connsiteX47" fmla="*/ 408796 w 1115694"/>
              <a:gd name="connsiteY47" fmla="*/ 1002027 h 1764663"/>
              <a:gd name="connsiteX48" fmla="*/ 374038 w 1115694"/>
              <a:gd name="connsiteY48" fmla="*/ 1016431 h 1764663"/>
              <a:gd name="connsiteX49" fmla="*/ 312194 w 1115694"/>
              <a:gd name="connsiteY49" fmla="*/ 1338802 h 1764663"/>
              <a:gd name="connsiteX50" fmla="*/ 242522 w 1115694"/>
              <a:gd name="connsiteY50" fmla="*/ 1701567 h 1764663"/>
              <a:gd name="connsiteX51" fmla="*/ 102708 w 1115694"/>
              <a:gd name="connsiteY51" fmla="*/ 1675107 h 1764663"/>
              <a:gd name="connsiteX52" fmla="*/ 0 w 1115694"/>
              <a:gd name="connsiteY52" fmla="*/ 1657259 h 1764663"/>
              <a:gd name="connsiteX53" fmla="*/ 0 w 1115694"/>
              <a:gd name="connsiteY53" fmla="*/ 1636749 h 1764663"/>
              <a:gd name="connsiteX54" fmla="*/ 22232 w 1115694"/>
              <a:gd name="connsiteY54" fmla="*/ 1625163 h 1764663"/>
              <a:gd name="connsiteX55" fmla="*/ 100203 w 1115694"/>
              <a:gd name="connsiteY55" fmla="*/ 1639254 h 1764663"/>
              <a:gd name="connsiteX56" fmla="*/ 105996 w 1115694"/>
              <a:gd name="connsiteY56" fmla="*/ 1609349 h 1764663"/>
              <a:gd name="connsiteX57" fmla="*/ 12369 w 1115694"/>
              <a:gd name="connsiteY57" fmla="*/ 1590561 h 1764663"/>
              <a:gd name="connsiteX58" fmla="*/ 18631 w 1115694"/>
              <a:gd name="connsiteY58" fmla="*/ 1553925 h 1764663"/>
              <a:gd name="connsiteX59" fmla="*/ 113354 w 1115694"/>
              <a:gd name="connsiteY59" fmla="*/ 1570677 h 1764663"/>
              <a:gd name="connsiteX60" fmla="*/ 118834 w 1115694"/>
              <a:gd name="connsiteY60" fmla="*/ 1544218 h 1764663"/>
              <a:gd name="connsiteX61" fmla="*/ 40081 w 1115694"/>
              <a:gd name="connsiteY61" fmla="*/ 1526995 h 1764663"/>
              <a:gd name="connsiteX62" fmla="*/ 47753 w 1115694"/>
              <a:gd name="connsiteY62" fmla="*/ 1491298 h 1764663"/>
              <a:gd name="connsiteX63" fmla="*/ 126193 w 1115694"/>
              <a:gd name="connsiteY63" fmla="*/ 1504919 h 1764663"/>
              <a:gd name="connsiteX64" fmla="*/ 131203 w 1115694"/>
              <a:gd name="connsiteY64" fmla="*/ 1477364 h 1764663"/>
              <a:gd name="connsiteX65" fmla="*/ 36793 w 1115694"/>
              <a:gd name="connsiteY65" fmla="*/ 1457010 h 1764663"/>
              <a:gd name="connsiteX66" fmla="*/ 44465 w 1115694"/>
              <a:gd name="connsiteY66" fmla="*/ 1422409 h 1764663"/>
              <a:gd name="connsiteX67" fmla="*/ 201971 w 1115694"/>
              <a:gd name="connsiteY67" fmla="*/ 1452313 h 1764663"/>
              <a:gd name="connsiteX68" fmla="*/ 214496 w 1115694"/>
              <a:gd name="connsiteY68" fmla="*/ 1393601 h 1764663"/>
              <a:gd name="connsiteX69" fmla="*/ 288709 w 1115694"/>
              <a:gd name="connsiteY69" fmla="*/ 1006568 h 1764663"/>
              <a:gd name="connsiteX70" fmla="*/ 273835 w 1115694"/>
              <a:gd name="connsiteY70" fmla="*/ 969305 h 1764663"/>
              <a:gd name="connsiteX71" fmla="*/ 210895 w 1115694"/>
              <a:gd name="connsiteY71" fmla="*/ 825107 h 1764663"/>
              <a:gd name="connsiteX72" fmla="*/ 197118 w 1115694"/>
              <a:gd name="connsiteY72" fmla="*/ 792071 h 1764663"/>
              <a:gd name="connsiteX73" fmla="*/ 40864 w 1115694"/>
              <a:gd name="connsiteY73" fmla="*/ 375604 h 1764663"/>
              <a:gd name="connsiteX74" fmla="*/ 298416 w 1115694"/>
              <a:gd name="connsiteY74" fmla="*/ 38515 h 1764663"/>
              <a:gd name="connsiteX75" fmla="*/ 424139 w 1115694"/>
              <a:gd name="connsiteY75" fmla="*/ 0 h 1764663"/>
              <a:gd name="connsiteX76" fmla="*/ 531388 w 1115694"/>
              <a:gd name="connsiteY76" fmla="*/ 0 h 1764663"/>
              <a:gd name="connsiteX77" fmla="*/ 257239 w 1115694"/>
              <a:gd name="connsiteY77" fmla="*/ 730540 h 1764663"/>
              <a:gd name="connsiteX78" fmla="*/ 424139 w 1115694"/>
              <a:gd name="connsiteY78" fmla="*/ 702985 h 1764663"/>
              <a:gd name="connsiteX79" fmla="*/ 509312 w 1115694"/>
              <a:gd name="connsiteY79" fmla="*/ 721146 h 1764663"/>
              <a:gd name="connsiteX80" fmla="*/ 543287 w 1115694"/>
              <a:gd name="connsiteY80" fmla="*/ 710187 h 1764663"/>
              <a:gd name="connsiteX81" fmla="*/ 709091 w 1115694"/>
              <a:gd name="connsiteY81" fmla="*/ 698601 h 1764663"/>
              <a:gd name="connsiteX82" fmla="*/ 741030 w 1115694"/>
              <a:gd name="connsiteY82" fmla="*/ 693747 h 1764663"/>
              <a:gd name="connsiteX83" fmla="*/ 831996 w 1115694"/>
              <a:gd name="connsiteY83" fmla="*/ 373255 h 1764663"/>
              <a:gd name="connsiteX84" fmla="*/ 407230 w 1115694"/>
              <a:gd name="connsiteY84" fmla="*/ 93314 h 1764663"/>
              <a:gd name="connsiteX85" fmla="*/ 129324 w 1115694"/>
              <a:gd name="connsiteY85" fmla="*/ 366053 h 1764663"/>
              <a:gd name="connsiteX86" fmla="*/ 257239 w 1115694"/>
              <a:gd name="connsiteY86" fmla="*/ 730540 h 1764663"/>
              <a:gd name="connsiteX87" fmla="*/ 650535 w 1115694"/>
              <a:gd name="connsiteY87" fmla="*/ 901981 h 1764663"/>
              <a:gd name="connsiteX88" fmla="*/ 701732 w 1115694"/>
              <a:gd name="connsiteY88" fmla="*/ 834970 h 1764663"/>
              <a:gd name="connsiteX89" fmla="*/ 652883 w 1115694"/>
              <a:gd name="connsiteY89" fmla="*/ 859551 h 1764663"/>
              <a:gd name="connsiteX90" fmla="*/ 650535 w 1115694"/>
              <a:gd name="connsiteY90" fmla="*/ 901981 h 1764663"/>
              <a:gd name="connsiteX91" fmla="*/ 296068 w 1115694"/>
              <a:gd name="connsiteY91" fmla="*/ 857673 h 1764663"/>
              <a:gd name="connsiteX92" fmla="*/ 345386 w 1115694"/>
              <a:gd name="connsiteY92" fmla="*/ 908713 h 1764663"/>
              <a:gd name="connsiteX93" fmla="*/ 296068 w 1115694"/>
              <a:gd name="connsiteY93" fmla="*/ 857673 h 1764663"/>
              <a:gd name="connsiteX94" fmla="*/ 479251 w 1115694"/>
              <a:gd name="connsiteY94" fmla="*/ 947385 h 1764663"/>
              <a:gd name="connsiteX95" fmla="*/ 524186 w 1115694"/>
              <a:gd name="connsiteY95" fmla="*/ 944411 h 1764663"/>
              <a:gd name="connsiteX96" fmla="*/ 502892 w 1115694"/>
              <a:gd name="connsiteY96" fmla="*/ 913254 h 1764663"/>
              <a:gd name="connsiteX97" fmla="*/ 479251 w 1115694"/>
              <a:gd name="connsiteY97" fmla="*/ 947385 h 176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15694" h="1764663">
                <a:moveTo>
                  <a:pt x="531388" y="0"/>
                </a:move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ubicBezTo>
                  <a:pt x="459837" y="0"/>
                  <a:pt x="495690" y="0"/>
                  <a:pt x="531388" y="0"/>
                </a:cubicBezTo>
                <a:close/>
                <a:moveTo>
                  <a:pt x="257239" y="730540"/>
                </a:move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cubicBezTo>
                  <a:pt x="259118" y="124784"/>
                  <a:pt x="162829" y="218724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lose/>
                <a:moveTo>
                  <a:pt x="650535" y="901981"/>
                </a:moveTo>
                <a:cubicBezTo>
                  <a:pt x="689050" y="892900"/>
                  <a:pt x="708778" y="866440"/>
                  <a:pt x="701732" y="834970"/>
                </a:cubicBez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479251" y="947385"/>
                </a:move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ubicBezTo>
                  <a:pt x="495690" y="923900"/>
                  <a:pt x="489115" y="933294"/>
                  <a:pt x="479251" y="947385"/>
                </a:cubicBezTo>
                <a:close/>
              </a:path>
            </a:pathLst>
          </a:custGeom>
          <a:solidFill>
            <a:schemeClr val="accent2"/>
          </a:solidFill>
          <a:ln w="155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20">
            <a:extLst>
              <a:ext uri="{FF2B5EF4-FFF2-40B4-BE49-F238E27FC236}">
                <a16:creationId xmlns:a16="http://schemas.microsoft.com/office/drawing/2014/main" id="{9E366E47-63B9-4215-91B5-DB92A66BB39D}"/>
              </a:ext>
            </a:extLst>
          </p:cNvPr>
          <p:cNvSpPr/>
          <p:nvPr/>
        </p:nvSpPr>
        <p:spPr>
          <a:xfrm>
            <a:off x="5521483" y="2318368"/>
            <a:ext cx="674514" cy="592887"/>
          </a:xfrm>
          <a:custGeom>
            <a:avLst/>
            <a:gdLst>
              <a:gd name="connsiteX0" fmla="*/ 1377686 w 2133362"/>
              <a:gd name="connsiteY0" fmla="*/ 1313851 h 1875192"/>
              <a:gd name="connsiteX1" fmla="*/ 1377686 w 2133362"/>
              <a:gd name="connsiteY1" fmla="*/ 1457686 h 1875192"/>
              <a:gd name="connsiteX2" fmla="*/ 1597855 w 2133362"/>
              <a:gd name="connsiteY2" fmla="*/ 1457686 h 1875192"/>
              <a:gd name="connsiteX3" fmla="*/ 1597855 w 2133362"/>
              <a:gd name="connsiteY3" fmla="*/ 1313851 h 1875192"/>
              <a:gd name="connsiteX4" fmla="*/ 1377686 w 2133362"/>
              <a:gd name="connsiteY4" fmla="*/ 1313851 h 1875192"/>
              <a:gd name="connsiteX5" fmla="*/ 266004 w 2133362"/>
              <a:gd name="connsiteY5" fmla="*/ 1313851 h 1875192"/>
              <a:gd name="connsiteX6" fmla="*/ 266004 w 2133362"/>
              <a:gd name="connsiteY6" fmla="*/ 1458020 h 1875192"/>
              <a:gd name="connsiteX7" fmla="*/ 486340 w 2133362"/>
              <a:gd name="connsiteY7" fmla="*/ 1458020 h 1875192"/>
              <a:gd name="connsiteX8" fmla="*/ 486340 w 2133362"/>
              <a:gd name="connsiteY8" fmla="*/ 1313851 h 1875192"/>
              <a:gd name="connsiteX9" fmla="*/ 266004 w 2133362"/>
              <a:gd name="connsiteY9" fmla="*/ 1313851 h 1875192"/>
              <a:gd name="connsiteX10" fmla="*/ 515841 w 2133362"/>
              <a:gd name="connsiteY10" fmla="*/ 1313684 h 1875192"/>
              <a:gd name="connsiteX11" fmla="*/ 515841 w 2133362"/>
              <a:gd name="connsiteY11" fmla="*/ 1458020 h 1875192"/>
              <a:gd name="connsiteX12" fmla="*/ 758177 w 2133362"/>
              <a:gd name="connsiteY12" fmla="*/ 1458020 h 1875192"/>
              <a:gd name="connsiteX13" fmla="*/ 758177 w 2133362"/>
              <a:gd name="connsiteY13" fmla="*/ 1313684 h 1875192"/>
              <a:gd name="connsiteX14" fmla="*/ 515841 w 2133362"/>
              <a:gd name="connsiteY14" fmla="*/ 1313684 h 1875192"/>
              <a:gd name="connsiteX15" fmla="*/ 1627189 w 2133362"/>
              <a:gd name="connsiteY15" fmla="*/ 1313518 h 1875192"/>
              <a:gd name="connsiteX16" fmla="*/ 1627189 w 2133362"/>
              <a:gd name="connsiteY16" fmla="*/ 1457686 h 1875192"/>
              <a:gd name="connsiteX17" fmla="*/ 1869359 w 2133362"/>
              <a:gd name="connsiteY17" fmla="*/ 1457686 h 1875192"/>
              <a:gd name="connsiteX18" fmla="*/ 1869359 w 2133362"/>
              <a:gd name="connsiteY18" fmla="*/ 1313518 h 1875192"/>
              <a:gd name="connsiteX19" fmla="*/ 1627189 w 2133362"/>
              <a:gd name="connsiteY19" fmla="*/ 1313518 h 1875192"/>
              <a:gd name="connsiteX20" fmla="*/ 1627022 w 2133362"/>
              <a:gd name="connsiteY20" fmla="*/ 1140515 h 1875192"/>
              <a:gd name="connsiteX21" fmla="*/ 1627022 w 2133362"/>
              <a:gd name="connsiteY21" fmla="*/ 1284351 h 1875192"/>
              <a:gd name="connsiteX22" fmla="*/ 1869525 w 2133362"/>
              <a:gd name="connsiteY22" fmla="*/ 1284351 h 1875192"/>
              <a:gd name="connsiteX23" fmla="*/ 1869525 w 2133362"/>
              <a:gd name="connsiteY23" fmla="*/ 1140515 h 1875192"/>
              <a:gd name="connsiteX24" fmla="*/ 1627022 w 2133362"/>
              <a:gd name="connsiteY24" fmla="*/ 1140515 h 1875192"/>
              <a:gd name="connsiteX25" fmla="*/ 515674 w 2133362"/>
              <a:gd name="connsiteY25" fmla="*/ 1140515 h 1875192"/>
              <a:gd name="connsiteX26" fmla="*/ 515674 w 2133362"/>
              <a:gd name="connsiteY26" fmla="*/ 1284184 h 1875192"/>
              <a:gd name="connsiteX27" fmla="*/ 758344 w 2133362"/>
              <a:gd name="connsiteY27" fmla="*/ 1284184 h 1875192"/>
              <a:gd name="connsiteX28" fmla="*/ 758344 w 2133362"/>
              <a:gd name="connsiteY28" fmla="*/ 1140515 h 1875192"/>
              <a:gd name="connsiteX29" fmla="*/ 515674 w 2133362"/>
              <a:gd name="connsiteY29" fmla="*/ 1140515 h 1875192"/>
              <a:gd name="connsiteX30" fmla="*/ 1377686 w 2133362"/>
              <a:gd name="connsiteY30" fmla="*/ 1140349 h 1875192"/>
              <a:gd name="connsiteX31" fmla="*/ 1377686 w 2133362"/>
              <a:gd name="connsiteY31" fmla="*/ 1284351 h 1875192"/>
              <a:gd name="connsiteX32" fmla="*/ 1597355 w 2133362"/>
              <a:gd name="connsiteY32" fmla="*/ 1284351 h 1875192"/>
              <a:gd name="connsiteX33" fmla="*/ 1597355 w 2133362"/>
              <a:gd name="connsiteY33" fmla="*/ 1140349 h 1875192"/>
              <a:gd name="connsiteX34" fmla="*/ 1377686 w 2133362"/>
              <a:gd name="connsiteY34" fmla="*/ 1140349 h 1875192"/>
              <a:gd name="connsiteX35" fmla="*/ 266337 w 2133362"/>
              <a:gd name="connsiteY35" fmla="*/ 1140349 h 1875192"/>
              <a:gd name="connsiteX36" fmla="*/ 266337 w 2133362"/>
              <a:gd name="connsiteY36" fmla="*/ 1284184 h 1875192"/>
              <a:gd name="connsiteX37" fmla="*/ 486340 w 2133362"/>
              <a:gd name="connsiteY37" fmla="*/ 1284184 h 1875192"/>
              <a:gd name="connsiteX38" fmla="*/ 486340 w 2133362"/>
              <a:gd name="connsiteY38" fmla="*/ 1140349 h 1875192"/>
              <a:gd name="connsiteX39" fmla="*/ 266337 w 2133362"/>
              <a:gd name="connsiteY39" fmla="*/ 1140349 h 1875192"/>
              <a:gd name="connsiteX40" fmla="*/ 1072682 w 2133362"/>
              <a:gd name="connsiteY40" fmla="*/ 1039014 h 1875192"/>
              <a:gd name="connsiteX41" fmla="*/ 1993527 w 2133362"/>
              <a:gd name="connsiteY41" fmla="*/ 1039014 h 1875192"/>
              <a:gd name="connsiteX42" fmla="*/ 2010528 w 2133362"/>
              <a:gd name="connsiteY42" fmla="*/ 1056014 h 1875192"/>
              <a:gd name="connsiteX43" fmla="*/ 2010027 w 2133362"/>
              <a:gd name="connsiteY43" fmla="*/ 1875025 h 1875192"/>
              <a:gd name="connsiteX44" fmla="*/ 1260017 w 2133362"/>
              <a:gd name="connsiteY44" fmla="*/ 1875025 h 1875192"/>
              <a:gd name="connsiteX45" fmla="*/ 1260351 w 2133362"/>
              <a:gd name="connsiteY45" fmla="*/ 1869192 h 1875192"/>
              <a:gd name="connsiteX46" fmla="*/ 1260351 w 2133362"/>
              <a:gd name="connsiteY46" fmla="*/ 1288684 h 1875192"/>
              <a:gd name="connsiteX47" fmla="*/ 1260017 w 2133362"/>
              <a:gd name="connsiteY47" fmla="*/ 1280850 h 1875192"/>
              <a:gd name="connsiteX48" fmla="*/ 900179 w 2133362"/>
              <a:gd name="connsiteY48" fmla="*/ 1280850 h 1875192"/>
              <a:gd name="connsiteX49" fmla="*/ 900179 w 2133362"/>
              <a:gd name="connsiteY49" fmla="*/ 1290351 h 1875192"/>
              <a:gd name="connsiteX50" fmla="*/ 900179 w 2133362"/>
              <a:gd name="connsiteY50" fmla="*/ 1415352 h 1875192"/>
              <a:gd name="connsiteX51" fmla="*/ 900012 w 2133362"/>
              <a:gd name="connsiteY51" fmla="*/ 1875192 h 1875192"/>
              <a:gd name="connsiteX52" fmla="*/ 116669 w 2133362"/>
              <a:gd name="connsiteY52" fmla="*/ 1875192 h 1875192"/>
              <a:gd name="connsiteX53" fmla="*/ 116335 w 2133362"/>
              <a:gd name="connsiteY53" fmla="*/ 1866858 h 1875192"/>
              <a:gd name="connsiteX54" fmla="*/ 116335 w 2133362"/>
              <a:gd name="connsiteY54" fmla="*/ 1048514 h 1875192"/>
              <a:gd name="connsiteX55" fmla="*/ 116835 w 2133362"/>
              <a:gd name="connsiteY55" fmla="*/ 1039181 h 1875192"/>
              <a:gd name="connsiteX56" fmla="*/ 129335 w 2133362"/>
              <a:gd name="connsiteY56" fmla="*/ 1039181 h 1875192"/>
              <a:gd name="connsiteX57" fmla="*/ 1072682 w 2133362"/>
              <a:gd name="connsiteY57" fmla="*/ 1039014 h 1875192"/>
              <a:gd name="connsiteX58" fmla="*/ 743010 w 2133362"/>
              <a:gd name="connsiteY58" fmla="*/ 568507 h 1875192"/>
              <a:gd name="connsiteX59" fmla="*/ 743010 w 2133362"/>
              <a:gd name="connsiteY59" fmla="*/ 788177 h 1875192"/>
              <a:gd name="connsiteX60" fmla="*/ 1044348 w 2133362"/>
              <a:gd name="connsiteY60" fmla="*/ 788177 h 1875192"/>
              <a:gd name="connsiteX61" fmla="*/ 1044348 w 2133362"/>
              <a:gd name="connsiteY61" fmla="*/ 568507 h 1875192"/>
              <a:gd name="connsiteX62" fmla="*/ 743010 w 2133362"/>
              <a:gd name="connsiteY62" fmla="*/ 568507 h 1875192"/>
              <a:gd name="connsiteX63" fmla="*/ 1085515 w 2133362"/>
              <a:gd name="connsiteY63" fmla="*/ 568007 h 1875192"/>
              <a:gd name="connsiteX64" fmla="*/ 1085515 w 2133362"/>
              <a:gd name="connsiteY64" fmla="*/ 787843 h 1875192"/>
              <a:gd name="connsiteX65" fmla="*/ 1386685 w 2133362"/>
              <a:gd name="connsiteY65" fmla="*/ 787843 h 1875192"/>
              <a:gd name="connsiteX66" fmla="*/ 1386685 w 2133362"/>
              <a:gd name="connsiteY66" fmla="*/ 568007 h 1875192"/>
              <a:gd name="connsiteX67" fmla="*/ 1085515 w 2133362"/>
              <a:gd name="connsiteY67" fmla="*/ 568007 h 1875192"/>
              <a:gd name="connsiteX68" fmla="*/ 1486354 w 2133362"/>
              <a:gd name="connsiteY68" fmla="*/ 406505 h 1875192"/>
              <a:gd name="connsiteX69" fmla="*/ 1486354 w 2133362"/>
              <a:gd name="connsiteY69" fmla="*/ 837344 h 1875192"/>
              <a:gd name="connsiteX70" fmla="*/ 631009 w 2133362"/>
              <a:gd name="connsiteY70" fmla="*/ 837344 h 1875192"/>
              <a:gd name="connsiteX71" fmla="*/ 631009 w 2133362"/>
              <a:gd name="connsiteY71" fmla="*/ 410505 h 1875192"/>
              <a:gd name="connsiteX72" fmla="*/ 611175 w 2133362"/>
              <a:gd name="connsiteY72" fmla="*/ 439839 h 1875192"/>
              <a:gd name="connsiteX73" fmla="*/ 611508 w 2133362"/>
              <a:gd name="connsiteY73" fmla="*/ 854845 h 1875192"/>
              <a:gd name="connsiteX74" fmla="*/ 611508 w 2133362"/>
              <a:gd name="connsiteY74" fmla="*/ 864345 h 1875192"/>
              <a:gd name="connsiteX75" fmla="*/ 1507854 w 2133362"/>
              <a:gd name="connsiteY75" fmla="*/ 864345 h 1875192"/>
              <a:gd name="connsiteX76" fmla="*/ 1508354 w 2133362"/>
              <a:gd name="connsiteY76" fmla="*/ 861344 h 1875192"/>
              <a:gd name="connsiteX77" fmla="*/ 1508354 w 2133362"/>
              <a:gd name="connsiteY77" fmla="*/ 428839 h 1875192"/>
              <a:gd name="connsiteX78" fmla="*/ 1506021 w 2133362"/>
              <a:gd name="connsiteY78" fmla="*/ 422172 h 1875192"/>
              <a:gd name="connsiteX79" fmla="*/ 1486354 w 2133362"/>
              <a:gd name="connsiteY79" fmla="*/ 406505 h 1875192"/>
              <a:gd name="connsiteX80" fmla="*/ 1085182 w 2133362"/>
              <a:gd name="connsiteY80" fmla="*/ 402338 h 1875192"/>
              <a:gd name="connsiteX81" fmla="*/ 1085182 w 2133362"/>
              <a:gd name="connsiteY81" fmla="*/ 546007 h 1875192"/>
              <a:gd name="connsiteX82" fmla="*/ 1386186 w 2133362"/>
              <a:gd name="connsiteY82" fmla="*/ 546007 h 1875192"/>
              <a:gd name="connsiteX83" fmla="*/ 1386186 w 2133362"/>
              <a:gd name="connsiteY83" fmla="*/ 402338 h 1875192"/>
              <a:gd name="connsiteX84" fmla="*/ 1085182 w 2133362"/>
              <a:gd name="connsiteY84" fmla="*/ 402338 h 1875192"/>
              <a:gd name="connsiteX85" fmla="*/ 743010 w 2133362"/>
              <a:gd name="connsiteY85" fmla="*/ 402005 h 1875192"/>
              <a:gd name="connsiteX86" fmla="*/ 743010 w 2133362"/>
              <a:gd name="connsiteY86" fmla="*/ 546174 h 1875192"/>
              <a:gd name="connsiteX87" fmla="*/ 1044181 w 2133362"/>
              <a:gd name="connsiteY87" fmla="*/ 546174 h 1875192"/>
              <a:gd name="connsiteX88" fmla="*/ 1044181 w 2133362"/>
              <a:gd name="connsiteY88" fmla="*/ 402005 h 1875192"/>
              <a:gd name="connsiteX89" fmla="*/ 743010 w 2133362"/>
              <a:gd name="connsiteY89" fmla="*/ 402005 h 1875192"/>
              <a:gd name="connsiteX90" fmla="*/ 1060515 w 2133362"/>
              <a:gd name="connsiteY90" fmla="*/ 24835 h 1875192"/>
              <a:gd name="connsiteX91" fmla="*/ 1099849 w 2133362"/>
              <a:gd name="connsiteY91" fmla="*/ 54669 h 1875192"/>
              <a:gd name="connsiteX92" fmla="*/ 1522521 w 2133362"/>
              <a:gd name="connsiteY92" fmla="*/ 375006 h 1875192"/>
              <a:gd name="connsiteX93" fmla="*/ 1535688 w 2133362"/>
              <a:gd name="connsiteY93" fmla="*/ 410007 h 1875192"/>
              <a:gd name="connsiteX94" fmla="*/ 1497187 w 2133362"/>
              <a:gd name="connsiteY94" fmla="*/ 380840 h 1875192"/>
              <a:gd name="connsiteX95" fmla="*/ 1070682 w 2133362"/>
              <a:gd name="connsiteY95" fmla="*/ 55836 h 1875192"/>
              <a:gd name="connsiteX96" fmla="*/ 1055848 w 2133362"/>
              <a:gd name="connsiteY96" fmla="*/ 55669 h 1875192"/>
              <a:gd name="connsiteX97" fmla="*/ 598176 w 2133362"/>
              <a:gd name="connsiteY97" fmla="*/ 404340 h 1875192"/>
              <a:gd name="connsiteX98" fmla="*/ 590842 w 2133362"/>
              <a:gd name="connsiteY98" fmla="*/ 409840 h 1875192"/>
              <a:gd name="connsiteX99" fmla="*/ 602676 w 2133362"/>
              <a:gd name="connsiteY99" fmla="*/ 376173 h 1875192"/>
              <a:gd name="connsiteX100" fmla="*/ 1056348 w 2133362"/>
              <a:gd name="connsiteY100" fmla="*/ 27835 h 1875192"/>
              <a:gd name="connsiteX101" fmla="*/ 1060515 w 2133362"/>
              <a:gd name="connsiteY101" fmla="*/ 24835 h 1875192"/>
              <a:gd name="connsiteX102" fmla="*/ 1060514 w 2133362"/>
              <a:gd name="connsiteY102" fmla="*/ 3500 h 1875192"/>
              <a:gd name="connsiteX103" fmla="*/ 1054681 w 2133362"/>
              <a:gd name="connsiteY103" fmla="*/ 7667 h 1875192"/>
              <a:gd name="connsiteX104" fmla="*/ 813678 w 2133362"/>
              <a:gd name="connsiteY104" fmla="*/ 191502 h 1875192"/>
              <a:gd name="connsiteX105" fmla="*/ 581841 w 2133362"/>
              <a:gd name="connsiteY105" fmla="*/ 368171 h 1875192"/>
              <a:gd name="connsiteX106" fmla="*/ 572175 w 2133362"/>
              <a:gd name="connsiteY106" fmla="*/ 385338 h 1875192"/>
              <a:gd name="connsiteX107" fmla="*/ 572508 w 2133362"/>
              <a:gd name="connsiteY107" fmla="*/ 436172 h 1875192"/>
              <a:gd name="connsiteX108" fmla="*/ 573675 w 2133362"/>
              <a:gd name="connsiteY108" fmla="*/ 446172 h 1875192"/>
              <a:gd name="connsiteX109" fmla="*/ 1063515 w 2133362"/>
              <a:gd name="connsiteY109" fmla="*/ 83001 h 1875192"/>
              <a:gd name="connsiteX110" fmla="*/ 1552188 w 2133362"/>
              <a:gd name="connsiteY110" fmla="*/ 450672 h 1875192"/>
              <a:gd name="connsiteX111" fmla="*/ 1552355 w 2133362"/>
              <a:gd name="connsiteY111" fmla="*/ 389005 h 1875192"/>
              <a:gd name="connsiteX112" fmla="*/ 1539521 w 2133362"/>
              <a:gd name="connsiteY112" fmla="*/ 362338 h 1875192"/>
              <a:gd name="connsiteX113" fmla="*/ 1135682 w 2133362"/>
              <a:gd name="connsiteY113" fmla="*/ 59834 h 1875192"/>
              <a:gd name="connsiteX114" fmla="*/ 1060514 w 2133362"/>
              <a:gd name="connsiteY114" fmla="*/ 3500 h 1875192"/>
              <a:gd name="connsiteX115" fmla="*/ 1060014 w 2133362"/>
              <a:gd name="connsiteY115" fmla="*/ 0 h 1875192"/>
              <a:gd name="connsiteX116" fmla="*/ 1061681 w 2133362"/>
              <a:gd name="connsiteY116" fmla="*/ 0 h 1875192"/>
              <a:gd name="connsiteX117" fmla="*/ 1067181 w 2133362"/>
              <a:gd name="connsiteY117" fmla="*/ 5000 h 1875192"/>
              <a:gd name="connsiteX118" fmla="*/ 1501354 w 2133362"/>
              <a:gd name="connsiteY118" fmla="*/ 331004 h 1875192"/>
              <a:gd name="connsiteX119" fmla="*/ 1527521 w 2133362"/>
              <a:gd name="connsiteY119" fmla="*/ 339671 h 1875192"/>
              <a:gd name="connsiteX120" fmla="*/ 1836691 w 2133362"/>
              <a:gd name="connsiteY120" fmla="*/ 339004 h 1875192"/>
              <a:gd name="connsiteX121" fmla="*/ 1858525 w 2133362"/>
              <a:gd name="connsiteY121" fmla="*/ 353505 h 1875192"/>
              <a:gd name="connsiteX122" fmla="*/ 2125695 w 2133362"/>
              <a:gd name="connsiteY122" fmla="*/ 977013 h 1875192"/>
              <a:gd name="connsiteX123" fmla="*/ 2133362 w 2133362"/>
              <a:gd name="connsiteY123" fmla="*/ 993346 h 1875192"/>
              <a:gd name="connsiteX124" fmla="*/ 2133362 w 2133362"/>
              <a:gd name="connsiteY124" fmla="*/ 995013 h 1875192"/>
              <a:gd name="connsiteX125" fmla="*/ 2123529 w 2133362"/>
              <a:gd name="connsiteY125" fmla="*/ 995846 h 1875192"/>
              <a:gd name="connsiteX126" fmla="*/ 9833 w 2133362"/>
              <a:gd name="connsiteY126" fmla="*/ 995846 h 1875192"/>
              <a:gd name="connsiteX127" fmla="*/ 0 w 2133362"/>
              <a:gd name="connsiteY127" fmla="*/ 995013 h 1875192"/>
              <a:gd name="connsiteX128" fmla="*/ 0 w 2133362"/>
              <a:gd name="connsiteY128" fmla="*/ 993346 h 1875192"/>
              <a:gd name="connsiteX129" fmla="*/ 2833 w 2133362"/>
              <a:gd name="connsiteY129" fmla="*/ 988513 h 1875192"/>
              <a:gd name="connsiteX130" fmla="*/ 275337 w 2133362"/>
              <a:gd name="connsiteY130" fmla="*/ 352171 h 1875192"/>
              <a:gd name="connsiteX131" fmla="*/ 295337 w 2133362"/>
              <a:gd name="connsiteY131" fmla="*/ 339171 h 1875192"/>
              <a:gd name="connsiteX132" fmla="*/ 598508 w 2133362"/>
              <a:gd name="connsiteY132" fmla="*/ 340004 h 1875192"/>
              <a:gd name="connsiteX133" fmla="*/ 627675 w 2133362"/>
              <a:gd name="connsiteY133" fmla="*/ 330171 h 1875192"/>
              <a:gd name="connsiteX134" fmla="*/ 854678 w 2133362"/>
              <a:gd name="connsiteY134" fmla="*/ 156835 h 1875192"/>
              <a:gd name="connsiteX135" fmla="*/ 1060014 w 2133362"/>
              <a:gd name="connsiteY135" fmla="*/ 0 h 18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33362" h="1875192">
                <a:moveTo>
                  <a:pt x="1377686" y="1313851"/>
                </a:moveTo>
                <a:cubicBezTo>
                  <a:pt x="1377686" y="1362185"/>
                  <a:pt x="1377686" y="1409852"/>
                  <a:pt x="1377686" y="1457686"/>
                </a:cubicBezTo>
                <a:cubicBezTo>
                  <a:pt x="1451353" y="1457686"/>
                  <a:pt x="1524354" y="1457686"/>
                  <a:pt x="1597855" y="1457686"/>
                </a:cubicBezTo>
                <a:cubicBezTo>
                  <a:pt x="1597855" y="1409686"/>
                  <a:pt x="1597855" y="1362185"/>
                  <a:pt x="1597855" y="1313851"/>
                </a:cubicBezTo>
                <a:cubicBezTo>
                  <a:pt x="1524188" y="1313851"/>
                  <a:pt x="1451020" y="1313851"/>
                  <a:pt x="1377686" y="1313851"/>
                </a:cubicBezTo>
                <a:close/>
                <a:moveTo>
                  <a:pt x="266004" y="1313851"/>
                </a:moveTo>
                <a:cubicBezTo>
                  <a:pt x="266004" y="1361852"/>
                  <a:pt x="266004" y="1409352"/>
                  <a:pt x="266004" y="1458020"/>
                </a:cubicBezTo>
                <a:cubicBezTo>
                  <a:pt x="339672" y="1458020"/>
                  <a:pt x="412839" y="1458020"/>
                  <a:pt x="486340" y="1458020"/>
                </a:cubicBezTo>
                <a:cubicBezTo>
                  <a:pt x="486340" y="1409852"/>
                  <a:pt x="486340" y="1362018"/>
                  <a:pt x="486340" y="1313851"/>
                </a:cubicBezTo>
                <a:cubicBezTo>
                  <a:pt x="412839" y="1313851"/>
                  <a:pt x="339672" y="1313851"/>
                  <a:pt x="266004" y="1313851"/>
                </a:cubicBezTo>
                <a:close/>
                <a:moveTo>
                  <a:pt x="515841" y="1313684"/>
                </a:moveTo>
                <a:cubicBezTo>
                  <a:pt x="515841" y="1361852"/>
                  <a:pt x="515841" y="1409686"/>
                  <a:pt x="515841" y="1458020"/>
                </a:cubicBezTo>
                <a:cubicBezTo>
                  <a:pt x="596842" y="1458020"/>
                  <a:pt x="677176" y="1458020"/>
                  <a:pt x="758177" y="1458020"/>
                </a:cubicBezTo>
                <a:cubicBezTo>
                  <a:pt x="758177" y="1409519"/>
                  <a:pt x="758177" y="1361685"/>
                  <a:pt x="758177" y="1313684"/>
                </a:cubicBezTo>
                <a:cubicBezTo>
                  <a:pt x="677176" y="1313684"/>
                  <a:pt x="596842" y="1313684"/>
                  <a:pt x="515841" y="1313684"/>
                </a:cubicBezTo>
                <a:close/>
                <a:moveTo>
                  <a:pt x="1627189" y="1313518"/>
                </a:moveTo>
                <a:cubicBezTo>
                  <a:pt x="1627189" y="1362185"/>
                  <a:pt x="1627189" y="1410019"/>
                  <a:pt x="1627189" y="1457686"/>
                </a:cubicBezTo>
                <a:cubicBezTo>
                  <a:pt x="1708357" y="1457686"/>
                  <a:pt x="1789025" y="1457686"/>
                  <a:pt x="1869359" y="1457686"/>
                </a:cubicBezTo>
                <a:cubicBezTo>
                  <a:pt x="1869359" y="1409186"/>
                  <a:pt x="1869359" y="1361352"/>
                  <a:pt x="1869359" y="1313518"/>
                </a:cubicBezTo>
                <a:cubicBezTo>
                  <a:pt x="1788358" y="1313518"/>
                  <a:pt x="1708190" y="1313518"/>
                  <a:pt x="1627189" y="1313518"/>
                </a:cubicBezTo>
                <a:close/>
                <a:moveTo>
                  <a:pt x="1627022" y="1140515"/>
                </a:moveTo>
                <a:cubicBezTo>
                  <a:pt x="1627022" y="1188683"/>
                  <a:pt x="1627022" y="1236350"/>
                  <a:pt x="1627022" y="1284351"/>
                </a:cubicBezTo>
                <a:cubicBezTo>
                  <a:pt x="1707857" y="1284351"/>
                  <a:pt x="1788191" y="1284351"/>
                  <a:pt x="1869525" y="1284351"/>
                </a:cubicBezTo>
                <a:cubicBezTo>
                  <a:pt x="1869525" y="1236017"/>
                  <a:pt x="1869525" y="1188183"/>
                  <a:pt x="1869525" y="1140515"/>
                </a:cubicBezTo>
                <a:cubicBezTo>
                  <a:pt x="1788358" y="1140515"/>
                  <a:pt x="1707690" y="1140515"/>
                  <a:pt x="1627022" y="1140515"/>
                </a:cubicBezTo>
                <a:close/>
                <a:moveTo>
                  <a:pt x="515674" y="1140515"/>
                </a:moveTo>
                <a:cubicBezTo>
                  <a:pt x="515674" y="1188683"/>
                  <a:pt x="515674" y="1236350"/>
                  <a:pt x="515674" y="1284184"/>
                </a:cubicBezTo>
                <a:cubicBezTo>
                  <a:pt x="596842" y="1284184"/>
                  <a:pt x="677509" y="1284184"/>
                  <a:pt x="758344" y="1284184"/>
                </a:cubicBezTo>
                <a:cubicBezTo>
                  <a:pt x="758344" y="1236017"/>
                  <a:pt x="758344" y="1188349"/>
                  <a:pt x="758344" y="1140515"/>
                </a:cubicBezTo>
                <a:cubicBezTo>
                  <a:pt x="677176" y="1140515"/>
                  <a:pt x="596342" y="1140515"/>
                  <a:pt x="515674" y="1140515"/>
                </a:cubicBezTo>
                <a:close/>
                <a:moveTo>
                  <a:pt x="1377686" y="1140349"/>
                </a:moveTo>
                <a:cubicBezTo>
                  <a:pt x="1377686" y="1188516"/>
                  <a:pt x="1377686" y="1236183"/>
                  <a:pt x="1377686" y="1284351"/>
                </a:cubicBezTo>
                <a:cubicBezTo>
                  <a:pt x="1451353" y="1284351"/>
                  <a:pt x="1524354" y="1284351"/>
                  <a:pt x="1597355" y="1284351"/>
                </a:cubicBezTo>
                <a:cubicBezTo>
                  <a:pt x="1597355" y="1236017"/>
                  <a:pt x="1597355" y="1188183"/>
                  <a:pt x="1597355" y="1140349"/>
                </a:cubicBezTo>
                <a:cubicBezTo>
                  <a:pt x="1523854" y="1140349"/>
                  <a:pt x="1451020" y="1140349"/>
                  <a:pt x="1377686" y="1140349"/>
                </a:cubicBezTo>
                <a:close/>
                <a:moveTo>
                  <a:pt x="266337" y="1140349"/>
                </a:moveTo>
                <a:cubicBezTo>
                  <a:pt x="266337" y="1188683"/>
                  <a:pt x="266337" y="1236350"/>
                  <a:pt x="266337" y="1284184"/>
                </a:cubicBezTo>
                <a:cubicBezTo>
                  <a:pt x="340005" y="1284184"/>
                  <a:pt x="413006" y="1284184"/>
                  <a:pt x="486340" y="1284184"/>
                </a:cubicBezTo>
                <a:cubicBezTo>
                  <a:pt x="486340" y="1236017"/>
                  <a:pt x="486340" y="1188349"/>
                  <a:pt x="486340" y="1140349"/>
                </a:cubicBezTo>
                <a:cubicBezTo>
                  <a:pt x="412839" y="1140349"/>
                  <a:pt x="340005" y="1140349"/>
                  <a:pt x="266337" y="1140349"/>
                </a:cubicBezTo>
                <a:close/>
                <a:moveTo>
                  <a:pt x="1072682" y="1039014"/>
                </a:moveTo>
                <a:cubicBezTo>
                  <a:pt x="1379686" y="1039014"/>
                  <a:pt x="1686523" y="1039014"/>
                  <a:pt x="1993527" y="1039014"/>
                </a:cubicBezTo>
                <a:cubicBezTo>
                  <a:pt x="2010528" y="1039014"/>
                  <a:pt x="2010528" y="1039014"/>
                  <a:pt x="2010528" y="1056014"/>
                </a:cubicBezTo>
                <a:cubicBezTo>
                  <a:pt x="2010194" y="1329018"/>
                  <a:pt x="2010027" y="1602022"/>
                  <a:pt x="2010027" y="1875025"/>
                </a:cubicBezTo>
                <a:cubicBezTo>
                  <a:pt x="1760024" y="1875025"/>
                  <a:pt x="1510021" y="1875025"/>
                  <a:pt x="1260017" y="1875025"/>
                </a:cubicBezTo>
                <a:cubicBezTo>
                  <a:pt x="1260184" y="1873025"/>
                  <a:pt x="1260351" y="1871192"/>
                  <a:pt x="1260351" y="1869192"/>
                </a:cubicBezTo>
                <a:cubicBezTo>
                  <a:pt x="1260351" y="1675689"/>
                  <a:pt x="1260351" y="1482187"/>
                  <a:pt x="1260351" y="1288684"/>
                </a:cubicBezTo>
                <a:cubicBezTo>
                  <a:pt x="1260351" y="1286184"/>
                  <a:pt x="1260017" y="1283851"/>
                  <a:pt x="1260017" y="1280850"/>
                </a:cubicBezTo>
                <a:cubicBezTo>
                  <a:pt x="1140016" y="1280850"/>
                  <a:pt x="1020514" y="1280850"/>
                  <a:pt x="900179" y="1280850"/>
                </a:cubicBezTo>
                <a:cubicBezTo>
                  <a:pt x="900179" y="1284351"/>
                  <a:pt x="900179" y="1287351"/>
                  <a:pt x="900179" y="1290351"/>
                </a:cubicBezTo>
                <a:cubicBezTo>
                  <a:pt x="900179" y="1332018"/>
                  <a:pt x="900179" y="1373685"/>
                  <a:pt x="900179" y="1415352"/>
                </a:cubicBezTo>
                <a:cubicBezTo>
                  <a:pt x="900179" y="1568688"/>
                  <a:pt x="900179" y="1721856"/>
                  <a:pt x="900012" y="1875192"/>
                </a:cubicBezTo>
                <a:cubicBezTo>
                  <a:pt x="638842" y="1875192"/>
                  <a:pt x="377839" y="1875192"/>
                  <a:pt x="116669" y="1875192"/>
                </a:cubicBezTo>
                <a:cubicBezTo>
                  <a:pt x="116502" y="1872359"/>
                  <a:pt x="116335" y="1869692"/>
                  <a:pt x="116335" y="1866858"/>
                </a:cubicBezTo>
                <a:cubicBezTo>
                  <a:pt x="116335" y="1594022"/>
                  <a:pt x="116335" y="1321351"/>
                  <a:pt x="116335" y="1048514"/>
                </a:cubicBezTo>
                <a:cubicBezTo>
                  <a:pt x="116335" y="1045681"/>
                  <a:pt x="116669" y="1042681"/>
                  <a:pt x="116835" y="1039181"/>
                </a:cubicBezTo>
                <a:cubicBezTo>
                  <a:pt x="121502" y="1039181"/>
                  <a:pt x="125335" y="1039181"/>
                  <a:pt x="129335" y="1039181"/>
                </a:cubicBezTo>
                <a:cubicBezTo>
                  <a:pt x="443840" y="1039181"/>
                  <a:pt x="758177" y="1039014"/>
                  <a:pt x="1072682" y="1039014"/>
                </a:cubicBezTo>
                <a:close/>
                <a:moveTo>
                  <a:pt x="743010" y="568507"/>
                </a:moveTo>
                <a:cubicBezTo>
                  <a:pt x="743010" y="642175"/>
                  <a:pt x="743010" y="715009"/>
                  <a:pt x="743010" y="788177"/>
                </a:cubicBezTo>
                <a:cubicBezTo>
                  <a:pt x="843512" y="788177"/>
                  <a:pt x="943513" y="788177"/>
                  <a:pt x="1044348" y="788177"/>
                </a:cubicBezTo>
                <a:cubicBezTo>
                  <a:pt x="1044348" y="714509"/>
                  <a:pt x="1044348" y="641508"/>
                  <a:pt x="1044348" y="568507"/>
                </a:cubicBezTo>
                <a:cubicBezTo>
                  <a:pt x="943513" y="568507"/>
                  <a:pt x="843178" y="568507"/>
                  <a:pt x="743010" y="568507"/>
                </a:cubicBezTo>
                <a:close/>
                <a:moveTo>
                  <a:pt x="1085515" y="568007"/>
                </a:moveTo>
                <a:cubicBezTo>
                  <a:pt x="1085515" y="641842"/>
                  <a:pt x="1085515" y="714842"/>
                  <a:pt x="1085515" y="787843"/>
                </a:cubicBezTo>
                <a:cubicBezTo>
                  <a:pt x="1186350" y="787843"/>
                  <a:pt x="1286351" y="787843"/>
                  <a:pt x="1386685" y="787843"/>
                </a:cubicBezTo>
                <a:cubicBezTo>
                  <a:pt x="1386685" y="714343"/>
                  <a:pt x="1386685" y="641342"/>
                  <a:pt x="1386685" y="568007"/>
                </a:cubicBezTo>
                <a:cubicBezTo>
                  <a:pt x="1285518" y="568007"/>
                  <a:pt x="1185516" y="568007"/>
                  <a:pt x="1085515" y="568007"/>
                </a:cubicBezTo>
                <a:close/>
                <a:moveTo>
                  <a:pt x="1486354" y="406505"/>
                </a:moveTo>
                <a:cubicBezTo>
                  <a:pt x="1486354" y="551840"/>
                  <a:pt x="1486354" y="694509"/>
                  <a:pt x="1486354" y="837344"/>
                </a:cubicBezTo>
                <a:cubicBezTo>
                  <a:pt x="1201183" y="837344"/>
                  <a:pt x="916679" y="837344"/>
                  <a:pt x="631009" y="837344"/>
                </a:cubicBezTo>
                <a:cubicBezTo>
                  <a:pt x="631009" y="694842"/>
                  <a:pt x="631009" y="552840"/>
                  <a:pt x="631009" y="410505"/>
                </a:cubicBezTo>
                <a:cubicBezTo>
                  <a:pt x="616175" y="415505"/>
                  <a:pt x="611175" y="424839"/>
                  <a:pt x="611175" y="439839"/>
                </a:cubicBezTo>
                <a:cubicBezTo>
                  <a:pt x="611675" y="578174"/>
                  <a:pt x="611508" y="716509"/>
                  <a:pt x="611508" y="854845"/>
                </a:cubicBezTo>
                <a:cubicBezTo>
                  <a:pt x="611508" y="858011"/>
                  <a:pt x="611508" y="861344"/>
                  <a:pt x="611508" y="864345"/>
                </a:cubicBezTo>
                <a:cubicBezTo>
                  <a:pt x="911179" y="864345"/>
                  <a:pt x="1209517" y="864345"/>
                  <a:pt x="1507854" y="864345"/>
                </a:cubicBezTo>
                <a:cubicBezTo>
                  <a:pt x="1508021" y="862844"/>
                  <a:pt x="1508354" y="862011"/>
                  <a:pt x="1508354" y="861344"/>
                </a:cubicBezTo>
                <a:cubicBezTo>
                  <a:pt x="1508354" y="717176"/>
                  <a:pt x="1508354" y="573007"/>
                  <a:pt x="1508354" y="428839"/>
                </a:cubicBezTo>
                <a:cubicBezTo>
                  <a:pt x="1508354" y="426672"/>
                  <a:pt x="1507520" y="423506"/>
                  <a:pt x="1506021" y="422172"/>
                </a:cubicBezTo>
                <a:cubicBezTo>
                  <a:pt x="1500520" y="417172"/>
                  <a:pt x="1494354" y="412672"/>
                  <a:pt x="1486354" y="406505"/>
                </a:cubicBezTo>
                <a:close/>
                <a:moveTo>
                  <a:pt x="1085182" y="402338"/>
                </a:moveTo>
                <a:cubicBezTo>
                  <a:pt x="1085182" y="450506"/>
                  <a:pt x="1085182" y="498006"/>
                  <a:pt x="1085182" y="546007"/>
                </a:cubicBezTo>
                <a:cubicBezTo>
                  <a:pt x="1186183" y="546007"/>
                  <a:pt x="1286184" y="546007"/>
                  <a:pt x="1386186" y="546007"/>
                </a:cubicBezTo>
                <a:cubicBezTo>
                  <a:pt x="1386186" y="497673"/>
                  <a:pt x="1386186" y="449839"/>
                  <a:pt x="1386186" y="402338"/>
                </a:cubicBezTo>
                <a:cubicBezTo>
                  <a:pt x="1285518" y="402338"/>
                  <a:pt x="1185350" y="402338"/>
                  <a:pt x="1085182" y="402338"/>
                </a:cubicBezTo>
                <a:close/>
                <a:moveTo>
                  <a:pt x="743010" y="402005"/>
                </a:moveTo>
                <a:cubicBezTo>
                  <a:pt x="743010" y="450672"/>
                  <a:pt x="743010" y="498506"/>
                  <a:pt x="743010" y="546174"/>
                </a:cubicBezTo>
                <a:cubicBezTo>
                  <a:pt x="843845" y="546174"/>
                  <a:pt x="944013" y="546174"/>
                  <a:pt x="1044181" y="546174"/>
                </a:cubicBezTo>
                <a:cubicBezTo>
                  <a:pt x="1044181" y="497840"/>
                  <a:pt x="1044181" y="450006"/>
                  <a:pt x="1044181" y="402005"/>
                </a:cubicBezTo>
                <a:cubicBezTo>
                  <a:pt x="943513" y="402005"/>
                  <a:pt x="843678" y="402005"/>
                  <a:pt x="743010" y="402005"/>
                </a:cubicBezTo>
                <a:close/>
                <a:moveTo>
                  <a:pt x="1060515" y="24835"/>
                </a:moveTo>
                <a:cubicBezTo>
                  <a:pt x="1073515" y="34668"/>
                  <a:pt x="1086682" y="44669"/>
                  <a:pt x="1099849" y="54669"/>
                </a:cubicBezTo>
                <a:cubicBezTo>
                  <a:pt x="1240684" y="161504"/>
                  <a:pt x="1381353" y="268505"/>
                  <a:pt x="1522521" y="375006"/>
                </a:cubicBezTo>
                <a:cubicBezTo>
                  <a:pt x="1534855" y="384340"/>
                  <a:pt x="1539355" y="394507"/>
                  <a:pt x="1535688" y="410007"/>
                </a:cubicBezTo>
                <a:cubicBezTo>
                  <a:pt x="1522688" y="400173"/>
                  <a:pt x="1509854" y="390506"/>
                  <a:pt x="1497187" y="380840"/>
                </a:cubicBezTo>
                <a:cubicBezTo>
                  <a:pt x="1355019" y="272505"/>
                  <a:pt x="1212684" y="164337"/>
                  <a:pt x="1070682" y="55836"/>
                </a:cubicBezTo>
                <a:cubicBezTo>
                  <a:pt x="1065182" y="51669"/>
                  <a:pt x="1061682" y="51335"/>
                  <a:pt x="1055848" y="55669"/>
                </a:cubicBezTo>
                <a:cubicBezTo>
                  <a:pt x="903346" y="172004"/>
                  <a:pt x="750844" y="288172"/>
                  <a:pt x="598176" y="404340"/>
                </a:cubicBezTo>
                <a:cubicBezTo>
                  <a:pt x="596009" y="406007"/>
                  <a:pt x="593842" y="407673"/>
                  <a:pt x="590842" y="409840"/>
                </a:cubicBezTo>
                <a:cubicBezTo>
                  <a:pt x="588008" y="395507"/>
                  <a:pt x="590342" y="385506"/>
                  <a:pt x="602676" y="376173"/>
                </a:cubicBezTo>
                <a:cubicBezTo>
                  <a:pt x="754178" y="260338"/>
                  <a:pt x="905180" y="144003"/>
                  <a:pt x="1056348" y="27835"/>
                </a:cubicBezTo>
                <a:cubicBezTo>
                  <a:pt x="1057515" y="27002"/>
                  <a:pt x="1058515" y="26169"/>
                  <a:pt x="1060515" y="24835"/>
                </a:cubicBezTo>
                <a:close/>
                <a:moveTo>
                  <a:pt x="1060514" y="3500"/>
                </a:moveTo>
                <a:cubicBezTo>
                  <a:pt x="1058181" y="5167"/>
                  <a:pt x="1056348" y="6333"/>
                  <a:pt x="1054681" y="7667"/>
                </a:cubicBezTo>
                <a:cubicBezTo>
                  <a:pt x="974347" y="68834"/>
                  <a:pt x="894012" y="130168"/>
                  <a:pt x="813678" y="191502"/>
                </a:cubicBezTo>
                <a:cubicBezTo>
                  <a:pt x="736344" y="250336"/>
                  <a:pt x="659176" y="309337"/>
                  <a:pt x="581841" y="368171"/>
                </a:cubicBezTo>
                <a:cubicBezTo>
                  <a:pt x="576008" y="372672"/>
                  <a:pt x="571841" y="377338"/>
                  <a:pt x="572175" y="385338"/>
                </a:cubicBezTo>
                <a:cubicBezTo>
                  <a:pt x="572508" y="402338"/>
                  <a:pt x="572341" y="419172"/>
                  <a:pt x="572508" y="436172"/>
                </a:cubicBezTo>
                <a:cubicBezTo>
                  <a:pt x="572508" y="439005"/>
                  <a:pt x="573174" y="441839"/>
                  <a:pt x="573675" y="446172"/>
                </a:cubicBezTo>
                <a:cubicBezTo>
                  <a:pt x="740343" y="328004"/>
                  <a:pt x="899679" y="202836"/>
                  <a:pt x="1063515" y="83001"/>
                </a:cubicBezTo>
                <a:cubicBezTo>
                  <a:pt x="1225683" y="205503"/>
                  <a:pt x="1386685" y="329338"/>
                  <a:pt x="1552188" y="450672"/>
                </a:cubicBezTo>
                <a:cubicBezTo>
                  <a:pt x="1552188" y="428339"/>
                  <a:pt x="1551521" y="408672"/>
                  <a:pt x="1552355" y="389005"/>
                </a:cubicBezTo>
                <a:cubicBezTo>
                  <a:pt x="1552855" y="377172"/>
                  <a:pt x="1549021" y="369505"/>
                  <a:pt x="1539521" y="362338"/>
                </a:cubicBezTo>
                <a:cubicBezTo>
                  <a:pt x="1404853" y="261670"/>
                  <a:pt x="1270351" y="160669"/>
                  <a:pt x="1135682" y="59834"/>
                </a:cubicBezTo>
                <a:cubicBezTo>
                  <a:pt x="1110682" y="41001"/>
                  <a:pt x="1085682" y="22333"/>
                  <a:pt x="1060514" y="3500"/>
                </a:cubicBezTo>
                <a:close/>
                <a:moveTo>
                  <a:pt x="1060014" y="0"/>
                </a:moveTo>
                <a:cubicBezTo>
                  <a:pt x="1060514" y="0"/>
                  <a:pt x="1061181" y="0"/>
                  <a:pt x="1061681" y="0"/>
                </a:cubicBezTo>
                <a:cubicBezTo>
                  <a:pt x="1063515" y="1667"/>
                  <a:pt x="1065181" y="3500"/>
                  <a:pt x="1067181" y="5000"/>
                </a:cubicBezTo>
                <a:cubicBezTo>
                  <a:pt x="1211850" y="113668"/>
                  <a:pt x="1356685" y="222336"/>
                  <a:pt x="1501354" y="331004"/>
                </a:cubicBezTo>
                <a:cubicBezTo>
                  <a:pt x="1509354" y="337004"/>
                  <a:pt x="1517687" y="339671"/>
                  <a:pt x="1527521" y="339671"/>
                </a:cubicBezTo>
                <a:cubicBezTo>
                  <a:pt x="1630522" y="339338"/>
                  <a:pt x="1733524" y="339504"/>
                  <a:pt x="1836691" y="339004"/>
                </a:cubicBezTo>
                <a:cubicBezTo>
                  <a:pt x="1848192" y="339004"/>
                  <a:pt x="1854025" y="343004"/>
                  <a:pt x="1858525" y="353505"/>
                </a:cubicBezTo>
                <a:cubicBezTo>
                  <a:pt x="1947360" y="561507"/>
                  <a:pt x="2036527" y="769177"/>
                  <a:pt x="2125695" y="977013"/>
                </a:cubicBezTo>
                <a:cubicBezTo>
                  <a:pt x="2128029" y="982513"/>
                  <a:pt x="2130862" y="987846"/>
                  <a:pt x="2133362" y="993346"/>
                </a:cubicBezTo>
                <a:cubicBezTo>
                  <a:pt x="2133362" y="993846"/>
                  <a:pt x="2133362" y="994513"/>
                  <a:pt x="2133362" y="995013"/>
                </a:cubicBezTo>
                <a:cubicBezTo>
                  <a:pt x="2130029" y="995346"/>
                  <a:pt x="2126862" y="995846"/>
                  <a:pt x="2123529" y="995846"/>
                </a:cubicBezTo>
                <a:cubicBezTo>
                  <a:pt x="1419019" y="995846"/>
                  <a:pt x="714510" y="995846"/>
                  <a:pt x="9833" y="995846"/>
                </a:cubicBezTo>
                <a:cubicBezTo>
                  <a:pt x="6500" y="995846"/>
                  <a:pt x="3333" y="995346"/>
                  <a:pt x="0" y="995013"/>
                </a:cubicBezTo>
                <a:cubicBezTo>
                  <a:pt x="0" y="994513"/>
                  <a:pt x="0" y="993846"/>
                  <a:pt x="0" y="993346"/>
                </a:cubicBezTo>
                <a:cubicBezTo>
                  <a:pt x="1000" y="991679"/>
                  <a:pt x="2167" y="990180"/>
                  <a:pt x="2833" y="988513"/>
                </a:cubicBezTo>
                <a:cubicBezTo>
                  <a:pt x="93834" y="776343"/>
                  <a:pt x="184669" y="564341"/>
                  <a:pt x="275337" y="352171"/>
                </a:cubicBezTo>
                <a:cubicBezTo>
                  <a:pt x="279504" y="342504"/>
                  <a:pt x="284837" y="339004"/>
                  <a:pt x="295337" y="339171"/>
                </a:cubicBezTo>
                <a:cubicBezTo>
                  <a:pt x="396339" y="339671"/>
                  <a:pt x="497507" y="339671"/>
                  <a:pt x="598508" y="340004"/>
                </a:cubicBezTo>
                <a:cubicBezTo>
                  <a:pt x="609675" y="340004"/>
                  <a:pt x="618842" y="336838"/>
                  <a:pt x="627675" y="330171"/>
                </a:cubicBezTo>
                <a:cubicBezTo>
                  <a:pt x="703176" y="272337"/>
                  <a:pt x="779011" y="214669"/>
                  <a:pt x="854678" y="156835"/>
                </a:cubicBezTo>
                <a:cubicBezTo>
                  <a:pt x="923179" y="104501"/>
                  <a:pt x="991680" y="52167"/>
                  <a:pt x="1060014" y="0"/>
                </a:cubicBezTo>
                <a:close/>
              </a:path>
            </a:pathLst>
          </a:custGeom>
          <a:solidFill>
            <a:schemeClr val="accent3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1" name="Freeform: Shape 21">
            <a:extLst>
              <a:ext uri="{FF2B5EF4-FFF2-40B4-BE49-F238E27FC236}">
                <a16:creationId xmlns:a16="http://schemas.microsoft.com/office/drawing/2014/main" id="{8B795573-BA37-4A88-B2A8-1E7A60358016}"/>
              </a:ext>
            </a:extLst>
          </p:cNvPr>
          <p:cNvSpPr/>
          <p:nvPr/>
        </p:nvSpPr>
        <p:spPr>
          <a:xfrm>
            <a:off x="1525814" y="2367970"/>
            <a:ext cx="544346" cy="647848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accent5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Block Arc 25">
            <a:extLst>
              <a:ext uri="{FF2B5EF4-FFF2-40B4-BE49-F238E27FC236}">
                <a16:creationId xmlns:a16="http://schemas.microsoft.com/office/drawing/2014/main" id="{D7AD985B-A165-4423-9BF1-AA25B4DF845E}"/>
              </a:ext>
            </a:extLst>
          </p:cNvPr>
          <p:cNvSpPr/>
          <p:nvPr/>
        </p:nvSpPr>
        <p:spPr>
          <a:xfrm>
            <a:off x="3610707" y="2341557"/>
            <a:ext cx="441490" cy="637822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Freeform: Shape 23">
            <a:extLst>
              <a:ext uri="{FF2B5EF4-FFF2-40B4-BE49-F238E27FC236}">
                <a16:creationId xmlns:a16="http://schemas.microsoft.com/office/drawing/2014/main" id="{FF2ACB1D-65F5-4FF5-8881-1E7E36A7A8D9}"/>
              </a:ext>
            </a:extLst>
          </p:cNvPr>
          <p:cNvSpPr>
            <a:spLocks/>
          </p:cNvSpPr>
          <p:nvPr/>
        </p:nvSpPr>
        <p:spPr bwMode="auto">
          <a:xfrm>
            <a:off x="9711099" y="2305118"/>
            <a:ext cx="441490" cy="710700"/>
          </a:xfrm>
          <a:custGeom>
            <a:avLst/>
            <a:gdLst>
              <a:gd name="connsiteX0" fmla="*/ 196850 w 485776"/>
              <a:gd name="connsiteY0" fmla="*/ 554978 h 781991"/>
              <a:gd name="connsiteX1" fmla="*/ 205332 w 485776"/>
              <a:gd name="connsiteY1" fmla="*/ 554978 h 781991"/>
              <a:gd name="connsiteX2" fmla="*/ 241572 w 485776"/>
              <a:gd name="connsiteY2" fmla="*/ 554978 h 781991"/>
              <a:gd name="connsiteX3" fmla="*/ 250825 w 485776"/>
              <a:gd name="connsiteY3" fmla="*/ 554978 h 781991"/>
              <a:gd name="connsiteX4" fmla="*/ 250825 w 485776"/>
              <a:gd name="connsiteY4" fmla="*/ 564089 h 781991"/>
              <a:gd name="connsiteX5" fmla="*/ 250825 w 485776"/>
              <a:gd name="connsiteY5" fmla="*/ 750862 h 781991"/>
              <a:gd name="connsiteX6" fmla="*/ 243886 w 485776"/>
              <a:gd name="connsiteY6" fmla="*/ 771362 h 781991"/>
              <a:gd name="connsiteX7" fmla="*/ 223838 w 485776"/>
              <a:gd name="connsiteY7" fmla="*/ 781991 h 781991"/>
              <a:gd name="connsiteX8" fmla="*/ 203790 w 485776"/>
              <a:gd name="connsiteY8" fmla="*/ 771362 h 781991"/>
              <a:gd name="connsiteX9" fmla="*/ 196850 w 485776"/>
              <a:gd name="connsiteY9" fmla="*/ 750862 h 781991"/>
              <a:gd name="connsiteX10" fmla="*/ 196850 w 485776"/>
              <a:gd name="connsiteY10" fmla="*/ 564089 h 781991"/>
              <a:gd name="connsiteX11" fmla="*/ 88546 w 485776"/>
              <a:gd name="connsiteY11" fmla="*/ 366066 h 781991"/>
              <a:gd name="connsiteX12" fmla="*/ 469975 w 485776"/>
              <a:gd name="connsiteY12" fmla="*/ 366066 h 781991"/>
              <a:gd name="connsiteX13" fmla="*/ 471488 w 485776"/>
              <a:gd name="connsiteY13" fmla="*/ 366066 h 781991"/>
              <a:gd name="connsiteX14" fmla="*/ 471488 w 485776"/>
              <a:gd name="connsiteY14" fmla="*/ 367592 h 781991"/>
              <a:gd name="connsiteX15" fmla="*/ 383699 w 485776"/>
              <a:gd name="connsiteY15" fmla="*/ 455348 h 781991"/>
              <a:gd name="connsiteX16" fmla="*/ 471488 w 485776"/>
              <a:gd name="connsiteY16" fmla="*/ 542340 h 781991"/>
              <a:gd name="connsiteX17" fmla="*/ 471488 w 485776"/>
              <a:gd name="connsiteY17" fmla="*/ 543866 h 781991"/>
              <a:gd name="connsiteX18" fmla="*/ 88546 w 485776"/>
              <a:gd name="connsiteY18" fmla="*/ 543866 h 781991"/>
              <a:gd name="connsiteX19" fmla="*/ 0 w 485776"/>
              <a:gd name="connsiteY19" fmla="*/ 455348 h 781991"/>
              <a:gd name="connsiteX20" fmla="*/ 196850 w 485776"/>
              <a:gd name="connsiteY20" fmla="*/ 277166 h 781991"/>
              <a:gd name="connsiteX21" fmla="*/ 205332 w 485776"/>
              <a:gd name="connsiteY21" fmla="*/ 277166 h 781991"/>
              <a:gd name="connsiteX22" fmla="*/ 241572 w 485776"/>
              <a:gd name="connsiteY22" fmla="*/ 277166 h 781991"/>
              <a:gd name="connsiteX23" fmla="*/ 250825 w 485776"/>
              <a:gd name="connsiteY23" fmla="*/ 277166 h 781991"/>
              <a:gd name="connsiteX24" fmla="*/ 250825 w 485776"/>
              <a:gd name="connsiteY24" fmla="*/ 285394 h 781991"/>
              <a:gd name="connsiteX25" fmla="*/ 250825 w 485776"/>
              <a:gd name="connsiteY25" fmla="*/ 345231 h 781991"/>
              <a:gd name="connsiteX26" fmla="*/ 250825 w 485776"/>
              <a:gd name="connsiteY26" fmla="*/ 354954 h 781991"/>
              <a:gd name="connsiteX27" fmla="*/ 241572 w 485776"/>
              <a:gd name="connsiteY27" fmla="*/ 354954 h 781991"/>
              <a:gd name="connsiteX28" fmla="*/ 205332 w 485776"/>
              <a:gd name="connsiteY28" fmla="*/ 354954 h 781991"/>
              <a:gd name="connsiteX29" fmla="*/ 196850 w 485776"/>
              <a:gd name="connsiteY29" fmla="*/ 354954 h 781991"/>
              <a:gd name="connsiteX30" fmla="*/ 196850 w 485776"/>
              <a:gd name="connsiteY30" fmla="*/ 345231 h 781991"/>
              <a:gd name="connsiteX31" fmla="*/ 196850 w 485776"/>
              <a:gd name="connsiteY31" fmla="*/ 285394 h 781991"/>
              <a:gd name="connsiteX32" fmla="*/ 14288 w 485776"/>
              <a:gd name="connsiteY32" fmla="*/ 86666 h 781991"/>
              <a:gd name="connsiteX33" fmla="*/ 397846 w 485776"/>
              <a:gd name="connsiteY33" fmla="*/ 86666 h 781991"/>
              <a:gd name="connsiteX34" fmla="*/ 485776 w 485776"/>
              <a:gd name="connsiteY34" fmla="*/ 173979 h 781991"/>
              <a:gd name="connsiteX35" fmla="*/ 397846 w 485776"/>
              <a:gd name="connsiteY35" fmla="*/ 261291 h 781991"/>
              <a:gd name="connsiteX36" fmla="*/ 15804 w 485776"/>
              <a:gd name="connsiteY36" fmla="*/ 261291 h 781991"/>
              <a:gd name="connsiteX37" fmla="*/ 14288 w 485776"/>
              <a:gd name="connsiteY37" fmla="*/ 261291 h 781991"/>
              <a:gd name="connsiteX38" fmla="*/ 14288 w 485776"/>
              <a:gd name="connsiteY38" fmla="*/ 260539 h 781991"/>
              <a:gd name="connsiteX39" fmla="*/ 102218 w 485776"/>
              <a:gd name="connsiteY39" fmla="*/ 173979 h 781991"/>
              <a:gd name="connsiteX40" fmla="*/ 14288 w 485776"/>
              <a:gd name="connsiteY40" fmla="*/ 88172 h 781991"/>
              <a:gd name="connsiteX41" fmla="*/ 223838 w 485776"/>
              <a:gd name="connsiteY41" fmla="*/ 115 h 781991"/>
              <a:gd name="connsiteX42" fmla="*/ 243886 w 485776"/>
              <a:gd name="connsiteY42" fmla="*/ 9259 h 781991"/>
              <a:gd name="connsiteX43" fmla="*/ 250825 w 485776"/>
              <a:gd name="connsiteY43" fmla="*/ 30595 h 781991"/>
              <a:gd name="connsiteX44" fmla="*/ 250825 w 485776"/>
              <a:gd name="connsiteY44" fmla="*/ 67933 h 781991"/>
              <a:gd name="connsiteX45" fmla="*/ 250825 w 485776"/>
              <a:gd name="connsiteY45" fmla="*/ 75553 h 781991"/>
              <a:gd name="connsiteX46" fmla="*/ 241572 w 485776"/>
              <a:gd name="connsiteY46" fmla="*/ 75553 h 781991"/>
              <a:gd name="connsiteX47" fmla="*/ 205332 w 485776"/>
              <a:gd name="connsiteY47" fmla="*/ 75553 h 781991"/>
              <a:gd name="connsiteX48" fmla="*/ 196850 w 485776"/>
              <a:gd name="connsiteY48" fmla="*/ 75553 h 781991"/>
              <a:gd name="connsiteX49" fmla="*/ 196850 w 485776"/>
              <a:gd name="connsiteY49" fmla="*/ 67933 h 781991"/>
              <a:gd name="connsiteX50" fmla="*/ 196850 w 485776"/>
              <a:gd name="connsiteY50" fmla="*/ 30595 h 781991"/>
              <a:gd name="connsiteX51" fmla="*/ 203790 w 485776"/>
              <a:gd name="connsiteY51" fmla="*/ 9259 h 781991"/>
              <a:gd name="connsiteX52" fmla="*/ 223838 w 485776"/>
              <a:gd name="connsiteY52" fmla="*/ 115 h 78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5776" h="781991">
                <a:moveTo>
                  <a:pt x="196850" y="554978"/>
                </a:moveTo>
                <a:lnTo>
                  <a:pt x="205332" y="554978"/>
                </a:lnTo>
                <a:lnTo>
                  <a:pt x="241572" y="554978"/>
                </a:lnTo>
                <a:lnTo>
                  <a:pt x="250825" y="554978"/>
                </a:lnTo>
                <a:lnTo>
                  <a:pt x="250825" y="564089"/>
                </a:lnTo>
                <a:lnTo>
                  <a:pt x="250825" y="750862"/>
                </a:lnTo>
                <a:cubicBezTo>
                  <a:pt x="250825" y="758455"/>
                  <a:pt x="248512" y="765288"/>
                  <a:pt x="243886" y="771362"/>
                </a:cubicBezTo>
                <a:cubicBezTo>
                  <a:pt x="239259" y="777436"/>
                  <a:pt x="232320" y="781991"/>
                  <a:pt x="223838" y="781991"/>
                </a:cubicBezTo>
                <a:cubicBezTo>
                  <a:pt x="216127" y="781991"/>
                  <a:pt x="208416" y="777436"/>
                  <a:pt x="203790" y="771362"/>
                </a:cubicBezTo>
                <a:cubicBezTo>
                  <a:pt x="199163" y="765288"/>
                  <a:pt x="196850" y="758455"/>
                  <a:pt x="196850" y="750862"/>
                </a:cubicBezTo>
                <a:lnTo>
                  <a:pt x="196850" y="564089"/>
                </a:lnTo>
                <a:close/>
                <a:moveTo>
                  <a:pt x="88546" y="366066"/>
                </a:moveTo>
                <a:lnTo>
                  <a:pt x="469975" y="366066"/>
                </a:lnTo>
                <a:lnTo>
                  <a:pt x="471488" y="366066"/>
                </a:lnTo>
                <a:lnTo>
                  <a:pt x="471488" y="367592"/>
                </a:lnTo>
                <a:lnTo>
                  <a:pt x="383699" y="455348"/>
                </a:lnTo>
                <a:lnTo>
                  <a:pt x="471488" y="542340"/>
                </a:lnTo>
                <a:lnTo>
                  <a:pt x="471488" y="543866"/>
                </a:lnTo>
                <a:lnTo>
                  <a:pt x="88546" y="543866"/>
                </a:lnTo>
                <a:lnTo>
                  <a:pt x="0" y="455348"/>
                </a:lnTo>
                <a:close/>
                <a:moveTo>
                  <a:pt x="196850" y="277166"/>
                </a:moveTo>
                <a:lnTo>
                  <a:pt x="205332" y="277166"/>
                </a:lnTo>
                <a:lnTo>
                  <a:pt x="241572" y="277166"/>
                </a:lnTo>
                <a:lnTo>
                  <a:pt x="250825" y="277166"/>
                </a:lnTo>
                <a:lnTo>
                  <a:pt x="250825" y="285394"/>
                </a:lnTo>
                <a:lnTo>
                  <a:pt x="250825" y="345231"/>
                </a:lnTo>
                <a:lnTo>
                  <a:pt x="250825" y="354954"/>
                </a:lnTo>
                <a:lnTo>
                  <a:pt x="241572" y="354954"/>
                </a:lnTo>
                <a:lnTo>
                  <a:pt x="205332" y="354954"/>
                </a:lnTo>
                <a:lnTo>
                  <a:pt x="196850" y="354954"/>
                </a:lnTo>
                <a:lnTo>
                  <a:pt x="196850" y="345231"/>
                </a:lnTo>
                <a:lnTo>
                  <a:pt x="196850" y="285394"/>
                </a:lnTo>
                <a:close/>
                <a:moveTo>
                  <a:pt x="14288" y="86666"/>
                </a:moveTo>
                <a:lnTo>
                  <a:pt x="397846" y="86666"/>
                </a:lnTo>
                <a:lnTo>
                  <a:pt x="485776" y="173979"/>
                </a:lnTo>
                <a:lnTo>
                  <a:pt x="397846" y="261291"/>
                </a:lnTo>
                <a:lnTo>
                  <a:pt x="15804" y="261291"/>
                </a:lnTo>
                <a:lnTo>
                  <a:pt x="14288" y="261291"/>
                </a:lnTo>
                <a:lnTo>
                  <a:pt x="14288" y="260539"/>
                </a:lnTo>
                <a:lnTo>
                  <a:pt x="102218" y="173979"/>
                </a:lnTo>
                <a:lnTo>
                  <a:pt x="14288" y="88172"/>
                </a:lnTo>
                <a:close/>
                <a:moveTo>
                  <a:pt x="223838" y="115"/>
                </a:moveTo>
                <a:cubicBezTo>
                  <a:pt x="232320" y="-647"/>
                  <a:pt x="239259" y="2401"/>
                  <a:pt x="243886" y="9259"/>
                </a:cubicBezTo>
                <a:cubicBezTo>
                  <a:pt x="248512" y="15355"/>
                  <a:pt x="250825" y="22213"/>
                  <a:pt x="250825" y="30595"/>
                </a:cubicBezTo>
                <a:lnTo>
                  <a:pt x="250825" y="67933"/>
                </a:lnTo>
                <a:lnTo>
                  <a:pt x="250825" y="75553"/>
                </a:lnTo>
                <a:lnTo>
                  <a:pt x="241572" y="75553"/>
                </a:lnTo>
                <a:lnTo>
                  <a:pt x="205332" y="75553"/>
                </a:lnTo>
                <a:lnTo>
                  <a:pt x="196850" y="75553"/>
                </a:lnTo>
                <a:lnTo>
                  <a:pt x="196850" y="67933"/>
                </a:lnTo>
                <a:lnTo>
                  <a:pt x="196850" y="30595"/>
                </a:lnTo>
                <a:cubicBezTo>
                  <a:pt x="196850" y="22213"/>
                  <a:pt x="199163" y="15355"/>
                  <a:pt x="203790" y="9259"/>
                </a:cubicBezTo>
                <a:cubicBezTo>
                  <a:pt x="208416" y="2401"/>
                  <a:pt x="216127" y="115"/>
                  <a:pt x="223838" y="1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9620FC94-06AB-4D50-BF2E-13EC1C088A5A}"/>
              </a:ext>
            </a:extLst>
          </p:cNvPr>
          <p:cNvGrpSpPr/>
          <p:nvPr/>
        </p:nvGrpSpPr>
        <p:grpSpPr>
          <a:xfrm>
            <a:off x="9787311" y="5051684"/>
            <a:ext cx="1858621" cy="1029294"/>
            <a:chOff x="1730330" y="5175558"/>
            <a:chExt cx="1742087" cy="102929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55F81FD-856E-4CE9-8C62-3F66C959679E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7997E6E-C39B-4073-90F5-C3EF8B4A6DE3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13764B8-0C77-4F7E-9872-B1C29475274C}"/>
              </a:ext>
            </a:extLst>
          </p:cNvPr>
          <p:cNvGrpSpPr/>
          <p:nvPr/>
        </p:nvGrpSpPr>
        <p:grpSpPr>
          <a:xfrm>
            <a:off x="9438580" y="3866655"/>
            <a:ext cx="2207353" cy="893296"/>
            <a:chOff x="9023213" y="2973444"/>
            <a:chExt cx="2207354" cy="893296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7C408E0-A676-4D49-BB14-23750B9620F4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A55DEBA5-ECF9-4A40-8D0F-171DB1CEB3A7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4" name="Chevron 60">
                <a:extLst>
                  <a:ext uri="{FF2B5EF4-FFF2-40B4-BE49-F238E27FC236}">
                    <a16:creationId xmlns:a16="http://schemas.microsoft.com/office/drawing/2014/main" id="{9F41CECE-D9A3-480A-994A-5D878D12B5C0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803989A-3406-4EDB-9922-DCEF828BC63E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FB44419-8F59-4D2D-BA19-B5A060989089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45BCC46-777B-4BA6-AE2F-25765A5642B1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D8C7698-D582-401E-8E8B-30FBEA73D7FF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35" name="그룹 6">
            <a:extLst>
              <a:ext uri="{FF2B5EF4-FFF2-40B4-BE49-F238E27FC236}">
                <a16:creationId xmlns:a16="http://schemas.microsoft.com/office/drawing/2014/main" id="{312D9568-2108-4581-91FA-AD697009CC90}"/>
              </a:ext>
            </a:extLst>
          </p:cNvPr>
          <p:cNvGrpSpPr/>
          <p:nvPr/>
        </p:nvGrpSpPr>
        <p:grpSpPr>
          <a:xfrm>
            <a:off x="7622043" y="5051684"/>
            <a:ext cx="1858621" cy="1029294"/>
            <a:chOff x="1730330" y="5175558"/>
            <a:chExt cx="1742087" cy="102929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09A3C8E-6098-42C6-B6AF-7766DD315FB7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C4FAB0D-E73D-40B0-9BF2-7840DBFCE608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D5352367-0AF4-418B-B8A6-6E976ADA5CCD}"/>
              </a:ext>
            </a:extLst>
          </p:cNvPr>
          <p:cNvGrpSpPr/>
          <p:nvPr/>
        </p:nvGrpSpPr>
        <p:grpSpPr>
          <a:xfrm>
            <a:off x="7273312" y="3866655"/>
            <a:ext cx="2207353" cy="893296"/>
            <a:chOff x="9023213" y="2973444"/>
            <a:chExt cx="2207354" cy="893296"/>
          </a:xfrm>
        </p:grpSpPr>
        <p:grpSp>
          <p:nvGrpSpPr>
            <p:cNvPr id="39" name="Group 39">
              <a:extLst>
                <a:ext uri="{FF2B5EF4-FFF2-40B4-BE49-F238E27FC236}">
                  <a16:creationId xmlns:a16="http://schemas.microsoft.com/office/drawing/2014/main" id="{769B0419-40FD-4FEE-AD25-F9B3F7A5D4E8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44" name="Oval 44">
                <a:extLst>
                  <a:ext uri="{FF2B5EF4-FFF2-40B4-BE49-F238E27FC236}">
                    <a16:creationId xmlns:a16="http://schemas.microsoft.com/office/drawing/2014/main" id="{9741E8B7-234C-4CA7-BA97-1617A3A95F32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5" name="Chevron 60">
                <a:extLst>
                  <a:ext uri="{FF2B5EF4-FFF2-40B4-BE49-F238E27FC236}">
                    <a16:creationId xmlns:a16="http://schemas.microsoft.com/office/drawing/2014/main" id="{2FB1541C-0349-49D7-A02B-91E93C38D61B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0FBD0973-47DB-4A52-824E-D9A484AB6E5A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10C7295-BC9F-4B48-9747-A5C9CDF34E61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1393E7C-55E5-42BB-9B17-85A70B477836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E2E8353-FA8C-49D9-AFDA-9078A436D6E9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6" name="그룹 6">
            <a:extLst>
              <a:ext uri="{FF2B5EF4-FFF2-40B4-BE49-F238E27FC236}">
                <a16:creationId xmlns:a16="http://schemas.microsoft.com/office/drawing/2014/main" id="{6D239D33-543C-41E7-B804-9761E96B3B1D}"/>
              </a:ext>
            </a:extLst>
          </p:cNvPr>
          <p:cNvGrpSpPr/>
          <p:nvPr/>
        </p:nvGrpSpPr>
        <p:grpSpPr>
          <a:xfrm>
            <a:off x="5456774" y="5051684"/>
            <a:ext cx="1858621" cy="1029294"/>
            <a:chOff x="1730330" y="5175558"/>
            <a:chExt cx="1742087" cy="102929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F071382-B874-4B03-B5CD-2B80F1FCDD8E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B44658E-CED7-4BFF-9BE2-0377904BAC8C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9" name="Group 50">
            <a:extLst>
              <a:ext uri="{FF2B5EF4-FFF2-40B4-BE49-F238E27FC236}">
                <a16:creationId xmlns:a16="http://schemas.microsoft.com/office/drawing/2014/main" id="{0FF6538E-D2F0-4299-8213-9F428A90865F}"/>
              </a:ext>
            </a:extLst>
          </p:cNvPr>
          <p:cNvGrpSpPr/>
          <p:nvPr/>
        </p:nvGrpSpPr>
        <p:grpSpPr>
          <a:xfrm>
            <a:off x="5108043" y="3866655"/>
            <a:ext cx="2207353" cy="893296"/>
            <a:chOff x="9023213" y="2973444"/>
            <a:chExt cx="2207354" cy="893296"/>
          </a:xfrm>
        </p:grpSpPr>
        <p:grpSp>
          <p:nvGrpSpPr>
            <p:cNvPr id="50" name="Group 51">
              <a:extLst>
                <a:ext uri="{FF2B5EF4-FFF2-40B4-BE49-F238E27FC236}">
                  <a16:creationId xmlns:a16="http://schemas.microsoft.com/office/drawing/2014/main" id="{95D5117A-F589-4F24-9C50-14BD7F62F068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55" name="Oval 56">
                <a:extLst>
                  <a:ext uri="{FF2B5EF4-FFF2-40B4-BE49-F238E27FC236}">
                    <a16:creationId xmlns:a16="http://schemas.microsoft.com/office/drawing/2014/main" id="{38E51E5A-BA5A-4CA5-9555-8D6F35803B1D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6" name="Chevron 60">
                <a:extLst>
                  <a:ext uri="{FF2B5EF4-FFF2-40B4-BE49-F238E27FC236}">
                    <a16:creationId xmlns:a16="http://schemas.microsoft.com/office/drawing/2014/main" id="{64AF172C-DF3E-4AA0-B3B6-BFFA242A275A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51" name="Group 52">
              <a:extLst>
                <a:ext uri="{FF2B5EF4-FFF2-40B4-BE49-F238E27FC236}">
                  <a16:creationId xmlns:a16="http://schemas.microsoft.com/office/drawing/2014/main" id="{4E1A32DA-36CE-43A7-BCEA-DD22D4485A3F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D790D75-0FE4-4D35-813F-60C9EBF50284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16FB963-F5BE-49F7-A426-FC10CA7AACCB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AD5531E-24A0-4B60-B0A2-205B9039E467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57" name="그룹 6">
            <a:extLst>
              <a:ext uri="{FF2B5EF4-FFF2-40B4-BE49-F238E27FC236}">
                <a16:creationId xmlns:a16="http://schemas.microsoft.com/office/drawing/2014/main" id="{6EC5373F-F110-4DA3-9667-E44BAC9B45FA}"/>
              </a:ext>
            </a:extLst>
          </p:cNvPr>
          <p:cNvGrpSpPr/>
          <p:nvPr/>
        </p:nvGrpSpPr>
        <p:grpSpPr>
          <a:xfrm>
            <a:off x="3291505" y="5051684"/>
            <a:ext cx="1858621" cy="1029294"/>
            <a:chOff x="1730330" y="5175558"/>
            <a:chExt cx="1742087" cy="102929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B89750B-62C5-4318-9B4F-DE4AA01684F7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8A92B7A-139B-4844-A44A-377662A9D4A0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60" name="Group 62">
            <a:extLst>
              <a:ext uri="{FF2B5EF4-FFF2-40B4-BE49-F238E27FC236}">
                <a16:creationId xmlns:a16="http://schemas.microsoft.com/office/drawing/2014/main" id="{20700666-4EE3-4688-923E-616BEE4C97D0}"/>
              </a:ext>
            </a:extLst>
          </p:cNvPr>
          <p:cNvGrpSpPr/>
          <p:nvPr/>
        </p:nvGrpSpPr>
        <p:grpSpPr>
          <a:xfrm>
            <a:off x="2942774" y="3866655"/>
            <a:ext cx="2207353" cy="893296"/>
            <a:chOff x="9023213" y="2973444"/>
            <a:chExt cx="2207354" cy="893296"/>
          </a:xfrm>
        </p:grpSpPr>
        <p:grpSp>
          <p:nvGrpSpPr>
            <p:cNvPr id="61" name="Group 63">
              <a:extLst>
                <a:ext uri="{FF2B5EF4-FFF2-40B4-BE49-F238E27FC236}">
                  <a16:creationId xmlns:a16="http://schemas.microsoft.com/office/drawing/2014/main" id="{CF2D44CA-8083-48DE-967B-8BB3C1F32C84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66" name="Oval 68">
                <a:extLst>
                  <a:ext uri="{FF2B5EF4-FFF2-40B4-BE49-F238E27FC236}">
                    <a16:creationId xmlns:a16="http://schemas.microsoft.com/office/drawing/2014/main" id="{445B7123-C70A-4A52-9AC8-235B5C393C35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67" name="Chevron 60">
                <a:extLst>
                  <a:ext uri="{FF2B5EF4-FFF2-40B4-BE49-F238E27FC236}">
                    <a16:creationId xmlns:a16="http://schemas.microsoft.com/office/drawing/2014/main" id="{C9DE9F96-84C7-47F2-AC6E-CFAA34DCB9A1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62" name="Group 64">
              <a:extLst>
                <a:ext uri="{FF2B5EF4-FFF2-40B4-BE49-F238E27FC236}">
                  <a16:creationId xmlns:a16="http://schemas.microsoft.com/office/drawing/2014/main" id="{185E2CEA-49B8-434A-89A3-F999232C4C6D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95F1C305-3B8C-4397-A813-8BC22D885EE1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65589DAE-E169-4B66-AFF3-F07C5F95DB84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FCD1B0E-E855-4D12-999C-14EA4C29AEF8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68" name="그룹 6">
            <a:extLst>
              <a:ext uri="{FF2B5EF4-FFF2-40B4-BE49-F238E27FC236}">
                <a16:creationId xmlns:a16="http://schemas.microsoft.com/office/drawing/2014/main" id="{DC1864A8-4833-4F9E-B8EA-BB4C7859B0F0}"/>
              </a:ext>
            </a:extLst>
          </p:cNvPr>
          <p:cNvGrpSpPr/>
          <p:nvPr/>
        </p:nvGrpSpPr>
        <p:grpSpPr>
          <a:xfrm>
            <a:off x="1126236" y="5051684"/>
            <a:ext cx="1858621" cy="1029294"/>
            <a:chOff x="1730330" y="5175558"/>
            <a:chExt cx="1742087" cy="102929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2039AC6-00AE-4DC8-8458-BFC3F7066ED7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C778800-61BB-48C0-882D-79F6A32BC8F2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71" name="Group 74">
            <a:extLst>
              <a:ext uri="{FF2B5EF4-FFF2-40B4-BE49-F238E27FC236}">
                <a16:creationId xmlns:a16="http://schemas.microsoft.com/office/drawing/2014/main" id="{4A5A3F46-0C0B-412B-841D-A9485DCC395F}"/>
              </a:ext>
            </a:extLst>
          </p:cNvPr>
          <p:cNvGrpSpPr/>
          <p:nvPr/>
        </p:nvGrpSpPr>
        <p:grpSpPr>
          <a:xfrm>
            <a:off x="777505" y="3866655"/>
            <a:ext cx="2207353" cy="893296"/>
            <a:chOff x="9023213" y="2973444"/>
            <a:chExt cx="2207354" cy="893296"/>
          </a:xfrm>
        </p:grpSpPr>
        <p:grpSp>
          <p:nvGrpSpPr>
            <p:cNvPr id="72" name="Group 75">
              <a:extLst>
                <a:ext uri="{FF2B5EF4-FFF2-40B4-BE49-F238E27FC236}">
                  <a16:creationId xmlns:a16="http://schemas.microsoft.com/office/drawing/2014/main" id="{B75ECEE1-81CC-4C93-A7AD-B329C645BCB2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77" name="Oval 80">
                <a:extLst>
                  <a:ext uri="{FF2B5EF4-FFF2-40B4-BE49-F238E27FC236}">
                    <a16:creationId xmlns:a16="http://schemas.microsoft.com/office/drawing/2014/main" id="{6DD8F58F-797D-46AA-B3C7-1C5363313771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78" name="Chevron 60">
                <a:extLst>
                  <a:ext uri="{FF2B5EF4-FFF2-40B4-BE49-F238E27FC236}">
                    <a16:creationId xmlns:a16="http://schemas.microsoft.com/office/drawing/2014/main" id="{41490A22-EB91-4330-83C6-F83D13A02D28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73" name="Group 76">
              <a:extLst>
                <a:ext uri="{FF2B5EF4-FFF2-40B4-BE49-F238E27FC236}">
                  <a16:creationId xmlns:a16="http://schemas.microsoft.com/office/drawing/2014/main" id="{90BFF6FC-8321-4B61-8339-AE9771981DF6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E6C5045-C405-47C0-B7D6-EA5C96A1E653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1C8FFB28-C3F2-4CC3-B1C1-258E40B69FAC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C441672-EEDB-4FBF-BFF7-7AC5C8E2DE7F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8BFD9951-4184-41B1-A74B-B15601E5157B}"/>
              </a:ext>
            </a:extLst>
          </p:cNvPr>
          <p:cNvGrpSpPr/>
          <p:nvPr/>
        </p:nvGrpSpPr>
        <p:grpSpPr>
          <a:xfrm>
            <a:off x="1828702" y="2722443"/>
            <a:ext cx="2016000" cy="924999"/>
            <a:chOff x="304702" y="2722441"/>
            <a:chExt cx="2016000" cy="924999"/>
          </a:xfrm>
        </p:grpSpPr>
        <p:sp>
          <p:nvSpPr>
            <p:cNvPr id="3" name="Text Placeholder 2">
              <a:extLst>
                <a:ext uri="{FF2B5EF4-FFF2-40B4-BE49-F238E27FC236}">
                  <a16:creationId xmlns:a16="http://schemas.microsoft.com/office/drawing/2014/main" id="{E09CCF0A-581B-42C8-8B7E-26178799453D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 Placeholder 4">
              <a:extLst>
                <a:ext uri="{FF2B5EF4-FFF2-40B4-BE49-F238E27FC236}">
                  <a16:creationId xmlns:a16="http://schemas.microsoft.com/office/drawing/2014/main" id="{A773426E-700A-4DE7-A1B3-5E74D3F84CA4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en-US" altLang="ko-KR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4729BBAA-B4DE-47CF-AD4C-850BFB3F393D}"/>
              </a:ext>
            </a:extLst>
          </p:cNvPr>
          <p:cNvGrpSpPr/>
          <p:nvPr/>
        </p:nvGrpSpPr>
        <p:grpSpPr>
          <a:xfrm>
            <a:off x="1828702" y="4116967"/>
            <a:ext cx="2016000" cy="923531"/>
            <a:chOff x="304702" y="4116965"/>
            <a:chExt cx="2016000" cy="923531"/>
          </a:xfrm>
        </p:grpSpPr>
        <p:sp>
          <p:nvSpPr>
            <p:cNvPr id="6" name="Text Placeholder 5">
              <a:extLst>
                <a:ext uri="{FF2B5EF4-FFF2-40B4-BE49-F238E27FC236}">
                  <a16:creationId xmlns:a16="http://schemas.microsoft.com/office/drawing/2014/main" id="{DF0DED7D-2600-4B66-8DDA-2A3B2451021D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7" name="Text Placeholder 8">
              <a:extLst>
                <a:ext uri="{FF2B5EF4-FFF2-40B4-BE49-F238E27FC236}">
                  <a16:creationId xmlns:a16="http://schemas.microsoft.com/office/drawing/2014/main" id="{B4015AF1-DF64-47B4-9D93-6F60F215B324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344D3440-BBF5-4E8B-B8BB-2F17D2834024}"/>
              </a:ext>
            </a:extLst>
          </p:cNvPr>
          <p:cNvGrpSpPr/>
          <p:nvPr/>
        </p:nvGrpSpPr>
        <p:grpSpPr>
          <a:xfrm>
            <a:off x="8328472" y="2722443"/>
            <a:ext cx="2016000" cy="924999"/>
            <a:chOff x="6804472" y="2722441"/>
            <a:chExt cx="2016000" cy="924999"/>
          </a:xfrm>
        </p:grpSpPr>
        <p:sp>
          <p:nvSpPr>
            <p:cNvPr id="9" name="Text Placeholder 28">
              <a:extLst>
                <a:ext uri="{FF2B5EF4-FFF2-40B4-BE49-F238E27FC236}">
                  <a16:creationId xmlns:a16="http://schemas.microsoft.com/office/drawing/2014/main" id="{34719D67-AF2F-412F-A28E-760794DCF611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0" name="Text Placeholder 29">
              <a:extLst>
                <a:ext uri="{FF2B5EF4-FFF2-40B4-BE49-F238E27FC236}">
                  <a16:creationId xmlns:a16="http://schemas.microsoft.com/office/drawing/2014/main" id="{3483F2BE-33F5-43BE-B6F9-CDB9567E4F01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B403D759-E9CA-442B-9949-3B2C5AB065E3}"/>
              </a:ext>
            </a:extLst>
          </p:cNvPr>
          <p:cNvGrpSpPr/>
          <p:nvPr/>
        </p:nvGrpSpPr>
        <p:grpSpPr>
          <a:xfrm>
            <a:off x="8328472" y="4116967"/>
            <a:ext cx="2016000" cy="923531"/>
            <a:chOff x="6804472" y="4116965"/>
            <a:chExt cx="2016000" cy="923531"/>
          </a:xfrm>
        </p:grpSpPr>
        <p:sp>
          <p:nvSpPr>
            <p:cNvPr id="12" name="Text Placeholder 30">
              <a:extLst>
                <a:ext uri="{FF2B5EF4-FFF2-40B4-BE49-F238E27FC236}">
                  <a16:creationId xmlns:a16="http://schemas.microsoft.com/office/drawing/2014/main" id="{24AA04EA-EDB5-4F1D-B3A1-A2AAEAACBF08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 Placeholder 31">
              <a:extLst>
                <a:ext uri="{FF2B5EF4-FFF2-40B4-BE49-F238E27FC236}">
                  <a16:creationId xmlns:a16="http://schemas.microsoft.com/office/drawing/2014/main" id="{C49C0E9E-3206-406A-9EB4-BE3610E3A9F0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14" name="Rectangle 12">
            <a:extLst>
              <a:ext uri="{FF2B5EF4-FFF2-40B4-BE49-F238E27FC236}">
                <a16:creationId xmlns:a16="http://schemas.microsoft.com/office/drawing/2014/main" id="{C4BC0F5F-B115-4371-A9AF-2E7D6CC1C2D4}"/>
              </a:ext>
            </a:extLst>
          </p:cNvPr>
          <p:cNvSpPr/>
          <p:nvPr/>
        </p:nvSpPr>
        <p:spPr>
          <a:xfrm>
            <a:off x="4023792" y="2932280"/>
            <a:ext cx="504056" cy="50405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8802F760-6A6A-4F93-9317-13C742A2E474}"/>
              </a:ext>
            </a:extLst>
          </p:cNvPr>
          <p:cNvSpPr/>
          <p:nvPr/>
        </p:nvSpPr>
        <p:spPr>
          <a:xfrm>
            <a:off x="4023792" y="4327004"/>
            <a:ext cx="504056" cy="50405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id="{954E31A8-9327-4323-B6E9-AE11417D3B31}"/>
              </a:ext>
            </a:extLst>
          </p:cNvPr>
          <p:cNvSpPr/>
          <p:nvPr/>
        </p:nvSpPr>
        <p:spPr>
          <a:xfrm>
            <a:off x="7608168" y="4327004"/>
            <a:ext cx="504056" cy="50405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B56B4567-0C4E-441A-9A95-36A42DFD3D58}"/>
              </a:ext>
            </a:extLst>
          </p:cNvPr>
          <p:cNvSpPr/>
          <p:nvPr/>
        </p:nvSpPr>
        <p:spPr>
          <a:xfrm>
            <a:off x="7608168" y="2932280"/>
            <a:ext cx="504056" cy="504056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Donut 39">
            <a:extLst>
              <a:ext uri="{FF2B5EF4-FFF2-40B4-BE49-F238E27FC236}">
                <a16:creationId xmlns:a16="http://schemas.microsoft.com/office/drawing/2014/main" id="{285B0024-0E88-4DA4-910C-4C0F40B0A371}"/>
              </a:ext>
            </a:extLst>
          </p:cNvPr>
          <p:cNvSpPr/>
          <p:nvPr/>
        </p:nvSpPr>
        <p:spPr>
          <a:xfrm>
            <a:off x="7689876" y="302450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36648EEE-8474-437F-AE73-A72717DAEA54}"/>
              </a:ext>
            </a:extLst>
          </p:cNvPr>
          <p:cNvSpPr/>
          <p:nvPr/>
        </p:nvSpPr>
        <p:spPr>
          <a:xfrm>
            <a:off x="7683649" y="4438218"/>
            <a:ext cx="344421" cy="28790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AB80719A-90E8-4BEE-A722-B726EF4EB9C3}"/>
              </a:ext>
            </a:extLst>
          </p:cNvPr>
          <p:cNvSpPr/>
          <p:nvPr/>
        </p:nvSpPr>
        <p:spPr>
          <a:xfrm>
            <a:off x="4096089" y="3075036"/>
            <a:ext cx="361627" cy="23766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Oval 21">
            <a:extLst>
              <a:ext uri="{FF2B5EF4-FFF2-40B4-BE49-F238E27FC236}">
                <a16:creationId xmlns:a16="http://schemas.microsoft.com/office/drawing/2014/main" id="{53733FC0-408C-4748-8737-0E7216420865}"/>
              </a:ext>
            </a:extLst>
          </p:cNvPr>
          <p:cNvSpPr>
            <a:spLocks noChangeAspect="1"/>
          </p:cNvSpPr>
          <p:nvPr/>
        </p:nvSpPr>
        <p:spPr>
          <a:xfrm>
            <a:off x="4135695" y="4432699"/>
            <a:ext cx="280251" cy="28259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텍스트 개체 틀 43">
            <a:extLst>
              <a:ext uri="{FF2B5EF4-FFF2-40B4-BE49-F238E27FC236}">
                <a16:creationId xmlns:a16="http://schemas.microsoft.com/office/drawing/2014/main" id="{6CD323F1-0636-496C-BD5F-F465A3055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BB9617C0-5897-4BFA-9FA4-AC76B86C852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CF3BB50E-AC7A-485A-93FA-430C018C5AFC}"/>
              </a:ext>
            </a:extLst>
          </p:cNvPr>
          <p:cNvSpPr/>
          <p:nvPr/>
        </p:nvSpPr>
        <p:spPr>
          <a:xfrm>
            <a:off x="6551913" y="4267179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87BED9B0-D380-4651-9EF6-584049FEB24A}"/>
              </a:ext>
            </a:extLst>
          </p:cNvPr>
          <p:cNvSpPr/>
          <p:nvPr/>
        </p:nvSpPr>
        <p:spPr>
          <a:xfrm>
            <a:off x="4720180" y="3663996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DC709411-AA25-4448-AAC5-80C0E18A39F6}"/>
              </a:ext>
            </a:extLst>
          </p:cNvPr>
          <p:cNvSpPr/>
          <p:nvPr/>
        </p:nvSpPr>
        <p:spPr>
          <a:xfrm>
            <a:off x="2895600" y="3040171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C35EF17-715E-4BFD-9879-631A9A9DAFEC}"/>
              </a:ext>
            </a:extLst>
          </p:cNvPr>
          <p:cNvSpPr/>
          <p:nvPr/>
        </p:nvSpPr>
        <p:spPr>
          <a:xfrm>
            <a:off x="1075942" y="2429863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40ACE6E5-5254-484D-A13A-B9BA5F954224}"/>
              </a:ext>
            </a:extLst>
          </p:cNvPr>
          <p:cNvSpPr/>
          <p:nvPr/>
        </p:nvSpPr>
        <p:spPr>
          <a:xfrm>
            <a:off x="1066800" y="1413180"/>
            <a:ext cx="10058400" cy="1352041"/>
          </a:xfrm>
          <a:prstGeom prst="rightArrow">
            <a:avLst>
              <a:gd name="adj1" fmla="val 51572"/>
              <a:gd name="adj2" fmla="val 4984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D2CE3194-6CBB-4DA2-B98D-363E76F65DDB}"/>
              </a:ext>
            </a:extLst>
          </p:cNvPr>
          <p:cNvSpPr/>
          <p:nvPr/>
        </p:nvSpPr>
        <p:spPr>
          <a:xfrm>
            <a:off x="2895600" y="2026684"/>
            <a:ext cx="8229600" cy="1352041"/>
          </a:xfrm>
          <a:prstGeom prst="rightArrow">
            <a:avLst>
              <a:gd name="adj1" fmla="val 51572"/>
              <a:gd name="adj2" fmla="val 4984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F8F5CB8-57F1-4C43-BAF5-B05E55244F48}"/>
              </a:ext>
            </a:extLst>
          </p:cNvPr>
          <p:cNvSpPr/>
          <p:nvPr/>
        </p:nvSpPr>
        <p:spPr>
          <a:xfrm>
            <a:off x="4724400" y="2640188"/>
            <a:ext cx="6400800" cy="1352041"/>
          </a:xfrm>
          <a:prstGeom prst="rightArrow">
            <a:avLst>
              <a:gd name="adj1" fmla="val 51572"/>
              <a:gd name="adj2" fmla="val 4984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F374CDCF-1371-49BA-9E2A-79DA077814BD}"/>
              </a:ext>
            </a:extLst>
          </p:cNvPr>
          <p:cNvSpPr/>
          <p:nvPr/>
        </p:nvSpPr>
        <p:spPr>
          <a:xfrm>
            <a:off x="6553200" y="3253693"/>
            <a:ext cx="4572000" cy="1352041"/>
          </a:xfrm>
          <a:prstGeom prst="rightArrow">
            <a:avLst>
              <a:gd name="adj1" fmla="val 51572"/>
              <a:gd name="adj2" fmla="val 4984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6C3D1B-1E6C-4C9E-B84F-B812630B03F5}"/>
              </a:ext>
            </a:extLst>
          </p:cNvPr>
          <p:cNvSpPr txBox="1"/>
          <p:nvPr/>
        </p:nvSpPr>
        <p:spPr>
          <a:xfrm>
            <a:off x="1343341" y="1919923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C08E29-DEF2-4EBD-A1FC-0821049F9156}"/>
              </a:ext>
            </a:extLst>
          </p:cNvPr>
          <p:cNvSpPr txBox="1"/>
          <p:nvPr/>
        </p:nvSpPr>
        <p:spPr>
          <a:xfrm>
            <a:off x="3167256" y="2533427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1CCEE8-3DC1-4CF9-BA38-B3C58AB38511}"/>
              </a:ext>
            </a:extLst>
          </p:cNvPr>
          <p:cNvSpPr txBox="1"/>
          <p:nvPr/>
        </p:nvSpPr>
        <p:spPr>
          <a:xfrm>
            <a:off x="4991171" y="3146931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6FBA28-61F9-4C10-ACF7-BF25EAFA9FEC}"/>
              </a:ext>
            </a:extLst>
          </p:cNvPr>
          <p:cNvSpPr txBox="1"/>
          <p:nvPr/>
        </p:nvSpPr>
        <p:spPr>
          <a:xfrm>
            <a:off x="6815087" y="3760436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21">
            <a:extLst>
              <a:ext uri="{FF2B5EF4-FFF2-40B4-BE49-F238E27FC236}">
                <a16:creationId xmlns:a16="http://schemas.microsoft.com/office/drawing/2014/main" id="{A4617DA5-BBE6-4E55-B2EB-006E352F6ED7}"/>
              </a:ext>
            </a:extLst>
          </p:cNvPr>
          <p:cNvGrpSpPr/>
          <p:nvPr/>
        </p:nvGrpSpPr>
        <p:grpSpPr>
          <a:xfrm>
            <a:off x="1257231" y="2725259"/>
            <a:ext cx="1504984" cy="1420888"/>
            <a:chOff x="6516215" y="1781402"/>
            <a:chExt cx="3376305" cy="142088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44A776D-FEC8-49BE-8CC2-D57C72DDB051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E0A701-40D2-4BBC-A13B-5B9E225A9CE0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id="{F6DA6B12-E869-4F89-8DB6-C1C3A56AFDAD}"/>
              </a:ext>
            </a:extLst>
          </p:cNvPr>
          <p:cNvGrpSpPr/>
          <p:nvPr/>
        </p:nvGrpSpPr>
        <p:grpSpPr>
          <a:xfrm>
            <a:off x="3087659" y="3337698"/>
            <a:ext cx="1504984" cy="1420888"/>
            <a:chOff x="6516215" y="1781402"/>
            <a:chExt cx="3376305" cy="142088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3141D4-44E8-4833-8494-268A9254D42C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665920F-E5EB-4D4D-BFA3-1AD515EF506C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7">
            <a:extLst>
              <a:ext uri="{FF2B5EF4-FFF2-40B4-BE49-F238E27FC236}">
                <a16:creationId xmlns:a16="http://schemas.microsoft.com/office/drawing/2014/main" id="{94CCD138-8E8F-4DBE-804A-E7D891A5D2B1}"/>
              </a:ext>
            </a:extLst>
          </p:cNvPr>
          <p:cNvGrpSpPr/>
          <p:nvPr/>
        </p:nvGrpSpPr>
        <p:grpSpPr>
          <a:xfrm>
            <a:off x="4918087" y="3950137"/>
            <a:ext cx="1504984" cy="1420888"/>
            <a:chOff x="6516215" y="1781402"/>
            <a:chExt cx="3376305" cy="142088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101DA6-1C3C-4763-9777-68F10F15C144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4B8E6E0-000B-4EE9-B7FC-BAA50004FF5F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0">
            <a:extLst>
              <a:ext uri="{FF2B5EF4-FFF2-40B4-BE49-F238E27FC236}">
                <a16:creationId xmlns:a16="http://schemas.microsoft.com/office/drawing/2014/main" id="{08BC8A0D-A253-4F74-B9ED-CC63C5313F69}"/>
              </a:ext>
            </a:extLst>
          </p:cNvPr>
          <p:cNvGrpSpPr/>
          <p:nvPr/>
        </p:nvGrpSpPr>
        <p:grpSpPr>
          <a:xfrm>
            <a:off x="6748515" y="4562575"/>
            <a:ext cx="1504984" cy="1420888"/>
            <a:chOff x="6516215" y="1781402"/>
            <a:chExt cx="3376305" cy="142088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5BCC2F3-650A-44CE-B873-FF6E5FA54849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F681EAC-A150-4242-B512-95828C5ECE47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2">
            <a:extLst>
              <a:ext uri="{FF2B5EF4-FFF2-40B4-BE49-F238E27FC236}">
                <a16:creationId xmlns:a16="http://schemas.microsoft.com/office/drawing/2014/main" id="{EDF542AD-2364-41B8-9C06-896C0B8D0F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564072"/>
              </p:ext>
            </p:extLst>
          </p:nvPr>
        </p:nvGraphicFramePr>
        <p:xfrm>
          <a:off x="3666680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23">
            <a:extLst>
              <a:ext uri="{FF2B5EF4-FFF2-40B4-BE49-F238E27FC236}">
                <a16:creationId xmlns:a16="http://schemas.microsoft.com/office/drawing/2014/main" id="{DE895FF1-AB3F-47D1-A401-DE5493FAB5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677521"/>
              </p:ext>
            </p:extLst>
          </p:nvPr>
        </p:nvGraphicFramePr>
        <p:xfrm>
          <a:off x="6378395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le 24">
            <a:extLst>
              <a:ext uri="{FF2B5EF4-FFF2-40B4-BE49-F238E27FC236}">
                <a16:creationId xmlns:a16="http://schemas.microsoft.com/office/drawing/2014/main" id="{9F196603-211C-4A3B-A7DA-6BA4847280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963793"/>
              </p:ext>
            </p:extLst>
          </p:nvPr>
        </p:nvGraphicFramePr>
        <p:xfrm>
          <a:off x="9090110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84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Rectangle 25">
            <a:extLst>
              <a:ext uri="{FF2B5EF4-FFF2-40B4-BE49-F238E27FC236}">
                <a16:creationId xmlns:a16="http://schemas.microsoft.com/office/drawing/2014/main" id="{C40CC0C3-CF89-49DD-BFB4-42329D3CB428}"/>
              </a:ext>
            </a:extLst>
          </p:cNvPr>
          <p:cNvSpPr/>
          <p:nvPr/>
        </p:nvSpPr>
        <p:spPr>
          <a:xfrm>
            <a:off x="4435034" y="1489151"/>
            <a:ext cx="597201" cy="597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A3D145B3-5633-4FBC-86FC-CD31DB4F8729}"/>
              </a:ext>
            </a:extLst>
          </p:cNvPr>
          <p:cNvSpPr/>
          <p:nvPr/>
        </p:nvSpPr>
        <p:spPr>
          <a:xfrm>
            <a:off x="7146749" y="1489151"/>
            <a:ext cx="597201" cy="597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27">
            <a:extLst>
              <a:ext uri="{FF2B5EF4-FFF2-40B4-BE49-F238E27FC236}">
                <a16:creationId xmlns:a16="http://schemas.microsoft.com/office/drawing/2014/main" id="{45DC53DA-796C-4679-A033-1F447E9D8F91}"/>
              </a:ext>
            </a:extLst>
          </p:cNvPr>
          <p:cNvSpPr/>
          <p:nvPr/>
        </p:nvSpPr>
        <p:spPr>
          <a:xfrm>
            <a:off x="9858464" y="1489151"/>
            <a:ext cx="597201" cy="597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9" name="Table 28">
            <a:extLst>
              <a:ext uri="{FF2B5EF4-FFF2-40B4-BE49-F238E27FC236}">
                <a16:creationId xmlns:a16="http://schemas.microsoft.com/office/drawing/2014/main" id="{8F4E0A0B-68ED-40FF-8C63-EAB813AC14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358005"/>
              </p:ext>
            </p:extLst>
          </p:nvPr>
        </p:nvGraphicFramePr>
        <p:xfrm>
          <a:off x="954965" y="1788181"/>
          <a:ext cx="2133906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r>
                        <a:rPr lang="en-US" altLang="ko-KR" sz="2000" b="1" dirty="0">
                          <a:solidFill>
                            <a:srgbClr val="3ED4BB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endParaRPr lang="ko-KR" altLang="en-US" sz="2000" b="1" dirty="0">
                        <a:solidFill>
                          <a:srgbClr val="3ED4BB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rgbClr val="F0AD16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latinLnBrk="1"/>
                      <a:endParaRPr lang="ko-KR" altLang="en-US" sz="8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Rectangle 29">
            <a:extLst>
              <a:ext uri="{FF2B5EF4-FFF2-40B4-BE49-F238E27FC236}">
                <a16:creationId xmlns:a16="http://schemas.microsoft.com/office/drawing/2014/main" id="{32F4C499-83D6-4DF9-814D-F69320D04581}"/>
              </a:ext>
            </a:extLst>
          </p:cNvPr>
          <p:cNvSpPr/>
          <p:nvPr/>
        </p:nvSpPr>
        <p:spPr>
          <a:xfrm>
            <a:off x="1723319" y="1489151"/>
            <a:ext cx="597201" cy="597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E03AF6FA-4AD8-4D51-8BE6-A19ACE599C95}"/>
              </a:ext>
            </a:extLst>
          </p:cNvPr>
          <p:cNvSpPr>
            <a:spLocks noChangeAspect="1"/>
          </p:cNvSpPr>
          <p:nvPr/>
        </p:nvSpPr>
        <p:spPr>
          <a:xfrm rot="9900000">
            <a:off x="4533976" y="161000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2B52A532-941C-4EA1-859B-C5B0AD9822AC}"/>
              </a:ext>
            </a:extLst>
          </p:cNvPr>
          <p:cNvSpPr/>
          <p:nvPr/>
        </p:nvSpPr>
        <p:spPr>
          <a:xfrm>
            <a:off x="1868332" y="164756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7EA7901C-6E24-43A6-8215-121DA5125734}"/>
              </a:ext>
            </a:extLst>
          </p:cNvPr>
          <p:cNvSpPr/>
          <p:nvPr/>
        </p:nvSpPr>
        <p:spPr>
          <a:xfrm>
            <a:off x="9955926" y="16475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EF0B9B01-1636-4ADB-9671-BD3A7D2C03E7}"/>
              </a:ext>
            </a:extLst>
          </p:cNvPr>
          <p:cNvSpPr>
            <a:spLocks noChangeAspect="1"/>
          </p:cNvSpPr>
          <p:nvPr/>
        </p:nvSpPr>
        <p:spPr>
          <a:xfrm>
            <a:off x="7257848" y="159563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FE886F-4D86-4FB6-AE7E-4E002B41A099}"/>
              </a:ext>
            </a:extLst>
          </p:cNvPr>
          <p:cNvSpPr txBox="1"/>
          <p:nvPr/>
        </p:nvSpPr>
        <p:spPr>
          <a:xfrm>
            <a:off x="776321" y="4451729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F68499-BF8E-480D-8314-5D9F17E2568D}"/>
              </a:ext>
            </a:extLst>
          </p:cNvPr>
          <p:cNvSpPr txBox="1"/>
          <p:nvPr/>
        </p:nvSpPr>
        <p:spPr>
          <a:xfrm>
            <a:off x="725818" y="4842174"/>
            <a:ext cx="48291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332E38-9BC2-4AA8-BE8D-F3E19C841E03}"/>
              </a:ext>
            </a:extLst>
          </p:cNvPr>
          <p:cNvSpPr txBox="1"/>
          <p:nvPr/>
        </p:nvSpPr>
        <p:spPr>
          <a:xfrm>
            <a:off x="713888" y="5564531"/>
            <a:ext cx="4829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5" name="직사각형 31">
            <a:extLst>
              <a:ext uri="{FF2B5EF4-FFF2-40B4-BE49-F238E27FC236}">
                <a16:creationId xmlns:a16="http://schemas.microsoft.com/office/drawing/2014/main" id="{FBC9C33E-4BFA-4DA2-A2EA-052E11AC1B57}"/>
              </a:ext>
            </a:extLst>
          </p:cNvPr>
          <p:cNvSpPr/>
          <p:nvPr/>
        </p:nvSpPr>
        <p:spPr>
          <a:xfrm flipH="1">
            <a:off x="6869426" y="4842174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6" name="직사각형 32">
            <a:extLst>
              <a:ext uri="{FF2B5EF4-FFF2-40B4-BE49-F238E27FC236}">
                <a16:creationId xmlns:a16="http://schemas.microsoft.com/office/drawing/2014/main" id="{7F155EAF-10B9-41A9-A2FE-CEA01DF2AFEE}"/>
              </a:ext>
            </a:extLst>
          </p:cNvPr>
          <p:cNvSpPr/>
          <p:nvPr/>
        </p:nvSpPr>
        <p:spPr>
          <a:xfrm flipH="1">
            <a:off x="6869426" y="5267626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7" name="직사각형 33">
            <a:extLst>
              <a:ext uri="{FF2B5EF4-FFF2-40B4-BE49-F238E27FC236}">
                <a16:creationId xmlns:a16="http://schemas.microsoft.com/office/drawing/2014/main" id="{3BACCB59-1840-4D90-B9D6-9C3BCF4CF0EB}"/>
              </a:ext>
            </a:extLst>
          </p:cNvPr>
          <p:cNvSpPr/>
          <p:nvPr/>
        </p:nvSpPr>
        <p:spPr>
          <a:xfrm flipH="1">
            <a:off x="6869426" y="569307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8" name="직사각형 33">
            <a:extLst>
              <a:ext uri="{FF2B5EF4-FFF2-40B4-BE49-F238E27FC236}">
                <a16:creationId xmlns:a16="http://schemas.microsoft.com/office/drawing/2014/main" id="{346404CA-FA25-4384-85A7-5B7905E078D0}"/>
              </a:ext>
            </a:extLst>
          </p:cNvPr>
          <p:cNvSpPr/>
          <p:nvPr/>
        </p:nvSpPr>
        <p:spPr>
          <a:xfrm flipH="1">
            <a:off x="6869426" y="6118529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DFBF16-58FA-4555-973E-1CDDA474B5F5}"/>
              </a:ext>
            </a:extLst>
          </p:cNvPr>
          <p:cNvSpPr txBox="1"/>
          <p:nvPr/>
        </p:nvSpPr>
        <p:spPr>
          <a:xfrm flipH="1">
            <a:off x="1002962" y="103858"/>
            <a:ext cx="10186076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ct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B0F67A5-1559-474B-93D0-EE44FDF087CE}"/>
              </a:ext>
            </a:extLst>
          </p:cNvPr>
          <p:cNvGrpSpPr/>
          <p:nvPr/>
        </p:nvGrpSpPr>
        <p:grpSpPr>
          <a:xfrm>
            <a:off x="1428206" y="4402213"/>
            <a:ext cx="2325189" cy="1815705"/>
            <a:chOff x="1402081" y="4498008"/>
            <a:chExt cx="2325189" cy="1815705"/>
          </a:xfrm>
        </p:grpSpPr>
        <p:sp>
          <p:nvSpPr>
            <p:cNvPr id="4" name="화살표: 위쪽 3">
              <a:extLst>
                <a:ext uri="{FF2B5EF4-FFF2-40B4-BE49-F238E27FC236}">
                  <a16:creationId xmlns:a16="http://schemas.microsoft.com/office/drawing/2014/main" id="{1C4190E0-E75E-4C5A-B0B8-D49D6D40F7A3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" name="Freeform: Shape 250">
              <a:extLst>
                <a:ext uri="{FF2B5EF4-FFF2-40B4-BE49-F238E27FC236}">
                  <a16:creationId xmlns:a16="http://schemas.microsoft.com/office/drawing/2014/main" id="{D9A34A68-D9B5-4507-A59B-F1A1CE38D04F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53">
              <a:extLst>
                <a:ext uri="{FF2B5EF4-FFF2-40B4-BE49-F238E27FC236}">
                  <a16:creationId xmlns:a16="http://schemas.microsoft.com/office/drawing/2014/main" id="{B12D8AB3-932E-40D8-A329-57DFAD0F0EA5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904A62E-3D3A-46D4-956D-182C02C71E23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C04AA55C-6315-44FB-8F7D-987F3C9BEAEF}"/>
              </a:ext>
            </a:extLst>
          </p:cNvPr>
          <p:cNvGrpSpPr/>
          <p:nvPr/>
        </p:nvGrpSpPr>
        <p:grpSpPr>
          <a:xfrm>
            <a:off x="4259552" y="3086781"/>
            <a:ext cx="2325189" cy="1815705"/>
            <a:chOff x="1402081" y="4498008"/>
            <a:chExt cx="2325189" cy="1815705"/>
          </a:xfrm>
        </p:grpSpPr>
        <p:sp>
          <p:nvSpPr>
            <p:cNvPr id="9" name="화살표: 위쪽 8">
              <a:extLst>
                <a:ext uri="{FF2B5EF4-FFF2-40B4-BE49-F238E27FC236}">
                  <a16:creationId xmlns:a16="http://schemas.microsoft.com/office/drawing/2014/main" id="{E8879ABA-18DD-4A30-B430-A55796007B64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Freeform: Shape 250">
              <a:extLst>
                <a:ext uri="{FF2B5EF4-FFF2-40B4-BE49-F238E27FC236}">
                  <a16:creationId xmlns:a16="http://schemas.microsoft.com/office/drawing/2014/main" id="{668507D0-461D-4F14-80F4-5D681F6E0163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53">
              <a:extLst>
                <a:ext uri="{FF2B5EF4-FFF2-40B4-BE49-F238E27FC236}">
                  <a16:creationId xmlns:a16="http://schemas.microsoft.com/office/drawing/2014/main" id="{D4FE20C0-0522-42BC-8C92-FD2062C9B740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368D882-CEFC-44CA-95DD-1BD9C58313D9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4A30C8E-C48C-4D31-BD8C-A23C2AF3607D}"/>
              </a:ext>
            </a:extLst>
          </p:cNvPr>
          <p:cNvGrpSpPr/>
          <p:nvPr/>
        </p:nvGrpSpPr>
        <p:grpSpPr>
          <a:xfrm>
            <a:off x="7090899" y="1752866"/>
            <a:ext cx="2325189" cy="1815705"/>
            <a:chOff x="1402081" y="4498008"/>
            <a:chExt cx="2325189" cy="1815705"/>
          </a:xfrm>
        </p:grpSpPr>
        <p:sp>
          <p:nvSpPr>
            <p:cNvPr id="14" name="화살표: 위쪽 13">
              <a:extLst>
                <a:ext uri="{FF2B5EF4-FFF2-40B4-BE49-F238E27FC236}">
                  <a16:creationId xmlns:a16="http://schemas.microsoft.com/office/drawing/2014/main" id="{5E4EFF3A-B9C8-49FF-9355-F94EA060D1C9}"/>
                </a:ext>
              </a:extLst>
            </p:cNvPr>
            <p:cNvSpPr/>
            <p:nvPr/>
          </p:nvSpPr>
          <p:spPr>
            <a:xfrm>
              <a:off x="1402081" y="4498008"/>
              <a:ext cx="1558833" cy="1815705"/>
            </a:xfrm>
            <a:prstGeom prst="upArrow">
              <a:avLst>
                <a:gd name="adj1" fmla="val 59184"/>
                <a:gd name="adj2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Freeform: Shape 250">
              <a:extLst>
                <a:ext uri="{FF2B5EF4-FFF2-40B4-BE49-F238E27FC236}">
                  <a16:creationId xmlns:a16="http://schemas.microsoft.com/office/drawing/2014/main" id="{7B298C90-DD57-481E-AA30-B52AFE661BED}"/>
                </a:ext>
              </a:extLst>
            </p:cNvPr>
            <p:cNvSpPr/>
            <p:nvPr/>
          </p:nvSpPr>
          <p:spPr>
            <a:xfrm>
              <a:off x="1545818" y="6010205"/>
              <a:ext cx="177242" cy="147936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53">
              <a:extLst>
                <a:ext uri="{FF2B5EF4-FFF2-40B4-BE49-F238E27FC236}">
                  <a16:creationId xmlns:a16="http://schemas.microsoft.com/office/drawing/2014/main" id="{C7CDE96A-BC35-45F6-99BB-B07AD76C7E99}"/>
                </a:ext>
              </a:extLst>
            </p:cNvPr>
            <p:cNvSpPr/>
            <p:nvPr/>
          </p:nvSpPr>
          <p:spPr>
            <a:xfrm>
              <a:off x="1540422" y="5503817"/>
              <a:ext cx="2186848" cy="508390"/>
            </a:xfrm>
            <a:prstGeom prst="homePlate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32369A6-878C-4C00-B9FF-A56DABF32C23}"/>
                </a:ext>
              </a:extLst>
            </p:cNvPr>
            <p:cNvSpPr txBox="1"/>
            <p:nvPr/>
          </p:nvSpPr>
          <p:spPr>
            <a:xfrm>
              <a:off x="1723060" y="5603123"/>
              <a:ext cx="155136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7">
            <a:extLst>
              <a:ext uri="{FF2B5EF4-FFF2-40B4-BE49-F238E27FC236}">
                <a16:creationId xmlns:a16="http://schemas.microsoft.com/office/drawing/2014/main" id="{050250BE-BE90-49C8-9D4C-F002F5AF894B}"/>
              </a:ext>
            </a:extLst>
          </p:cNvPr>
          <p:cNvGrpSpPr/>
          <p:nvPr/>
        </p:nvGrpSpPr>
        <p:grpSpPr>
          <a:xfrm>
            <a:off x="9598726" y="2460575"/>
            <a:ext cx="2010549" cy="1107996"/>
            <a:chOff x="2551704" y="4283314"/>
            <a:chExt cx="935719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F85027A-7C26-48A6-B4DA-5E9BF216F694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54A87CD-4EDC-4316-8177-9E52D54AD568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7">
            <a:extLst>
              <a:ext uri="{FF2B5EF4-FFF2-40B4-BE49-F238E27FC236}">
                <a16:creationId xmlns:a16="http://schemas.microsoft.com/office/drawing/2014/main" id="{6FD4DB55-9C36-4419-B4D7-0B8035295D5E}"/>
              </a:ext>
            </a:extLst>
          </p:cNvPr>
          <p:cNvGrpSpPr/>
          <p:nvPr/>
        </p:nvGrpSpPr>
        <p:grpSpPr>
          <a:xfrm>
            <a:off x="6723082" y="3794490"/>
            <a:ext cx="2010549" cy="1107996"/>
            <a:chOff x="2551704" y="4283314"/>
            <a:chExt cx="935719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C8EA6D-A197-4704-9864-74177EE4EA4D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02133DE-2981-4ECD-8986-E3B5AB90D471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7">
            <a:extLst>
              <a:ext uri="{FF2B5EF4-FFF2-40B4-BE49-F238E27FC236}">
                <a16:creationId xmlns:a16="http://schemas.microsoft.com/office/drawing/2014/main" id="{87CA628E-C3DC-49ED-8A6D-0A569E3D5A3C}"/>
              </a:ext>
            </a:extLst>
          </p:cNvPr>
          <p:cNvGrpSpPr/>
          <p:nvPr/>
        </p:nvGrpSpPr>
        <p:grpSpPr>
          <a:xfrm>
            <a:off x="3936033" y="5109922"/>
            <a:ext cx="2010549" cy="1107996"/>
            <a:chOff x="2551704" y="4283314"/>
            <a:chExt cx="935719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0C8ECD-F2D5-40EE-8960-3F17571EFE17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830997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55650D-1818-4777-A2A1-ACF5932E1D48}"/>
                </a:ext>
              </a:extLst>
            </p:cNvPr>
            <p:cNvSpPr txBox="1"/>
            <p:nvPr/>
          </p:nvSpPr>
          <p:spPr>
            <a:xfrm>
              <a:off x="2551704" y="4283314"/>
              <a:ext cx="935719" cy="276999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6A03012-6AC1-4771-A3D3-023687497516}"/>
              </a:ext>
            </a:extLst>
          </p:cNvPr>
          <p:cNvSpPr txBox="1"/>
          <p:nvPr/>
        </p:nvSpPr>
        <p:spPr>
          <a:xfrm>
            <a:off x="1792109" y="4729496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D93288F-506B-4042-9249-7A62C8E69A45}"/>
              </a:ext>
            </a:extLst>
          </p:cNvPr>
          <p:cNvSpPr txBox="1"/>
          <p:nvPr/>
        </p:nvSpPr>
        <p:spPr>
          <a:xfrm>
            <a:off x="4624384" y="3401323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18FC3F-61F5-4247-8DE6-C2855087FFE4}"/>
              </a:ext>
            </a:extLst>
          </p:cNvPr>
          <p:cNvSpPr txBox="1"/>
          <p:nvPr/>
        </p:nvSpPr>
        <p:spPr>
          <a:xfrm>
            <a:off x="7456658" y="2073150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AAA1A96-7CE7-4ECC-8291-3991C53307E1}"/>
              </a:ext>
            </a:extLst>
          </p:cNvPr>
          <p:cNvSpPr txBox="1"/>
          <p:nvPr/>
        </p:nvSpPr>
        <p:spPr>
          <a:xfrm>
            <a:off x="844732" y="2028503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8B2B43-493C-4807-A1CD-225395235CD0}"/>
              </a:ext>
            </a:extLst>
          </p:cNvPr>
          <p:cNvSpPr txBox="1"/>
          <p:nvPr/>
        </p:nvSpPr>
        <p:spPr>
          <a:xfrm>
            <a:off x="9267932" y="5417151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EA742C6F-E9F2-4489-889D-E2C301B18C31}"/>
              </a:ext>
            </a:extLst>
          </p:cNvPr>
          <p:cNvCxnSpPr>
            <a:cxnSpLocks/>
            <a:stCxn id="30" idx="3"/>
          </p:cNvCxnSpPr>
          <p:nvPr/>
        </p:nvCxnSpPr>
        <p:spPr>
          <a:xfrm>
            <a:off x="2937132" y="2351669"/>
            <a:ext cx="2399780" cy="8375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DC420935-8619-4AB5-A7D5-012B7DC069A3}"/>
              </a:ext>
            </a:extLst>
          </p:cNvPr>
          <p:cNvCxnSpPr>
            <a:cxnSpLocks/>
          </p:cNvCxnSpPr>
          <p:nvPr/>
        </p:nvCxnSpPr>
        <p:spPr>
          <a:xfrm>
            <a:off x="6922020" y="5736129"/>
            <a:ext cx="2399780" cy="8375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2E697C6-F2B6-47BA-AB6B-4C6681B9CCDC}"/>
              </a:ext>
            </a:extLst>
          </p:cNvPr>
          <p:cNvSpPr txBox="1"/>
          <p:nvPr/>
        </p:nvSpPr>
        <p:spPr>
          <a:xfrm>
            <a:off x="844732" y="3158052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65DEA863-F99D-49D6-96B6-B12B45887EE9}"/>
              </a:ext>
            </a:extLst>
          </p:cNvPr>
          <p:cNvCxnSpPr>
            <a:cxnSpLocks/>
          </p:cNvCxnSpPr>
          <p:nvPr/>
        </p:nvCxnSpPr>
        <p:spPr>
          <a:xfrm>
            <a:off x="2812869" y="3526629"/>
            <a:ext cx="956207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6C3FCAC-CC05-4AF1-83EE-B33339E7C3BE}"/>
              </a:ext>
            </a:extLst>
          </p:cNvPr>
          <p:cNvGrpSpPr/>
          <p:nvPr/>
        </p:nvGrpSpPr>
        <p:grpSpPr>
          <a:xfrm>
            <a:off x="4670809" y="2561478"/>
            <a:ext cx="2848064" cy="2978132"/>
            <a:chOff x="4670809" y="2561478"/>
            <a:chExt cx="2848064" cy="2978132"/>
          </a:xfrm>
        </p:grpSpPr>
        <p:grpSp>
          <p:nvGrpSpPr>
            <p:cNvPr id="4" name="Group 11">
              <a:extLst>
                <a:ext uri="{FF2B5EF4-FFF2-40B4-BE49-F238E27FC236}">
                  <a16:creationId xmlns:a16="http://schemas.microsoft.com/office/drawing/2014/main" id="{06063A6F-F64C-4288-BD4E-4B64B90559AC}"/>
                </a:ext>
              </a:extLst>
            </p:cNvPr>
            <p:cNvGrpSpPr/>
            <p:nvPr/>
          </p:nvGrpSpPr>
          <p:grpSpPr>
            <a:xfrm rot="1800000">
              <a:off x="5427108" y="2561478"/>
              <a:ext cx="1242423" cy="1165572"/>
              <a:chOff x="2266949" y="1503349"/>
              <a:chExt cx="5895975" cy="5531273"/>
            </a:xfrm>
            <a:solidFill>
              <a:schemeClr val="accent1"/>
            </a:solidFill>
          </p:grpSpPr>
          <p:pic>
            <p:nvPicPr>
              <p:cNvPr id="30" name="Graphic 15">
                <a:extLst>
                  <a:ext uri="{FF2B5EF4-FFF2-40B4-BE49-F238E27FC236}">
                    <a16:creationId xmlns:a16="http://schemas.microsoft.com/office/drawing/2014/main" id="{E88CBEB6-7370-4E31-803F-1BFE810FC3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66949" y="1799878"/>
                <a:ext cx="5895975" cy="5234744"/>
              </a:xfrm>
              <a:custGeom>
                <a:avLst/>
                <a:gdLst>
                  <a:gd name="connsiteX0" fmla="*/ 0 w 5895975"/>
                  <a:gd name="connsiteY0" fmla="*/ 0 h 5234744"/>
                  <a:gd name="connsiteX1" fmla="*/ 5191126 w 5895975"/>
                  <a:gd name="connsiteY1" fmla="*/ 0 h 5234744"/>
                  <a:gd name="connsiteX2" fmla="*/ 5191126 w 5895975"/>
                  <a:gd name="connsiteY2" fmla="*/ 629344 h 5234744"/>
                  <a:gd name="connsiteX3" fmla="*/ 5468117 w 5895975"/>
                  <a:gd name="connsiteY3" fmla="*/ 629344 h 5234744"/>
                  <a:gd name="connsiteX4" fmla="*/ 5455908 w 5895975"/>
                  <a:gd name="connsiteY4" fmla="*/ 651647 h 5234744"/>
                  <a:gd name="connsiteX5" fmla="*/ 5487093 w 5895975"/>
                  <a:gd name="connsiteY5" fmla="*/ 668718 h 5234744"/>
                  <a:gd name="connsiteX6" fmla="*/ 5516681 w 5895975"/>
                  <a:gd name="connsiteY6" fmla="*/ 624833 h 5234744"/>
                  <a:gd name="connsiteX7" fmla="*/ 5615004 w 5895975"/>
                  <a:gd name="connsiteY7" fmla="*/ 584106 h 5234744"/>
                  <a:gd name="connsiteX8" fmla="*/ 5754054 w 5895975"/>
                  <a:gd name="connsiteY8" fmla="*/ 723156 h 5234744"/>
                  <a:gd name="connsiteX9" fmla="*/ 5743127 w 5895975"/>
                  <a:gd name="connsiteY9" fmla="*/ 777281 h 5234744"/>
                  <a:gd name="connsiteX10" fmla="*/ 5727570 w 5895975"/>
                  <a:gd name="connsiteY10" fmla="*/ 800355 h 5234744"/>
                  <a:gd name="connsiteX11" fmla="*/ 5767186 w 5895975"/>
                  <a:gd name="connsiteY11" fmla="*/ 822041 h 5234744"/>
                  <a:gd name="connsiteX12" fmla="*/ 5867510 w 5895975"/>
                  <a:gd name="connsiteY12" fmla="*/ 638767 h 5234744"/>
                  <a:gd name="connsiteX13" fmla="*/ 5850296 w 5895975"/>
                  <a:gd name="connsiteY13" fmla="*/ 629344 h 5234744"/>
                  <a:gd name="connsiteX14" fmla="*/ 5895975 w 5895975"/>
                  <a:gd name="connsiteY14" fmla="*/ 629344 h 5234744"/>
                  <a:gd name="connsiteX15" fmla="*/ 5895975 w 5895975"/>
                  <a:gd name="connsiteY15" fmla="*/ 5234744 h 5234744"/>
                  <a:gd name="connsiteX16" fmla="*/ 0 w 5895975"/>
                  <a:gd name="connsiteY16" fmla="*/ 5234744 h 5234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95975" h="5234744">
                    <a:moveTo>
                      <a:pt x="0" y="0"/>
                    </a:moveTo>
                    <a:lnTo>
                      <a:pt x="5191126" y="0"/>
                    </a:lnTo>
                    <a:lnTo>
                      <a:pt x="5191126" y="629344"/>
                    </a:lnTo>
                    <a:lnTo>
                      <a:pt x="5468117" y="629344"/>
                    </a:lnTo>
                    <a:lnTo>
                      <a:pt x="5455908" y="651647"/>
                    </a:lnTo>
                    <a:lnTo>
                      <a:pt x="5487093" y="668718"/>
                    </a:lnTo>
                    <a:lnTo>
                      <a:pt x="5516681" y="624833"/>
                    </a:lnTo>
                    <a:cubicBezTo>
                      <a:pt x="5541844" y="599670"/>
                      <a:pt x="5576607" y="584106"/>
                      <a:pt x="5615004" y="584106"/>
                    </a:cubicBezTo>
                    <a:cubicBezTo>
                      <a:pt x="5691799" y="584106"/>
                      <a:pt x="5754054" y="646361"/>
                      <a:pt x="5754054" y="723156"/>
                    </a:cubicBezTo>
                    <a:cubicBezTo>
                      <a:pt x="5754054" y="742355"/>
                      <a:pt x="5750163" y="760645"/>
                      <a:pt x="5743127" y="777281"/>
                    </a:cubicBezTo>
                    <a:lnTo>
                      <a:pt x="5727570" y="800355"/>
                    </a:lnTo>
                    <a:lnTo>
                      <a:pt x="5767186" y="822041"/>
                    </a:lnTo>
                    <a:lnTo>
                      <a:pt x="5867510" y="638767"/>
                    </a:lnTo>
                    <a:lnTo>
                      <a:pt x="5850296" y="629344"/>
                    </a:lnTo>
                    <a:lnTo>
                      <a:pt x="5895975" y="629344"/>
                    </a:lnTo>
                    <a:lnTo>
                      <a:pt x="5895975" y="5234744"/>
                    </a:lnTo>
                    <a:lnTo>
                      <a:pt x="0" y="5234744"/>
                    </a:lnTo>
                    <a:close/>
                  </a:path>
                </a:pathLst>
              </a:custGeom>
            </p:spPr>
          </p:pic>
          <p:grpSp>
            <p:nvGrpSpPr>
              <p:cNvPr id="31" name="Group 16">
                <a:extLst>
                  <a:ext uri="{FF2B5EF4-FFF2-40B4-BE49-F238E27FC236}">
                    <a16:creationId xmlns:a16="http://schemas.microsoft.com/office/drawing/2014/main" id="{3E4188B0-14F1-4311-AC6F-5BE68A56C2E4}"/>
                  </a:ext>
                </a:extLst>
              </p:cNvPr>
              <p:cNvGrpSpPr/>
              <p:nvPr/>
            </p:nvGrpSpPr>
            <p:grpSpPr>
              <a:xfrm rot="18900000">
                <a:off x="6593205" y="1503349"/>
                <a:ext cx="864870" cy="864870"/>
                <a:chOff x="6593205" y="1503349"/>
                <a:chExt cx="864870" cy="864870"/>
              </a:xfrm>
              <a:grpFill/>
            </p:grpSpPr>
            <p:sp>
              <p:nvSpPr>
                <p:cNvPr id="32" name="Rectangle: Rounded Corners 17">
                  <a:extLst>
                    <a:ext uri="{FF2B5EF4-FFF2-40B4-BE49-F238E27FC236}">
                      <a16:creationId xmlns:a16="http://schemas.microsoft.com/office/drawing/2014/main" id="{06B6FE1C-CB5B-426D-8B13-01BB321D0C02}"/>
                    </a:ext>
                  </a:extLst>
                </p:cNvPr>
                <p:cNvSpPr/>
                <p:nvPr/>
              </p:nvSpPr>
              <p:spPr>
                <a:xfrm rot="5400000">
                  <a:off x="6889735" y="179987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: Rounded Corners 18">
                  <a:extLst>
                    <a:ext uri="{FF2B5EF4-FFF2-40B4-BE49-F238E27FC236}">
                      <a16:creationId xmlns:a16="http://schemas.microsoft.com/office/drawing/2014/main" id="{14700B09-AADD-42B6-B2F8-189AB8729E7C}"/>
                    </a:ext>
                  </a:extLst>
                </p:cNvPr>
                <p:cNvSpPr/>
                <p:nvPr/>
              </p:nvSpPr>
              <p:spPr>
                <a:xfrm>
                  <a:off x="6593205" y="209640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" name="Group 19">
              <a:extLst>
                <a:ext uri="{FF2B5EF4-FFF2-40B4-BE49-F238E27FC236}">
                  <a16:creationId xmlns:a16="http://schemas.microsoft.com/office/drawing/2014/main" id="{795EF2C0-235F-4A24-89FE-DB0CCFA50E66}"/>
                </a:ext>
              </a:extLst>
            </p:cNvPr>
            <p:cNvGrpSpPr/>
            <p:nvPr/>
          </p:nvGrpSpPr>
          <p:grpSpPr>
            <a:xfrm rot="5400000">
              <a:off x="6233323" y="2963733"/>
              <a:ext cx="1242423" cy="1165572"/>
              <a:chOff x="2266949" y="1503349"/>
              <a:chExt cx="5895975" cy="5531273"/>
            </a:xfrm>
            <a:solidFill>
              <a:schemeClr val="accent2"/>
            </a:solidFill>
          </p:grpSpPr>
          <p:pic>
            <p:nvPicPr>
              <p:cNvPr id="26" name="Graphic 20">
                <a:extLst>
                  <a:ext uri="{FF2B5EF4-FFF2-40B4-BE49-F238E27FC236}">
                    <a16:creationId xmlns:a16="http://schemas.microsoft.com/office/drawing/2014/main" id="{20DBCA4A-D07A-47D1-82EE-B360CFC4D4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66949" y="1799878"/>
                <a:ext cx="5895975" cy="5234744"/>
              </a:xfrm>
              <a:custGeom>
                <a:avLst/>
                <a:gdLst>
                  <a:gd name="connsiteX0" fmla="*/ 0 w 5895975"/>
                  <a:gd name="connsiteY0" fmla="*/ 0 h 5234744"/>
                  <a:gd name="connsiteX1" fmla="*/ 5191126 w 5895975"/>
                  <a:gd name="connsiteY1" fmla="*/ 0 h 5234744"/>
                  <a:gd name="connsiteX2" fmla="*/ 5191126 w 5895975"/>
                  <a:gd name="connsiteY2" fmla="*/ 629344 h 5234744"/>
                  <a:gd name="connsiteX3" fmla="*/ 5468117 w 5895975"/>
                  <a:gd name="connsiteY3" fmla="*/ 629344 h 5234744"/>
                  <a:gd name="connsiteX4" fmla="*/ 5455908 w 5895975"/>
                  <a:gd name="connsiteY4" fmla="*/ 651647 h 5234744"/>
                  <a:gd name="connsiteX5" fmla="*/ 5487093 w 5895975"/>
                  <a:gd name="connsiteY5" fmla="*/ 668718 h 5234744"/>
                  <a:gd name="connsiteX6" fmla="*/ 5516681 w 5895975"/>
                  <a:gd name="connsiteY6" fmla="*/ 624833 h 5234744"/>
                  <a:gd name="connsiteX7" fmla="*/ 5615004 w 5895975"/>
                  <a:gd name="connsiteY7" fmla="*/ 584106 h 5234744"/>
                  <a:gd name="connsiteX8" fmla="*/ 5754054 w 5895975"/>
                  <a:gd name="connsiteY8" fmla="*/ 723156 h 5234744"/>
                  <a:gd name="connsiteX9" fmla="*/ 5743127 w 5895975"/>
                  <a:gd name="connsiteY9" fmla="*/ 777281 h 5234744"/>
                  <a:gd name="connsiteX10" fmla="*/ 5727570 w 5895975"/>
                  <a:gd name="connsiteY10" fmla="*/ 800355 h 5234744"/>
                  <a:gd name="connsiteX11" fmla="*/ 5767186 w 5895975"/>
                  <a:gd name="connsiteY11" fmla="*/ 822041 h 5234744"/>
                  <a:gd name="connsiteX12" fmla="*/ 5867510 w 5895975"/>
                  <a:gd name="connsiteY12" fmla="*/ 638767 h 5234744"/>
                  <a:gd name="connsiteX13" fmla="*/ 5850296 w 5895975"/>
                  <a:gd name="connsiteY13" fmla="*/ 629344 h 5234744"/>
                  <a:gd name="connsiteX14" fmla="*/ 5895975 w 5895975"/>
                  <a:gd name="connsiteY14" fmla="*/ 629344 h 5234744"/>
                  <a:gd name="connsiteX15" fmla="*/ 5895975 w 5895975"/>
                  <a:gd name="connsiteY15" fmla="*/ 5234744 h 5234744"/>
                  <a:gd name="connsiteX16" fmla="*/ 0 w 5895975"/>
                  <a:gd name="connsiteY16" fmla="*/ 5234744 h 5234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95975" h="5234744">
                    <a:moveTo>
                      <a:pt x="0" y="0"/>
                    </a:moveTo>
                    <a:lnTo>
                      <a:pt x="5191126" y="0"/>
                    </a:lnTo>
                    <a:lnTo>
                      <a:pt x="5191126" y="629344"/>
                    </a:lnTo>
                    <a:lnTo>
                      <a:pt x="5468117" y="629344"/>
                    </a:lnTo>
                    <a:lnTo>
                      <a:pt x="5455908" y="651647"/>
                    </a:lnTo>
                    <a:lnTo>
                      <a:pt x="5487093" y="668718"/>
                    </a:lnTo>
                    <a:lnTo>
                      <a:pt x="5516681" y="624833"/>
                    </a:lnTo>
                    <a:cubicBezTo>
                      <a:pt x="5541844" y="599670"/>
                      <a:pt x="5576607" y="584106"/>
                      <a:pt x="5615004" y="584106"/>
                    </a:cubicBezTo>
                    <a:cubicBezTo>
                      <a:pt x="5691799" y="584106"/>
                      <a:pt x="5754054" y="646361"/>
                      <a:pt x="5754054" y="723156"/>
                    </a:cubicBezTo>
                    <a:cubicBezTo>
                      <a:pt x="5754054" y="742355"/>
                      <a:pt x="5750163" y="760645"/>
                      <a:pt x="5743127" y="777281"/>
                    </a:cubicBezTo>
                    <a:lnTo>
                      <a:pt x="5727570" y="800355"/>
                    </a:lnTo>
                    <a:lnTo>
                      <a:pt x="5767186" y="822041"/>
                    </a:lnTo>
                    <a:lnTo>
                      <a:pt x="5867510" y="638767"/>
                    </a:lnTo>
                    <a:lnTo>
                      <a:pt x="5850296" y="629344"/>
                    </a:lnTo>
                    <a:lnTo>
                      <a:pt x="5895975" y="629344"/>
                    </a:lnTo>
                    <a:lnTo>
                      <a:pt x="5895975" y="5234744"/>
                    </a:lnTo>
                    <a:lnTo>
                      <a:pt x="0" y="5234744"/>
                    </a:lnTo>
                    <a:close/>
                  </a:path>
                </a:pathLst>
              </a:custGeom>
            </p:spPr>
          </p:pic>
          <p:grpSp>
            <p:nvGrpSpPr>
              <p:cNvPr id="27" name="Group 21">
                <a:extLst>
                  <a:ext uri="{FF2B5EF4-FFF2-40B4-BE49-F238E27FC236}">
                    <a16:creationId xmlns:a16="http://schemas.microsoft.com/office/drawing/2014/main" id="{A1E4C59A-834F-48BE-B0CE-3D15CC9AD194}"/>
                  </a:ext>
                </a:extLst>
              </p:cNvPr>
              <p:cNvGrpSpPr/>
              <p:nvPr/>
            </p:nvGrpSpPr>
            <p:grpSpPr>
              <a:xfrm rot="18900000">
                <a:off x="6593205" y="1503349"/>
                <a:ext cx="864870" cy="864870"/>
                <a:chOff x="6593205" y="1503349"/>
                <a:chExt cx="864870" cy="864870"/>
              </a:xfrm>
              <a:grpFill/>
            </p:grpSpPr>
            <p:sp>
              <p:nvSpPr>
                <p:cNvPr id="28" name="Rectangle: Rounded Corners 22">
                  <a:extLst>
                    <a:ext uri="{FF2B5EF4-FFF2-40B4-BE49-F238E27FC236}">
                      <a16:creationId xmlns:a16="http://schemas.microsoft.com/office/drawing/2014/main" id="{5B3D45D3-4AF3-40EC-9347-DFE81FD1BA7A}"/>
                    </a:ext>
                  </a:extLst>
                </p:cNvPr>
                <p:cNvSpPr/>
                <p:nvPr/>
              </p:nvSpPr>
              <p:spPr>
                <a:xfrm rot="5400000">
                  <a:off x="6889735" y="179987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: Rounded Corners 23">
                  <a:extLst>
                    <a:ext uri="{FF2B5EF4-FFF2-40B4-BE49-F238E27FC236}">
                      <a16:creationId xmlns:a16="http://schemas.microsoft.com/office/drawing/2014/main" id="{EEB305C7-14F9-4325-BF14-D39575ED5ACC}"/>
                    </a:ext>
                  </a:extLst>
                </p:cNvPr>
                <p:cNvSpPr/>
                <p:nvPr/>
              </p:nvSpPr>
              <p:spPr>
                <a:xfrm>
                  <a:off x="6593205" y="209640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" name="Group 24">
              <a:extLst>
                <a:ext uri="{FF2B5EF4-FFF2-40B4-BE49-F238E27FC236}">
                  <a16:creationId xmlns:a16="http://schemas.microsoft.com/office/drawing/2014/main" id="{664E6961-C9F0-4972-8A49-FB17870D2148}"/>
                </a:ext>
              </a:extLst>
            </p:cNvPr>
            <p:cNvGrpSpPr/>
            <p:nvPr/>
          </p:nvGrpSpPr>
          <p:grpSpPr>
            <a:xfrm rot="9000000">
              <a:off x="6276450" y="3850641"/>
              <a:ext cx="1242423" cy="1165572"/>
              <a:chOff x="2266949" y="1503349"/>
              <a:chExt cx="5895975" cy="5531273"/>
            </a:xfrm>
            <a:solidFill>
              <a:schemeClr val="accent5"/>
            </a:solidFill>
          </p:grpSpPr>
          <p:pic>
            <p:nvPicPr>
              <p:cNvPr id="22" name="Graphic 25">
                <a:extLst>
                  <a:ext uri="{FF2B5EF4-FFF2-40B4-BE49-F238E27FC236}">
                    <a16:creationId xmlns:a16="http://schemas.microsoft.com/office/drawing/2014/main" id="{82883A79-EDBB-45EB-87E7-C6E85983D2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66949" y="1799878"/>
                <a:ext cx="5895975" cy="5234744"/>
              </a:xfrm>
              <a:custGeom>
                <a:avLst/>
                <a:gdLst>
                  <a:gd name="connsiteX0" fmla="*/ 0 w 5895975"/>
                  <a:gd name="connsiteY0" fmla="*/ 0 h 5234744"/>
                  <a:gd name="connsiteX1" fmla="*/ 5191126 w 5895975"/>
                  <a:gd name="connsiteY1" fmla="*/ 0 h 5234744"/>
                  <a:gd name="connsiteX2" fmla="*/ 5191126 w 5895975"/>
                  <a:gd name="connsiteY2" fmla="*/ 629344 h 5234744"/>
                  <a:gd name="connsiteX3" fmla="*/ 5468117 w 5895975"/>
                  <a:gd name="connsiteY3" fmla="*/ 629344 h 5234744"/>
                  <a:gd name="connsiteX4" fmla="*/ 5455908 w 5895975"/>
                  <a:gd name="connsiteY4" fmla="*/ 651647 h 5234744"/>
                  <a:gd name="connsiteX5" fmla="*/ 5487093 w 5895975"/>
                  <a:gd name="connsiteY5" fmla="*/ 668718 h 5234744"/>
                  <a:gd name="connsiteX6" fmla="*/ 5516681 w 5895975"/>
                  <a:gd name="connsiteY6" fmla="*/ 624833 h 5234744"/>
                  <a:gd name="connsiteX7" fmla="*/ 5615004 w 5895975"/>
                  <a:gd name="connsiteY7" fmla="*/ 584106 h 5234744"/>
                  <a:gd name="connsiteX8" fmla="*/ 5754054 w 5895975"/>
                  <a:gd name="connsiteY8" fmla="*/ 723156 h 5234744"/>
                  <a:gd name="connsiteX9" fmla="*/ 5743127 w 5895975"/>
                  <a:gd name="connsiteY9" fmla="*/ 777281 h 5234744"/>
                  <a:gd name="connsiteX10" fmla="*/ 5727570 w 5895975"/>
                  <a:gd name="connsiteY10" fmla="*/ 800355 h 5234744"/>
                  <a:gd name="connsiteX11" fmla="*/ 5767186 w 5895975"/>
                  <a:gd name="connsiteY11" fmla="*/ 822041 h 5234744"/>
                  <a:gd name="connsiteX12" fmla="*/ 5867510 w 5895975"/>
                  <a:gd name="connsiteY12" fmla="*/ 638767 h 5234744"/>
                  <a:gd name="connsiteX13" fmla="*/ 5850296 w 5895975"/>
                  <a:gd name="connsiteY13" fmla="*/ 629344 h 5234744"/>
                  <a:gd name="connsiteX14" fmla="*/ 5895975 w 5895975"/>
                  <a:gd name="connsiteY14" fmla="*/ 629344 h 5234744"/>
                  <a:gd name="connsiteX15" fmla="*/ 5895975 w 5895975"/>
                  <a:gd name="connsiteY15" fmla="*/ 5234744 h 5234744"/>
                  <a:gd name="connsiteX16" fmla="*/ 0 w 5895975"/>
                  <a:gd name="connsiteY16" fmla="*/ 5234744 h 5234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95975" h="5234744">
                    <a:moveTo>
                      <a:pt x="0" y="0"/>
                    </a:moveTo>
                    <a:lnTo>
                      <a:pt x="5191126" y="0"/>
                    </a:lnTo>
                    <a:lnTo>
                      <a:pt x="5191126" y="629344"/>
                    </a:lnTo>
                    <a:lnTo>
                      <a:pt x="5468117" y="629344"/>
                    </a:lnTo>
                    <a:lnTo>
                      <a:pt x="5455908" y="651647"/>
                    </a:lnTo>
                    <a:lnTo>
                      <a:pt x="5487093" y="668718"/>
                    </a:lnTo>
                    <a:lnTo>
                      <a:pt x="5516681" y="624833"/>
                    </a:lnTo>
                    <a:cubicBezTo>
                      <a:pt x="5541844" y="599670"/>
                      <a:pt x="5576607" y="584106"/>
                      <a:pt x="5615004" y="584106"/>
                    </a:cubicBezTo>
                    <a:cubicBezTo>
                      <a:pt x="5691799" y="584106"/>
                      <a:pt x="5754054" y="646361"/>
                      <a:pt x="5754054" y="723156"/>
                    </a:cubicBezTo>
                    <a:cubicBezTo>
                      <a:pt x="5754054" y="742355"/>
                      <a:pt x="5750163" y="760645"/>
                      <a:pt x="5743127" y="777281"/>
                    </a:cubicBezTo>
                    <a:lnTo>
                      <a:pt x="5727570" y="800355"/>
                    </a:lnTo>
                    <a:lnTo>
                      <a:pt x="5767186" y="822041"/>
                    </a:lnTo>
                    <a:lnTo>
                      <a:pt x="5867510" y="638767"/>
                    </a:lnTo>
                    <a:lnTo>
                      <a:pt x="5850296" y="629344"/>
                    </a:lnTo>
                    <a:lnTo>
                      <a:pt x="5895975" y="629344"/>
                    </a:lnTo>
                    <a:lnTo>
                      <a:pt x="5895975" y="5234744"/>
                    </a:lnTo>
                    <a:lnTo>
                      <a:pt x="0" y="5234744"/>
                    </a:lnTo>
                    <a:close/>
                  </a:path>
                </a:pathLst>
              </a:custGeom>
            </p:spPr>
          </p:pic>
          <p:grpSp>
            <p:nvGrpSpPr>
              <p:cNvPr id="23" name="Group 26">
                <a:extLst>
                  <a:ext uri="{FF2B5EF4-FFF2-40B4-BE49-F238E27FC236}">
                    <a16:creationId xmlns:a16="http://schemas.microsoft.com/office/drawing/2014/main" id="{010AEDE6-CDBD-444A-B032-6FA771C6A835}"/>
                  </a:ext>
                </a:extLst>
              </p:cNvPr>
              <p:cNvGrpSpPr/>
              <p:nvPr/>
            </p:nvGrpSpPr>
            <p:grpSpPr>
              <a:xfrm rot="18900000">
                <a:off x="6593205" y="1503349"/>
                <a:ext cx="864870" cy="864870"/>
                <a:chOff x="6593205" y="1503349"/>
                <a:chExt cx="864870" cy="864870"/>
              </a:xfrm>
              <a:grpFill/>
            </p:grpSpPr>
            <p:sp>
              <p:nvSpPr>
                <p:cNvPr id="24" name="Rectangle: Rounded Corners 27">
                  <a:extLst>
                    <a:ext uri="{FF2B5EF4-FFF2-40B4-BE49-F238E27FC236}">
                      <a16:creationId xmlns:a16="http://schemas.microsoft.com/office/drawing/2014/main" id="{97B746D3-0CE1-4433-955A-1988F2CC0365}"/>
                    </a:ext>
                  </a:extLst>
                </p:cNvPr>
                <p:cNvSpPr/>
                <p:nvPr/>
              </p:nvSpPr>
              <p:spPr>
                <a:xfrm rot="5400000">
                  <a:off x="6889735" y="179987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: Rounded Corners 28">
                  <a:extLst>
                    <a:ext uri="{FF2B5EF4-FFF2-40B4-BE49-F238E27FC236}">
                      <a16:creationId xmlns:a16="http://schemas.microsoft.com/office/drawing/2014/main" id="{63064E5A-C3B2-47DE-B6BF-DC7F3BD8129E}"/>
                    </a:ext>
                  </a:extLst>
                </p:cNvPr>
                <p:cNvSpPr/>
                <p:nvPr/>
              </p:nvSpPr>
              <p:spPr>
                <a:xfrm>
                  <a:off x="6593205" y="209640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" name="Group 29">
              <a:extLst>
                <a:ext uri="{FF2B5EF4-FFF2-40B4-BE49-F238E27FC236}">
                  <a16:creationId xmlns:a16="http://schemas.microsoft.com/office/drawing/2014/main" id="{7C7909F7-0D19-4056-A5DE-EE76B29DF183}"/>
                </a:ext>
              </a:extLst>
            </p:cNvPr>
            <p:cNvGrpSpPr/>
            <p:nvPr/>
          </p:nvGrpSpPr>
          <p:grpSpPr>
            <a:xfrm rot="12632180">
              <a:off x="5513192" y="4374038"/>
              <a:ext cx="1242423" cy="1165572"/>
              <a:chOff x="2266949" y="1503349"/>
              <a:chExt cx="5895975" cy="5531273"/>
            </a:xfrm>
            <a:solidFill>
              <a:schemeClr val="accent4"/>
            </a:solidFill>
          </p:grpSpPr>
          <p:pic>
            <p:nvPicPr>
              <p:cNvPr id="18" name="Graphic 30">
                <a:extLst>
                  <a:ext uri="{FF2B5EF4-FFF2-40B4-BE49-F238E27FC236}">
                    <a16:creationId xmlns:a16="http://schemas.microsoft.com/office/drawing/2014/main" id="{0D95A046-24C1-40A9-BE67-17928EBFEE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66949" y="1799878"/>
                <a:ext cx="5895975" cy="5234744"/>
              </a:xfrm>
              <a:custGeom>
                <a:avLst/>
                <a:gdLst>
                  <a:gd name="connsiteX0" fmla="*/ 0 w 5895975"/>
                  <a:gd name="connsiteY0" fmla="*/ 0 h 5234744"/>
                  <a:gd name="connsiteX1" fmla="*/ 5191126 w 5895975"/>
                  <a:gd name="connsiteY1" fmla="*/ 0 h 5234744"/>
                  <a:gd name="connsiteX2" fmla="*/ 5191126 w 5895975"/>
                  <a:gd name="connsiteY2" fmla="*/ 629344 h 5234744"/>
                  <a:gd name="connsiteX3" fmla="*/ 5468117 w 5895975"/>
                  <a:gd name="connsiteY3" fmla="*/ 629344 h 5234744"/>
                  <a:gd name="connsiteX4" fmla="*/ 5455908 w 5895975"/>
                  <a:gd name="connsiteY4" fmla="*/ 651647 h 5234744"/>
                  <a:gd name="connsiteX5" fmla="*/ 5487093 w 5895975"/>
                  <a:gd name="connsiteY5" fmla="*/ 668718 h 5234744"/>
                  <a:gd name="connsiteX6" fmla="*/ 5516681 w 5895975"/>
                  <a:gd name="connsiteY6" fmla="*/ 624833 h 5234744"/>
                  <a:gd name="connsiteX7" fmla="*/ 5615004 w 5895975"/>
                  <a:gd name="connsiteY7" fmla="*/ 584106 h 5234744"/>
                  <a:gd name="connsiteX8" fmla="*/ 5754054 w 5895975"/>
                  <a:gd name="connsiteY8" fmla="*/ 723156 h 5234744"/>
                  <a:gd name="connsiteX9" fmla="*/ 5743127 w 5895975"/>
                  <a:gd name="connsiteY9" fmla="*/ 777281 h 5234744"/>
                  <a:gd name="connsiteX10" fmla="*/ 5727570 w 5895975"/>
                  <a:gd name="connsiteY10" fmla="*/ 800355 h 5234744"/>
                  <a:gd name="connsiteX11" fmla="*/ 5767186 w 5895975"/>
                  <a:gd name="connsiteY11" fmla="*/ 822041 h 5234744"/>
                  <a:gd name="connsiteX12" fmla="*/ 5867510 w 5895975"/>
                  <a:gd name="connsiteY12" fmla="*/ 638767 h 5234744"/>
                  <a:gd name="connsiteX13" fmla="*/ 5850296 w 5895975"/>
                  <a:gd name="connsiteY13" fmla="*/ 629344 h 5234744"/>
                  <a:gd name="connsiteX14" fmla="*/ 5895975 w 5895975"/>
                  <a:gd name="connsiteY14" fmla="*/ 629344 h 5234744"/>
                  <a:gd name="connsiteX15" fmla="*/ 5895975 w 5895975"/>
                  <a:gd name="connsiteY15" fmla="*/ 5234744 h 5234744"/>
                  <a:gd name="connsiteX16" fmla="*/ 0 w 5895975"/>
                  <a:gd name="connsiteY16" fmla="*/ 5234744 h 5234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95975" h="5234744">
                    <a:moveTo>
                      <a:pt x="0" y="0"/>
                    </a:moveTo>
                    <a:lnTo>
                      <a:pt x="5191126" y="0"/>
                    </a:lnTo>
                    <a:lnTo>
                      <a:pt x="5191126" y="629344"/>
                    </a:lnTo>
                    <a:lnTo>
                      <a:pt x="5468117" y="629344"/>
                    </a:lnTo>
                    <a:lnTo>
                      <a:pt x="5455908" y="651647"/>
                    </a:lnTo>
                    <a:lnTo>
                      <a:pt x="5487093" y="668718"/>
                    </a:lnTo>
                    <a:lnTo>
                      <a:pt x="5516681" y="624833"/>
                    </a:lnTo>
                    <a:cubicBezTo>
                      <a:pt x="5541844" y="599670"/>
                      <a:pt x="5576607" y="584106"/>
                      <a:pt x="5615004" y="584106"/>
                    </a:cubicBezTo>
                    <a:cubicBezTo>
                      <a:pt x="5691799" y="584106"/>
                      <a:pt x="5754054" y="646361"/>
                      <a:pt x="5754054" y="723156"/>
                    </a:cubicBezTo>
                    <a:cubicBezTo>
                      <a:pt x="5754054" y="742355"/>
                      <a:pt x="5750163" y="760645"/>
                      <a:pt x="5743127" y="777281"/>
                    </a:cubicBezTo>
                    <a:lnTo>
                      <a:pt x="5727570" y="800355"/>
                    </a:lnTo>
                    <a:lnTo>
                      <a:pt x="5767186" y="822041"/>
                    </a:lnTo>
                    <a:lnTo>
                      <a:pt x="5867510" y="638767"/>
                    </a:lnTo>
                    <a:lnTo>
                      <a:pt x="5850296" y="629344"/>
                    </a:lnTo>
                    <a:lnTo>
                      <a:pt x="5895975" y="629344"/>
                    </a:lnTo>
                    <a:lnTo>
                      <a:pt x="5895975" y="5234744"/>
                    </a:lnTo>
                    <a:lnTo>
                      <a:pt x="0" y="5234744"/>
                    </a:lnTo>
                    <a:close/>
                  </a:path>
                </a:pathLst>
              </a:custGeom>
            </p:spPr>
          </p:pic>
          <p:grpSp>
            <p:nvGrpSpPr>
              <p:cNvPr id="19" name="Group 31">
                <a:extLst>
                  <a:ext uri="{FF2B5EF4-FFF2-40B4-BE49-F238E27FC236}">
                    <a16:creationId xmlns:a16="http://schemas.microsoft.com/office/drawing/2014/main" id="{86444F6E-C452-4DA0-921C-6046F9315564}"/>
                  </a:ext>
                </a:extLst>
              </p:cNvPr>
              <p:cNvGrpSpPr/>
              <p:nvPr/>
            </p:nvGrpSpPr>
            <p:grpSpPr>
              <a:xfrm rot="18900000">
                <a:off x="6593205" y="1503349"/>
                <a:ext cx="864870" cy="864870"/>
                <a:chOff x="6593205" y="1503349"/>
                <a:chExt cx="864870" cy="864870"/>
              </a:xfrm>
              <a:grpFill/>
            </p:grpSpPr>
            <p:sp>
              <p:nvSpPr>
                <p:cNvPr id="20" name="Rectangle: Rounded Corners 32">
                  <a:extLst>
                    <a:ext uri="{FF2B5EF4-FFF2-40B4-BE49-F238E27FC236}">
                      <a16:creationId xmlns:a16="http://schemas.microsoft.com/office/drawing/2014/main" id="{3FFA01AB-BC47-42C3-9E40-504BAB8BEE3B}"/>
                    </a:ext>
                  </a:extLst>
                </p:cNvPr>
                <p:cNvSpPr/>
                <p:nvPr/>
              </p:nvSpPr>
              <p:spPr>
                <a:xfrm rot="5400000">
                  <a:off x="6889735" y="179987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: Rounded Corners 33">
                  <a:extLst>
                    <a:ext uri="{FF2B5EF4-FFF2-40B4-BE49-F238E27FC236}">
                      <a16:creationId xmlns:a16="http://schemas.microsoft.com/office/drawing/2014/main" id="{0E208F1E-715C-49CC-8F26-53C642B2FDC4}"/>
                    </a:ext>
                  </a:extLst>
                </p:cNvPr>
                <p:cNvSpPr/>
                <p:nvPr/>
              </p:nvSpPr>
              <p:spPr>
                <a:xfrm>
                  <a:off x="6593205" y="209640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" name="Group 34">
              <a:extLst>
                <a:ext uri="{FF2B5EF4-FFF2-40B4-BE49-F238E27FC236}">
                  <a16:creationId xmlns:a16="http://schemas.microsoft.com/office/drawing/2014/main" id="{4FE1BAA8-6DCA-4741-8914-F6FDCD8450C2}"/>
                </a:ext>
              </a:extLst>
            </p:cNvPr>
            <p:cNvGrpSpPr/>
            <p:nvPr/>
          </p:nvGrpSpPr>
          <p:grpSpPr>
            <a:xfrm rot="16200000">
              <a:off x="4729991" y="3965284"/>
              <a:ext cx="1242423" cy="1165572"/>
              <a:chOff x="2266949" y="1503349"/>
              <a:chExt cx="5895975" cy="5531273"/>
            </a:xfrm>
            <a:solidFill>
              <a:schemeClr val="accent3"/>
            </a:solidFill>
          </p:grpSpPr>
          <p:pic>
            <p:nvPicPr>
              <p:cNvPr id="14" name="Graphic 35">
                <a:extLst>
                  <a:ext uri="{FF2B5EF4-FFF2-40B4-BE49-F238E27FC236}">
                    <a16:creationId xmlns:a16="http://schemas.microsoft.com/office/drawing/2014/main" id="{E00CDD05-74FF-46FE-AD9E-8D7DF147D2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66949" y="1799878"/>
                <a:ext cx="5895975" cy="5234744"/>
              </a:xfrm>
              <a:custGeom>
                <a:avLst/>
                <a:gdLst>
                  <a:gd name="connsiteX0" fmla="*/ 0 w 5895975"/>
                  <a:gd name="connsiteY0" fmla="*/ 0 h 5234744"/>
                  <a:gd name="connsiteX1" fmla="*/ 5191126 w 5895975"/>
                  <a:gd name="connsiteY1" fmla="*/ 0 h 5234744"/>
                  <a:gd name="connsiteX2" fmla="*/ 5191126 w 5895975"/>
                  <a:gd name="connsiteY2" fmla="*/ 629344 h 5234744"/>
                  <a:gd name="connsiteX3" fmla="*/ 5468117 w 5895975"/>
                  <a:gd name="connsiteY3" fmla="*/ 629344 h 5234744"/>
                  <a:gd name="connsiteX4" fmla="*/ 5455908 w 5895975"/>
                  <a:gd name="connsiteY4" fmla="*/ 651647 h 5234744"/>
                  <a:gd name="connsiteX5" fmla="*/ 5487093 w 5895975"/>
                  <a:gd name="connsiteY5" fmla="*/ 668718 h 5234744"/>
                  <a:gd name="connsiteX6" fmla="*/ 5516681 w 5895975"/>
                  <a:gd name="connsiteY6" fmla="*/ 624833 h 5234744"/>
                  <a:gd name="connsiteX7" fmla="*/ 5615004 w 5895975"/>
                  <a:gd name="connsiteY7" fmla="*/ 584106 h 5234744"/>
                  <a:gd name="connsiteX8" fmla="*/ 5754054 w 5895975"/>
                  <a:gd name="connsiteY8" fmla="*/ 723156 h 5234744"/>
                  <a:gd name="connsiteX9" fmla="*/ 5743127 w 5895975"/>
                  <a:gd name="connsiteY9" fmla="*/ 777281 h 5234744"/>
                  <a:gd name="connsiteX10" fmla="*/ 5727570 w 5895975"/>
                  <a:gd name="connsiteY10" fmla="*/ 800355 h 5234744"/>
                  <a:gd name="connsiteX11" fmla="*/ 5767186 w 5895975"/>
                  <a:gd name="connsiteY11" fmla="*/ 822041 h 5234744"/>
                  <a:gd name="connsiteX12" fmla="*/ 5867510 w 5895975"/>
                  <a:gd name="connsiteY12" fmla="*/ 638767 h 5234744"/>
                  <a:gd name="connsiteX13" fmla="*/ 5850296 w 5895975"/>
                  <a:gd name="connsiteY13" fmla="*/ 629344 h 5234744"/>
                  <a:gd name="connsiteX14" fmla="*/ 5895975 w 5895975"/>
                  <a:gd name="connsiteY14" fmla="*/ 629344 h 5234744"/>
                  <a:gd name="connsiteX15" fmla="*/ 5895975 w 5895975"/>
                  <a:gd name="connsiteY15" fmla="*/ 5234744 h 5234744"/>
                  <a:gd name="connsiteX16" fmla="*/ 0 w 5895975"/>
                  <a:gd name="connsiteY16" fmla="*/ 5234744 h 5234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95975" h="5234744">
                    <a:moveTo>
                      <a:pt x="0" y="0"/>
                    </a:moveTo>
                    <a:lnTo>
                      <a:pt x="5191126" y="0"/>
                    </a:lnTo>
                    <a:lnTo>
                      <a:pt x="5191126" y="629344"/>
                    </a:lnTo>
                    <a:lnTo>
                      <a:pt x="5468117" y="629344"/>
                    </a:lnTo>
                    <a:lnTo>
                      <a:pt x="5455908" y="651647"/>
                    </a:lnTo>
                    <a:lnTo>
                      <a:pt x="5487093" y="668718"/>
                    </a:lnTo>
                    <a:lnTo>
                      <a:pt x="5516681" y="624833"/>
                    </a:lnTo>
                    <a:cubicBezTo>
                      <a:pt x="5541844" y="599670"/>
                      <a:pt x="5576607" y="584106"/>
                      <a:pt x="5615004" y="584106"/>
                    </a:cubicBezTo>
                    <a:cubicBezTo>
                      <a:pt x="5691799" y="584106"/>
                      <a:pt x="5754054" y="646361"/>
                      <a:pt x="5754054" y="723156"/>
                    </a:cubicBezTo>
                    <a:cubicBezTo>
                      <a:pt x="5754054" y="742355"/>
                      <a:pt x="5750163" y="760645"/>
                      <a:pt x="5743127" y="777281"/>
                    </a:cubicBezTo>
                    <a:lnTo>
                      <a:pt x="5727570" y="800355"/>
                    </a:lnTo>
                    <a:lnTo>
                      <a:pt x="5767186" y="822041"/>
                    </a:lnTo>
                    <a:lnTo>
                      <a:pt x="5867510" y="638767"/>
                    </a:lnTo>
                    <a:lnTo>
                      <a:pt x="5850296" y="629344"/>
                    </a:lnTo>
                    <a:lnTo>
                      <a:pt x="5895975" y="629344"/>
                    </a:lnTo>
                    <a:lnTo>
                      <a:pt x="5895975" y="5234744"/>
                    </a:lnTo>
                    <a:lnTo>
                      <a:pt x="0" y="5234744"/>
                    </a:lnTo>
                    <a:close/>
                  </a:path>
                </a:pathLst>
              </a:custGeom>
            </p:spPr>
          </p:pic>
          <p:grpSp>
            <p:nvGrpSpPr>
              <p:cNvPr id="15" name="Group 36">
                <a:extLst>
                  <a:ext uri="{FF2B5EF4-FFF2-40B4-BE49-F238E27FC236}">
                    <a16:creationId xmlns:a16="http://schemas.microsoft.com/office/drawing/2014/main" id="{A84D7D59-5DDB-4679-B689-66FD001D921E}"/>
                  </a:ext>
                </a:extLst>
              </p:cNvPr>
              <p:cNvGrpSpPr/>
              <p:nvPr/>
            </p:nvGrpSpPr>
            <p:grpSpPr>
              <a:xfrm rot="18900000">
                <a:off x="6593205" y="1503349"/>
                <a:ext cx="864870" cy="864870"/>
                <a:chOff x="6593205" y="1503349"/>
                <a:chExt cx="864870" cy="864870"/>
              </a:xfrm>
              <a:grpFill/>
            </p:grpSpPr>
            <p:sp>
              <p:nvSpPr>
                <p:cNvPr id="16" name="Rectangle: Rounded Corners 37">
                  <a:extLst>
                    <a:ext uri="{FF2B5EF4-FFF2-40B4-BE49-F238E27FC236}">
                      <a16:creationId xmlns:a16="http://schemas.microsoft.com/office/drawing/2014/main" id="{0D15FADA-52A6-4B02-BF83-A64D783FF69D}"/>
                    </a:ext>
                  </a:extLst>
                </p:cNvPr>
                <p:cNvSpPr/>
                <p:nvPr/>
              </p:nvSpPr>
              <p:spPr>
                <a:xfrm rot="5400000">
                  <a:off x="6889735" y="179987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Rectangle: Rounded Corners 38">
                  <a:extLst>
                    <a:ext uri="{FF2B5EF4-FFF2-40B4-BE49-F238E27FC236}">
                      <a16:creationId xmlns:a16="http://schemas.microsoft.com/office/drawing/2014/main" id="{FCC63E6A-A111-4C41-A86D-9C6AF539E9FA}"/>
                    </a:ext>
                  </a:extLst>
                </p:cNvPr>
                <p:cNvSpPr/>
                <p:nvPr/>
              </p:nvSpPr>
              <p:spPr>
                <a:xfrm>
                  <a:off x="6593205" y="209640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9" name="Group 39">
              <a:extLst>
                <a:ext uri="{FF2B5EF4-FFF2-40B4-BE49-F238E27FC236}">
                  <a16:creationId xmlns:a16="http://schemas.microsoft.com/office/drawing/2014/main" id="{77361B8D-0555-45E4-9A05-E7AE78780EEB}"/>
                </a:ext>
              </a:extLst>
            </p:cNvPr>
            <p:cNvGrpSpPr/>
            <p:nvPr/>
          </p:nvGrpSpPr>
          <p:grpSpPr>
            <a:xfrm rot="19739389">
              <a:off x="4670809" y="3030618"/>
              <a:ext cx="1242423" cy="1165572"/>
              <a:chOff x="2266949" y="1503349"/>
              <a:chExt cx="5895975" cy="5531273"/>
            </a:xfrm>
            <a:solidFill>
              <a:schemeClr val="accent6"/>
            </a:solidFill>
          </p:grpSpPr>
          <p:pic>
            <p:nvPicPr>
              <p:cNvPr id="10" name="Graphic 40">
                <a:extLst>
                  <a:ext uri="{FF2B5EF4-FFF2-40B4-BE49-F238E27FC236}">
                    <a16:creationId xmlns:a16="http://schemas.microsoft.com/office/drawing/2014/main" id="{CFE35FBE-ECE5-4D8B-B71B-6CBAA44AB3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66949" y="1799878"/>
                <a:ext cx="5895975" cy="5234744"/>
              </a:xfrm>
              <a:custGeom>
                <a:avLst/>
                <a:gdLst>
                  <a:gd name="connsiteX0" fmla="*/ 0 w 5895975"/>
                  <a:gd name="connsiteY0" fmla="*/ 0 h 5234744"/>
                  <a:gd name="connsiteX1" fmla="*/ 5191126 w 5895975"/>
                  <a:gd name="connsiteY1" fmla="*/ 0 h 5234744"/>
                  <a:gd name="connsiteX2" fmla="*/ 5191126 w 5895975"/>
                  <a:gd name="connsiteY2" fmla="*/ 629344 h 5234744"/>
                  <a:gd name="connsiteX3" fmla="*/ 5468117 w 5895975"/>
                  <a:gd name="connsiteY3" fmla="*/ 629344 h 5234744"/>
                  <a:gd name="connsiteX4" fmla="*/ 5455908 w 5895975"/>
                  <a:gd name="connsiteY4" fmla="*/ 651647 h 5234744"/>
                  <a:gd name="connsiteX5" fmla="*/ 5487093 w 5895975"/>
                  <a:gd name="connsiteY5" fmla="*/ 668718 h 5234744"/>
                  <a:gd name="connsiteX6" fmla="*/ 5516681 w 5895975"/>
                  <a:gd name="connsiteY6" fmla="*/ 624833 h 5234744"/>
                  <a:gd name="connsiteX7" fmla="*/ 5615004 w 5895975"/>
                  <a:gd name="connsiteY7" fmla="*/ 584106 h 5234744"/>
                  <a:gd name="connsiteX8" fmla="*/ 5754054 w 5895975"/>
                  <a:gd name="connsiteY8" fmla="*/ 723156 h 5234744"/>
                  <a:gd name="connsiteX9" fmla="*/ 5743127 w 5895975"/>
                  <a:gd name="connsiteY9" fmla="*/ 777281 h 5234744"/>
                  <a:gd name="connsiteX10" fmla="*/ 5727570 w 5895975"/>
                  <a:gd name="connsiteY10" fmla="*/ 800355 h 5234744"/>
                  <a:gd name="connsiteX11" fmla="*/ 5767186 w 5895975"/>
                  <a:gd name="connsiteY11" fmla="*/ 822041 h 5234744"/>
                  <a:gd name="connsiteX12" fmla="*/ 5867510 w 5895975"/>
                  <a:gd name="connsiteY12" fmla="*/ 638767 h 5234744"/>
                  <a:gd name="connsiteX13" fmla="*/ 5850296 w 5895975"/>
                  <a:gd name="connsiteY13" fmla="*/ 629344 h 5234744"/>
                  <a:gd name="connsiteX14" fmla="*/ 5895975 w 5895975"/>
                  <a:gd name="connsiteY14" fmla="*/ 629344 h 5234744"/>
                  <a:gd name="connsiteX15" fmla="*/ 5895975 w 5895975"/>
                  <a:gd name="connsiteY15" fmla="*/ 5234744 h 5234744"/>
                  <a:gd name="connsiteX16" fmla="*/ 0 w 5895975"/>
                  <a:gd name="connsiteY16" fmla="*/ 5234744 h 5234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95975" h="5234744">
                    <a:moveTo>
                      <a:pt x="0" y="0"/>
                    </a:moveTo>
                    <a:lnTo>
                      <a:pt x="5191126" y="0"/>
                    </a:lnTo>
                    <a:lnTo>
                      <a:pt x="5191126" y="629344"/>
                    </a:lnTo>
                    <a:lnTo>
                      <a:pt x="5468117" y="629344"/>
                    </a:lnTo>
                    <a:lnTo>
                      <a:pt x="5455908" y="651647"/>
                    </a:lnTo>
                    <a:lnTo>
                      <a:pt x="5487093" y="668718"/>
                    </a:lnTo>
                    <a:lnTo>
                      <a:pt x="5516681" y="624833"/>
                    </a:lnTo>
                    <a:cubicBezTo>
                      <a:pt x="5541844" y="599670"/>
                      <a:pt x="5576607" y="584106"/>
                      <a:pt x="5615004" y="584106"/>
                    </a:cubicBezTo>
                    <a:cubicBezTo>
                      <a:pt x="5691799" y="584106"/>
                      <a:pt x="5754054" y="646361"/>
                      <a:pt x="5754054" y="723156"/>
                    </a:cubicBezTo>
                    <a:cubicBezTo>
                      <a:pt x="5754054" y="742355"/>
                      <a:pt x="5750163" y="760645"/>
                      <a:pt x="5743127" y="777281"/>
                    </a:cubicBezTo>
                    <a:lnTo>
                      <a:pt x="5727570" y="800355"/>
                    </a:lnTo>
                    <a:lnTo>
                      <a:pt x="5767186" y="822041"/>
                    </a:lnTo>
                    <a:lnTo>
                      <a:pt x="5867510" y="638767"/>
                    </a:lnTo>
                    <a:lnTo>
                      <a:pt x="5850296" y="629344"/>
                    </a:lnTo>
                    <a:lnTo>
                      <a:pt x="5895975" y="629344"/>
                    </a:lnTo>
                    <a:lnTo>
                      <a:pt x="5895975" y="5234744"/>
                    </a:lnTo>
                    <a:lnTo>
                      <a:pt x="0" y="5234744"/>
                    </a:lnTo>
                    <a:close/>
                  </a:path>
                </a:pathLst>
              </a:custGeom>
            </p:spPr>
          </p:pic>
          <p:grpSp>
            <p:nvGrpSpPr>
              <p:cNvPr id="11" name="Group 41">
                <a:extLst>
                  <a:ext uri="{FF2B5EF4-FFF2-40B4-BE49-F238E27FC236}">
                    <a16:creationId xmlns:a16="http://schemas.microsoft.com/office/drawing/2014/main" id="{7E8315D0-67BF-4CEC-8205-DC2D0738BF4F}"/>
                  </a:ext>
                </a:extLst>
              </p:cNvPr>
              <p:cNvGrpSpPr/>
              <p:nvPr/>
            </p:nvGrpSpPr>
            <p:grpSpPr>
              <a:xfrm rot="18900000">
                <a:off x="6593205" y="1503349"/>
                <a:ext cx="864870" cy="864870"/>
                <a:chOff x="6593205" y="1503349"/>
                <a:chExt cx="864870" cy="864870"/>
              </a:xfrm>
              <a:grpFill/>
            </p:grpSpPr>
            <p:sp>
              <p:nvSpPr>
                <p:cNvPr id="12" name="Rectangle: Rounded Corners 42">
                  <a:extLst>
                    <a:ext uri="{FF2B5EF4-FFF2-40B4-BE49-F238E27FC236}">
                      <a16:creationId xmlns:a16="http://schemas.microsoft.com/office/drawing/2014/main" id="{47125060-CD9F-4299-814B-2A8DF3EDB94C}"/>
                    </a:ext>
                  </a:extLst>
                </p:cNvPr>
                <p:cNvSpPr/>
                <p:nvPr/>
              </p:nvSpPr>
              <p:spPr>
                <a:xfrm rot="5400000">
                  <a:off x="6889735" y="179987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: Rounded Corners 43">
                  <a:extLst>
                    <a:ext uri="{FF2B5EF4-FFF2-40B4-BE49-F238E27FC236}">
                      <a16:creationId xmlns:a16="http://schemas.microsoft.com/office/drawing/2014/main" id="{28F64026-B56D-401B-8DA7-8902F0E53216}"/>
                    </a:ext>
                  </a:extLst>
                </p:cNvPr>
                <p:cNvSpPr/>
                <p:nvPr/>
              </p:nvSpPr>
              <p:spPr>
                <a:xfrm>
                  <a:off x="6593205" y="209640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34" name="Group 44">
            <a:extLst>
              <a:ext uri="{FF2B5EF4-FFF2-40B4-BE49-F238E27FC236}">
                <a16:creationId xmlns:a16="http://schemas.microsoft.com/office/drawing/2014/main" id="{39B79A93-1315-480A-82B9-02790CA4E44F}"/>
              </a:ext>
            </a:extLst>
          </p:cNvPr>
          <p:cNvGrpSpPr/>
          <p:nvPr/>
        </p:nvGrpSpPr>
        <p:grpSpPr>
          <a:xfrm flipH="1">
            <a:off x="7429579" y="5210606"/>
            <a:ext cx="3316459" cy="856491"/>
            <a:chOff x="80902" y="1129566"/>
            <a:chExt cx="3303444" cy="85649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4FA6FFC-603F-42C1-B49F-01A42CF4110B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56C9658-DED7-4433-9CF8-F73466DBC90A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47">
            <a:extLst>
              <a:ext uri="{FF2B5EF4-FFF2-40B4-BE49-F238E27FC236}">
                <a16:creationId xmlns:a16="http://schemas.microsoft.com/office/drawing/2014/main" id="{87BD8461-1392-44F7-B971-CA11B92BF1F2}"/>
              </a:ext>
            </a:extLst>
          </p:cNvPr>
          <p:cNvGrpSpPr/>
          <p:nvPr/>
        </p:nvGrpSpPr>
        <p:grpSpPr>
          <a:xfrm flipH="1">
            <a:off x="8097738" y="3112133"/>
            <a:ext cx="3316459" cy="856491"/>
            <a:chOff x="80902" y="1129566"/>
            <a:chExt cx="3303444" cy="85649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3374837-5A19-4ADA-A658-2AE4AB9DF4CD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2CB5309-A059-4EAA-8B6A-66B7072DEB13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50">
            <a:extLst>
              <a:ext uri="{FF2B5EF4-FFF2-40B4-BE49-F238E27FC236}">
                <a16:creationId xmlns:a16="http://schemas.microsoft.com/office/drawing/2014/main" id="{27436525-8AF7-469B-B428-63752A9359F2}"/>
              </a:ext>
            </a:extLst>
          </p:cNvPr>
          <p:cNvGrpSpPr/>
          <p:nvPr/>
        </p:nvGrpSpPr>
        <p:grpSpPr>
          <a:xfrm flipH="1">
            <a:off x="6582515" y="1667227"/>
            <a:ext cx="3304398" cy="856491"/>
            <a:chOff x="80902" y="1129566"/>
            <a:chExt cx="3303444" cy="85649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B04E84B-AB7D-4521-92A3-FDC5B11D4720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0ED8F64-7C15-444E-92A4-4DFEAE800C59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53">
            <a:extLst>
              <a:ext uri="{FF2B5EF4-FFF2-40B4-BE49-F238E27FC236}">
                <a16:creationId xmlns:a16="http://schemas.microsoft.com/office/drawing/2014/main" id="{4CAAE938-2400-4730-B2C7-5159B68B8D78}"/>
              </a:ext>
            </a:extLst>
          </p:cNvPr>
          <p:cNvGrpSpPr/>
          <p:nvPr/>
        </p:nvGrpSpPr>
        <p:grpSpPr>
          <a:xfrm flipH="1">
            <a:off x="1731823" y="1932293"/>
            <a:ext cx="3304398" cy="856491"/>
            <a:chOff x="80902" y="1129566"/>
            <a:chExt cx="3303444" cy="85649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A3983C4-E1D8-43BD-B220-8F54B2D1A854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5CDC003-031D-4EDD-8518-E96BAD9E8FA2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56">
            <a:extLst>
              <a:ext uri="{FF2B5EF4-FFF2-40B4-BE49-F238E27FC236}">
                <a16:creationId xmlns:a16="http://schemas.microsoft.com/office/drawing/2014/main" id="{E9F0907D-DB35-4632-9FE8-B7B99060195A}"/>
              </a:ext>
            </a:extLst>
          </p:cNvPr>
          <p:cNvGrpSpPr/>
          <p:nvPr/>
        </p:nvGrpSpPr>
        <p:grpSpPr>
          <a:xfrm flipH="1">
            <a:off x="777804" y="4417486"/>
            <a:ext cx="3304398" cy="856491"/>
            <a:chOff x="80902" y="1129566"/>
            <a:chExt cx="3303444" cy="85649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59F4D7E-D0B1-4B0C-B9D8-448BB43298D1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B76B3D5-70B1-49A5-B831-B1C0601352E6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Isosceles Triangle 51">
            <a:extLst>
              <a:ext uri="{FF2B5EF4-FFF2-40B4-BE49-F238E27FC236}">
                <a16:creationId xmlns:a16="http://schemas.microsoft.com/office/drawing/2014/main" id="{BCB25148-71C3-414C-BDF1-EC285A47AA81}"/>
              </a:ext>
            </a:extLst>
          </p:cNvPr>
          <p:cNvSpPr/>
          <p:nvPr/>
        </p:nvSpPr>
        <p:spPr>
          <a:xfrm>
            <a:off x="5072747" y="3395621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Rounded Rectangle 27">
            <a:extLst>
              <a:ext uri="{FF2B5EF4-FFF2-40B4-BE49-F238E27FC236}">
                <a16:creationId xmlns:a16="http://schemas.microsoft.com/office/drawing/2014/main" id="{66A69A0E-63B1-4DEA-B160-CC4644D7B976}"/>
              </a:ext>
            </a:extLst>
          </p:cNvPr>
          <p:cNvSpPr/>
          <p:nvPr/>
        </p:nvSpPr>
        <p:spPr>
          <a:xfrm>
            <a:off x="5051976" y="4428587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Rounded Rectangle 7">
            <a:extLst>
              <a:ext uri="{FF2B5EF4-FFF2-40B4-BE49-F238E27FC236}">
                <a16:creationId xmlns:a16="http://schemas.microsoft.com/office/drawing/2014/main" id="{DDAB9F9D-7901-44BE-82BC-B5F3D4B874CF}"/>
              </a:ext>
            </a:extLst>
          </p:cNvPr>
          <p:cNvSpPr/>
          <p:nvPr/>
        </p:nvSpPr>
        <p:spPr>
          <a:xfrm>
            <a:off x="5953153" y="4935075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Round Same Side Corner Rectangle 36">
            <a:extLst>
              <a:ext uri="{FF2B5EF4-FFF2-40B4-BE49-F238E27FC236}">
                <a16:creationId xmlns:a16="http://schemas.microsoft.com/office/drawing/2014/main" id="{73A4F979-5495-4763-B5C7-60EBA03131C6}"/>
              </a:ext>
            </a:extLst>
          </p:cNvPr>
          <p:cNvSpPr/>
          <p:nvPr/>
        </p:nvSpPr>
        <p:spPr>
          <a:xfrm>
            <a:off x="6783202" y="4402203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자유형 176">
            <a:extLst>
              <a:ext uri="{FF2B5EF4-FFF2-40B4-BE49-F238E27FC236}">
                <a16:creationId xmlns:a16="http://schemas.microsoft.com/office/drawing/2014/main" id="{F0C3D5B4-E0CC-4206-816D-CCB53BABF675}"/>
              </a:ext>
            </a:extLst>
          </p:cNvPr>
          <p:cNvSpPr/>
          <p:nvPr/>
        </p:nvSpPr>
        <p:spPr>
          <a:xfrm>
            <a:off x="5916409" y="2776429"/>
            <a:ext cx="359181" cy="37698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Block Arc 14">
            <a:extLst>
              <a:ext uri="{FF2B5EF4-FFF2-40B4-BE49-F238E27FC236}">
                <a16:creationId xmlns:a16="http://schemas.microsoft.com/office/drawing/2014/main" id="{699B9445-AE01-4CFF-96A0-451C2D507C3E}"/>
              </a:ext>
            </a:extLst>
          </p:cNvPr>
          <p:cNvSpPr/>
          <p:nvPr/>
        </p:nvSpPr>
        <p:spPr>
          <a:xfrm rot="16200000">
            <a:off x="5867804" y="3798564"/>
            <a:ext cx="449878" cy="45017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C8F97CF0-8A0D-4BF4-A6AE-7BB9D0B73B78}"/>
              </a:ext>
            </a:extLst>
          </p:cNvPr>
          <p:cNvSpPr/>
          <p:nvPr/>
        </p:nvSpPr>
        <p:spPr>
          <a:xfrm>
            <a:off x="6823291" y="333819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6A1049-8440-4046-B21F-97167B0644E2}"/>
              </a:ext>
            </a:extLst>
          </p:cNvPr>
          <p:cNvSpPr txBox="1"/>
          <p:nvPr/>
        </p:nvSpPr>
        <p:spPr>
          <a:xfrm rot="16200000">
            <a:off x="-2813249" y="3105834"/>
            <a:ext cx="6858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6124B8-3AC9-4C37-8F35-B92F71575361}"/>
              </a:ext>
            </a:extLst>
          </p:cNvPr>
          <p:cNvSpPr txBox="1"/>
          <p:nvPr/>
        </p:nvSpPr>
        <p:spPr>
          <a:xfrm>
            <a:off x="5110237" y="4942470"/>
            <a:ext cx="1589298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EBDEAE-B4A1-4B39-9296-E827F20E7DDB}"/>
              </a:ext>
            </a:extLst>
          </p:cNvPr>
          <p:cNvSpPr txBox="1"/>
          <p:nvPr/>
        </p:nvSpPr>
        <p:spPr>
          <a:xfrm>
            <a:off x="7240623" y="4194427"/>
            <a:ext cx="4491755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  <a:endParaRPr lang="en-US" altLang="ko-KR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8092E2-C250-42E0-B7B9-565271AD0226}"/>
              </a:ext>
            </a:extLst>
          </p:cNvPr>
          <p:cNvSpPr txBox="1"/>
          <p:nvPr/>
        </p:nvSpPr>
        <p:spPr>
          <a:xfrm>
            <a:off x="7240623" y="5180558"/>
            <a:ext cx="44917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" name="Freeform: Shape 32">
            <a:extLst>
              <a:ext uri="{FF2B5EF4-FFF2-40B4-BE49-F238E27FC236}">
                <a16:creationId xmlns:a16="http://schemas.microsoft.com/office/drawing/2014/main" id="{BF317521-F6BB-430B-A111-15C4DB6EEC53}"/>
              </a:ext>
            </a:extLst>
          </p:cNvPr>
          <p:cNvSpPr/>
          <p:nvPr/>
        </p:nvSpPr>
        <p:spPr>
          <a:xfrm>
            <a:off x="6486672" y="144570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219821-7D4A-46EC-85A6-145521E1949E}"/>
              </a:ext>
            </a:extLst>
          </p:cNvPr>
          <p:cNvSpPr txBox="1"/>
          <p:nvPr/>
        </p:nvSpPr>
        <p:spPr>
          <a:xfrm>
            <a:off x="6363579" y="1963792"/>
            <a:ext cx="1552293" cy="153888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3FE5F1A1-EDD1-4079-91DF-EE232206ED8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109851BB-6947-4044-96F9-A490854950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9">
            <a:extLst>
              <a:ext uri="{FF2B5EF4-FFF2-40B4-BE49-F238E27FC236}">
                <a16:creationId xmlns:a16="http://schemas.microsoft.com/office/drawing/2014/main" id="{822EF802-43BD-43DE-A3DC-6C607FDEE7B9}"/>
              </a:ext>
            </a:extLst>
          </p:cNvPr>
          <p:cNvSpPr/>
          <p:nvPr/>
        </p:nvSpPr>
        <p:spPr>
          <a:xfrm>
            <a:off x="1742828" y="1971112"/>
            <a:ext cx="1696030" cy="1696030"/>
          </a:xfrm>
          <a:prstGeom prst="roundRect">
            <a:avLst>
              <a:gd name="adj" fmla="val 104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10">
            <a:extLst>
              <a:ext uri="{FF2B5EF4-FFF2-40B4-BE49-F238E27FC236}">
                <a16:creationId xmlns:a16="http://schemas.microsoft.com/office/drawing/2014/main" id="{7ECC5317-6435-46D9-BB6E-AEF4BB9DC899}"/>
              </a:ext>
            </a:extLst>
          </p:cNvPr>
          <p:cNvSpPr/>
          <p:nvPr/>
        </p:nvSpPr>
        <p:spPr>
          <a:xfrm>
            <a:off x="3592231" y="1542715"/>
            <a:ext cx="2124427" cy="2124427"/>
          </a:xfrm>
          <a:prstGeom prst="roundRect">
            <a:avLst>
              <a:gd name="adj" fmla="val 1045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11">
            <a:extLst>
              <a:ext uri="{FF2B5EF4-FFF2-40B4-BE49-F238E27FC236}">
                <a16:creationId xmlns:a16="http://schemas.microsoft.com/office/drawing/2014/main" id="{B05D9CDB-EE11-4995-9EE8-4E2BB8DF2224}"/>
              </a:ext>
            </a:extLst>
          </p:cNvPr>
          <p:cNvSpPr/>
          <p:nvPr/>
        </p:nvSpPr>
        <p:spPr>
          <a:xfrm flipH="1">
            <a:off x="3592231" y="3825297"/>
            <a:ext cx="1988348" cy="1988348"/>
          </a:xfrm>
          <a:prstGeom prst="roundRect">
            <a:avLst>
              <a:gd name="adj" fmla="val 1045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12">
            <a:extLst>
              <a:ext uri="{FF2B5EF4-FFF2-40B4-BE49-F238E27FC236}">
                <a16:creationId xmlns:a16="http://schemas.microsoft.com/office/drawing/2014/main" id="{D500D311-B8C4-4C92-8D14-D46DFEE3B6E4}"/>
              </a:ext>
            </a:extLst>
          </p:cNvPr>
          <p:cNvSpPr/>
          <p:nvPr/>
        </p:nvSpPr>
        <p:spPr>
          <a:xfrm flipH="1">
            <a:off x="948278" y="3825297"/>
            <a:ext cx="2490580" cy="2490580"/>
          </a:xfrm>
          <a:prstGeom prst="roundRect">
            <a:avLst>
              <a:gd name="adj" fmla="val 104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27">
            <a:extLst>
              <a:ext uri="{FF2B5EF4-FFF2-40B4-BE49-F238E27FC236}">
                <a16:creationId xmlns:a16="http://schemas.microsoft.com/office/drawing/2014/main" id="{E58CDE2B-CEF4-44F5-A442-6CE33BF09320}"/>
              </a:ext>
            </a:extLst>
          </p:cNvPr>
          <p:cNvSpPr/>
          <p:nvPr/>
        </p:nvSpPr>
        <p:spPr>
          <a:xfrm flipH="1">
            <a:off x="3576431" y="1677563"/>
            <a:ext cx="2004391" cy="2004391"/>
          </a:xfrm>
          <a:custGeom>
            <a:avLst/>
            <a:gdLst>
              <a:gd name="connsiteX0" fmla="*/ 1794812 w 2004391"/>
              <a:gd name="connsiteY0" fmla="*/ 0 h 2004391"/>
              <a:gd name="connsiteX1" fmla="*/ 209579 w 2004391"/>
              <a:gd name="connsiteY1" fmla="*/ 0 h 2004391"/>
              <a:gd name="connsiteX2" fmla="*/ 0 w 2004391"/>
              <a:gd name="connsiteY2" fmla="*/ 209579 h 2004391"/>
              <a:gd name="connsiteX3" fmla="*/ 0 w 2004391"/>
              <a:gd name="connsiteY3" fmla="*/ 1794812 h 2004391"/>
              <a:gd name="connsiteX4" fmla="*/ 209579 w 2004391"/>
              <a:gd name="connsiteY4" fmla="*/ 2004391 h 2004391"/>
              <a:gd name="connsiteX5" fmla="*/ 1310262 w 2004391"/>
              <a:gd name="connsiteY5" fmla="*/ 2004391 h 2004391"/>
              <a:gd name="connsiteX6" fmla="*/ 1310959 w 2004391"/>
              <a:gd name="connsiteY6" fmla="*/ 1990590 h 2004391"/>
              <a:gd name="connsiteX7" fmla="*/ 1996023 w 2004391"/>
              <a:gd name="connsiteY7" fmla="*/ 1305526 h 2004391"/>
              <a:gd name="connsiteX8" fmla="*/ 2004391 w 2004391"/>
              <a:gd name="connsiteY8" fmla="*/ 1305103 h 2004391"/>
              <a:gd name="connsiteX9" fmla="*/ 2004391 w 2004391"/>
              <a:gd name="connsiteY9" fmla="*/ 209579 h 2004391"/>
              <a:gd name="connsiteX10" fmla="*/ 1794812 w 2004391"/>
              <a:gd name="connsiteY10" fmla="*/ 0 h 200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4391" h="2004391">
                <a:moveTo>
                  <a:pt x="1794812" y="0"/>
                </a:moveTo>
                <a:lnTo>
                  <a:pt x="209579" y="0"/>
                </a:lnTo>
                <a:cubicBezTo>
                  <a:pt x="93832" y="0"/>
                  <a:pt x="0" y="93832"/>
                  <a:pt x="0" y="209579"/>
                </a:cubicBezTo>
                <a:lnTo>
                  <a:pt x="0" y="1794812"/>
                </a:lnTo>
                <a:cubicBezTo>
                  <a:pt x="0" y="1910559"/>
                  <a:pt x="93832" y="2004391"/>
                  <a:pt x="209579" y="2004391"/>
                </a:cubicBezTo>
                <a:lnTo>
                  <a:pt x="1310262" y="2004391"/>
                </a:lnTo>
                <a:lnTo>
                  <a:pt x="1310959" y="1990590"/>
                </a:lnTo>
                <a:cubicBezTo>
                  <a:pt x="1347642" y="1629375"/>
                  <a:pt x="1634808" y="1342209"/>
                  <a:pt x="1996023" y="1305526"/>
                </a:cubicBezTo>
                <a:lnTo>
                  <a:pt x="2004391" y="1305103"/>
                </a:lnTo>
                <a:lnTo>
                  <a:pt x="2004391" y="209579"/>
                </a:lnTo>
                <a:cubicBezTo>
                  <a:pt x="2004391" y="93832"/>
                  <a:pt x="1910559" y="0"/>
                  <a:pt x="17948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26">
            <a:extLst>
              <a:ext uri="{FF2B5EF4-FFF2-40B4-BE49-F238E27FC236}">
                <a16:creationId xmlns:a16="http://schemas.microsoft.com/office/drawing/2014/main" id="{99C4D727-2706-41C7-B95E-A89F0B9FA776}"/>
              </a:ext>
            </a:extLst>
          </p:cNvPr>
          <p:cNvSpPr/>
          <p:nvPr/>
        </p:nvSpPr>
        <p:spPr>
          <a:xfrm flipH="1">
            <a:off x="1833770" y="2081754"/>
            <a:ext cx="1600200" cy="1600200"/>
          </a:xfrm>
          <a:custGeom>
            <a:avLst/>
            <a:gdLst>
              <a:gd name="connsiteX0" fmla="*/ 1432883 w 1600200"/>
              <a:gd name="connsiteY0" fmla="*/ 0 h 1600200"/>
              <a:gd name="connsiteX1" fmla="*/ 167317 w 1600200"/>
              <a:gd name="connsiteY1" fmla="*/ 0 h 1600200"/>
              <a:gd name="connsiteX2" fmla="*/ 0 w 1600200"/>
              <a:gd name="connsiteY2" fmla="*/ 167317 h 1600200"/>
              <a:gd name="connsiteX3" fmla="*/ 0 w 1600200"/>
              <a:gd name="connsiteY3" fmla="*/ 901026 h 1600200"/>
              <a:gd name="connsiteX4" fmla="*/ 6115 w 1600200"/>
              <a:gd name="connsiteY4" fmla="*/ 901335 h 1600200"/>
              <a:gd name="connsiteX5" fmla="*/ 691179 w 1600200"/>
              <a:gd name="connsiteY5" fmla="*/ 1586399 h 1600200"/>
              <a:gd name="connsiteX6" fmla="*/ 691876 w 1600200"/>
              <a:gd name="connsiteY6" fmla="*/ 1600200 h 1600200"/>
              <a:gd name="connsiteX7" fmla="*/ 1432883 w 1600200"/>
              <a:gd name="connsiteY7" fmla="*/ 1600200 h 1600200"/>
              <a:gd name="connsiteX8" fmla="*/ 1600200 w 1600200"/>
              <a:gd name="connsiteY8" fmla="*/ 1432883 h 1600200"/>
              <a:gd name="connsiteX9" fmla="*/ 1600200 w 1600200"/>
              <a:gd name="connsiteY9" fmla="*/ 167317 h 1600200"/>
              <a:gd name="connsiteX10" fmla="*/ 1432883 w 1600200"/>
              <a:gd name="connsiteY10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00200" h="1600200">
                <a:moveTo>
                  <a:pt x="1432883" y="0"/>
                </a:moveTo>
                <a:lnTo>
                  <a:pt x="167317" y="0"/>
                </a:lnTo>
                <a:cubicBezTo>
                  <a:pt x="74910" y="0"/>
                  <a:pt x="0" y="74910"/>
                  <a:pt x="0" y="167317"/>
                </a:cubicBezTo>
                <a:lnTo>
                  <a:pt x="0" y="901026"/>
                </a:lnTo>
                <a:lnTo>
                  <a:pt x="6115" y="901335"/>
                </a:lnTo>
                <a:cubicBezTo>
                  <a:pt x="367330" y="938018"/>
                  <a:pt x="654496" y="1225184"/>
                  <a:pt x="691179" y="1586399"/>
                </a:cubicBezTo>
                <a:lnTo>
                  <a:pt x="691876" y="1600200"/>
                </a:lnTo>
                <a:lnTo>
                  <a:pt x="1432883" y="1600200"/>
                </a:lnTo>
                <a:cubicBezTo>
                  <a:pt x="1525290" y="1600200"/>
                  <a:pt x="1600200" y="1525290"/>
                  <a:pt x="1600200" y="1432883"/>
                </a:cubicBezTo>
                <a:lnTo>
                  <a:pt x="1600200" y="167317"/>
                </a:lnTo>
                <a:cubicBezTo>
                  <a:pt x="1600200" y="74910"/>
                  <a:pt x="1525290" y="0"/>
                  <a:pt x="14328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25">
            <a:extLst>
              <a:ext uri="{FF2B5EF4-FFF2-40B4-BE49-F238E27FC236}">
                <a16:creationId xmlns:a16="http://schemas.microsoft.com/office/drawing/2014/main" id="{782E8AE3-5F5D-402E-90B8-6E691A14298F}"/>
              </a:ext>
            </a:extLst>
          </p:cNvPr>
          <p:cNvSpPr/>
          <p:nvPr/>
        </p:nvSpPr>
        <p:spPr>
          <a:xfrm flipH="1">
            <a:off x="2738828" y="2979126"/>
            <a:ext cx="1534998" cy="1534998"/>
          </a:xfrm>
          <a:custGeom>
            <a:avLst/>
            <a:gdLst>
              <a:gd name="connsiteX0" fmla="*/ 767499 w 1534998"/>
              <a:gd name="connsiteY0" fmla="*/ 0 h 1534998"/>
              <a:gd name="connsiteX1" fmla="*/ 697395 w 1534998"/>
              <a:gd name="connsiteY1" fmla="*/ 3540 h 1534998"/>
              <a:gd name="connsiteX2" fmla="*/ 697395 w 1534998"/>
              <a:gd name="connsiteY2" fmla="*/ 493249 h 1534998"/>
              <a:gd name="connsiteX3" fmla="*/ 487816 w 1534998"/>
              <a:gd name="connsiteY3" fmla="*/ 702828 h 1534998"/>
              <a:gd name="connsiteX4" fmla="*/ 3266 w 1534998"/>
              <a:gd name="connsiteY4" fmla="*/ 702828 h 1534998"/>
              <a:gd name="connsiteX5" fmla="*/ 0 w 1534998"/>
              <a:gd name="connsiteY5" fmla="*/ 767499 h 1534998"/>
              <a:gd name="connsiteX6" fmla="*/ 3963 w 1534998"/>
              <a:gd name="connsiteY6" fmla="*/ 845971 h 1534998"/>
              <a:gd name="connsiteX7" fmla="*/ 4891 w 1534998"/>
              <a:gd name="connsiteY7" fmla="*/ 852047 h 1534998"/>
              <a:gd name="connsiteX8" fmla="*/ 501240 w 1534998"/>
              <a:gd name="connsiteY8" fmla="*/ 852047 h 1534998"/>
              <a:gd name="connsiteX9" fmla="*/ 697395 w 1534998"/>
              <a:gd name="connsiteY9" fmla="*/ 1048202 h 1534998"/>
              <a:gd name="connsiteX10" fmla="*/ 697395 w 1534998"/>
              <a:gd name="connsiteY10" fmla="*/ 1531458 h 1534998"/>
              <a:gd name="connsiteX11" fmla="*/ 767499 w 1534998"/>
              <a:gd name="connsiteY11" fmla="*/ 1534998 h 1534998"/>
              <a:gd name="connsiteX12" fmla="*/ 839856 w 1534998"/>
              <a:gd name="connsiteY12" fmla="*/ 1531344 h 1534998"/>
              <a:gd name="connsiteX13" fmla="*/ 839856 w 1534998"/>
              <a:gd name="connsiteY13" fmla="*/ 1097748 h 1534998"/>
              <a:gd name="connsiteX14" fmla="*/ 1085557 w 1534998"/>
              <a:gd name="connsiteY14" fmla="*/ 852047 h 1534998"/>
              <a:gd name="connsiteX15" fmla="*/ 1530108 w 1534998"/>
              <a:gd name="connsiteY15" fmla="*/ 852047 h 1534998"/>
              <a:gd name="connsiteX16" fmla="*/ 1531035 w 1534998"/>
              <a:gd name="connsiteY16" fmla="*/ 845971 h 1534998"/>
              <a:gd name="connsiteX17" fmla="*/ 1534998 w 1534998"/>
              <a:gd name="connsiteY17" fmla="*/ 767499 h 1534998"/>
              <a:gd name="connsiteX18" fmla="*/ 1531732 w 1534998"/>
              <a:gd name="connsiteY18" fmla="*/ 702828 h 1534998"/>
              <a:gd name="connsiteX19" fmla="*/ 1007173 w 1534998"/>
              <a:gd name="connsiteY19" fmla="*/ 702828 h 1534998"/>
              <a:gd name="connsiteX20" fmla="*/ 839856 w 1534998"/>
              <a:gd name="connsiteY20" fmla="*/ 535511 h 1534998"/>
              <a:gd name="connsiteX21" fmla="*/ 839856 w 1534998"/>
              <a:gd name="connsiteY21" fmla="*/ 3654 h 1534998"/>
              <a:gd name="connsiteX22" fmla="*/ 767499 w 1534998"/>
              <a:gd name="connsiteY22" fmla="*/ 0 h 153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534998" h="1534998">
                <a:moveTo>
                  <a:pt x="767499" y="0"/>
                </a:moveTo>
                <a:lnTo>
                  <a:pt x="697395" y="3540"/>
                </a:lnTo>
                <a:lnTo>
                  <a:pt x="697395" y="493249"/>
                </a:lnTo>
                <a:cubicBezTo>
                  <a:pt x="697395" y="608996"/>
                  <a:pt x="603563" y="702828"/>
                  <a:pt x="487816" y="702828"/>
                </a:cubicBezTo>
                <a:lnTo>
                  <a:pt x="3266" y="702828"/>
                </a:lnTo>
                <a:lnTo>
                  <a:pt x="0" y="767499"/>
                </a:lnTo>
                <a:cubicBezTo>
                  <a:pt x="0" y="793991"/>
                  <a:pt x="1343" y="820170"/>
                  <a:pt x="3963" y="845971"/>
                </a:cubicBezTo>
                <a:lnTo>
                  <a:pt x="4891" y="852047"/>
                </a:lnTo>
                <a:lnTo>
                  <a:pt x="501240" y="852047"/>
                </a:lnTo>
                <a:cubicBezTo>
                  <a:pt x="609573" y="852047"/>
                  <a:pt x="697395" y="939869"/>
                  <a:pt x="697395" y="1048202"/>
                </a:cubicBezTo>
                <a:lnTo>
                  <a:pt x="697395" y="1531458"/>
                </a:lnTo>
                <a:lnTo>
                  <a:pt x="767499" y="1534998"/>
                </a:lnTo>
                <a:lnTo>
                  <a:pt x="839856" y="1531344"/>
                </a:lnTo>
                <a:lnTo>
                  <a:pt x="839856" y="1097748"/>
                </a:lnTo>
                <a:cubicBezTo>
                  <a:pt x="839856" y="962051"/>
                  <a:pt x="949860" y="852047"/>
                  <a:pt x="1085557" y="852047"/>
                </a:cubicBezTo>
                <a:lnTo>
                  <a:pt x="1530108" y="852047"/>
                </a:lnTo>
                <a:lnTo>
                  <a:pt x="1531035" y="845971"/>
                </a:lnTo>
                <a:cubicBezTo>
                  <a:pt x="1533656" y="820170"/>
                  <a:pt x="1534998" y="793991"/>
                  <a:pt x="1534998" y="767499"/>
                </a:cubicBezTo>
                <a:lnTo>
                  <a:pt x="1531732" y="702828"/>
                </a:lnTo>
                <a:lnTo>
                  <a:pt x="1007173" y="702828"/>
                </a:lnTo>
                <a:cubicBezTo>
                  <a:pt x="914766" y="702828"/>
                  <a:pt x="839856" y="627918"/>
                  <a:pt x="839856" y="535511"/>
                </a:cubicBezTo>
                <a:lnTo>
                  <a:pt x="839856" y="3654"/>
                </a:lnTo>
                <a:lnTo>
                  <a:pt x="76749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24">
            <a:extLst>
              <a:ext uri="{FF2B5EF4-FFF2-40B4-BE49-F238E27FC236}">
                <a16:creationId xmlns:a16="http://schemas.microsoft.com/office/drawing/2014/main" id="{F51D5710-581B-42D4-9CDA-DD5F7B113ECB}"/>
              </a:ext>
            </a:extLst>
          </p:cNvPr>
          <p:cNvSpPr/>
          <p:nvPr/>
        </p:nvSpPr>
        <p:spPr>
          <a:xfrm flipH="1">
            <a:off x="1084113" y="3831172"/>
            <a:ext cx="2349856" cy="2349856"/>
          </a:xfrm>
          <a:custGeom>
            <a:avLst/>
            <a:gdLst>
              <a:gd name="connsiteX0" fmla="*/ 2104155 w 2349856"/>
              <a:gd name="connsiteY0" fmla="*/ 0 h 2349856"/>
              <a:gd name="connsiteX1" fmla="*/ 690252 w 2349856"/>
              <a:gd name="connsiteY1" fmla="*/ 0 h 2349856"/>
              <a:gd name="connsiteX2" fmla="*/ 679549 w 2349856"/>
              <a:gd name="connsiteY2" fmla="*/ 70130 h 2349856"/>
              <a:gd name="connsiteX3" fmla="*/ 6115 w 2349856"/>
              <a:gd name="connsiteY3" fmla="*/ 678988 h 2349856"/>
              <a:gd name="connsiteX4" fmla="*/ 0 w 2349856"/>
              <a:gd name="connsiteY4" fmla="*/ 679297 h 2349856"/>
              <a:gd name="connsiteX5" fmla="*/ 0 w 2349856"/>
              <a:gd name="connsiteY5" fmla="*/ 2104155 h 2349856"/>
              <a:gd name="connsiteX6" fmla="*/ 245701 w 2349856"/>
              <a:gd name="connsiteY6" fmla="*/ 2349856 h 2349856"/>
              <a:gd name="connsiteX7" fmla="*/ 2104155 w 2349856"/>
              <a:gd name="connsiteY7" fmla="*/ 2349856 h 2349856"/>
              <a:gd name="connsiteX8" fmla="*/ 2349856 w 2349856"/>
              <a:gd name="connsiteY8" fmla="*/ 2104155 h 2349856"/>
              <a:gd name="connsiteX9" fmla="*/ 2349856 w 2349856"/>
              <a:gd name="connsiteY9" fmla="*/ 245701 h 2349856"/>
              <a:gd name="connsiteX10" fmla="*/ 2104155 w 2349856"/>
              <a:gd name="connsiteY10" fmla="*/ 0 h 234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49856" h="2349856">
                <a:moveTo>
                  <a:pt x="2104155" y="0"/>
                </a:moveTo>
                <a:lnTo>
                  <a:pt x="690252" y="0"/>
                </a:lnTo>
                <a:lnTo>
                  <a:pt x="679549" y="70130"/>
                </a:lnTo>
                <a:cubicBezTo>
                  <a:pt x="613095" y="394885"/>
                  <a:pt x="341529" y="644926"/>
                  <a:pt x="6115" y="678988"/>
                </a:cubicBezTo>
                <a:lnTo>
                  <a:pt x="0" y="679297"/>
                </a:lnTo>
                <a:lnTo>
                  <a:pt x="0" y="2104155"/>
                </a:lnTo>
                <a:cubicBezTo>
                  <a:pt x="0" y="2239852"/>
                  <a:pt x="110004" y="2349856"/>
                  <a:pt x="245701" y="2349856"/>
                </a:cubicBezTo>
                <a:lnTo>
                  <a:pt x="2104155" y="2349856"/>
                </a:lnTo>
                <a:cubicBezTo>
                  <a:pt x="2239852" y="2349856"/>
                  <a:pt x="2349856" y="2239852"/>
                  <a:pt x="2349856" y="2104155"/>
                </a:cubicBezTo>
                <a:lnTo>
                  <a:pt x="2349856" y="245701"/>
                </a:lnTo>
                <a:cubicBezTo>
                  <a:pt x="2349856" y="110004"/>
                  <a:pt x="2239852" y="0"/>
                  <a:pt x="21041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23">
            <a:extLst>
              <a:ext uri="{FF2B5EF4-FFF2-40B4-BE49-F238E27FC236}">
                <a16:creationId xmlns:a16="http://schemas.microsoft.com/office/drawing/2014/main" id="{79BFA2DB-FC43-4675-96B4-BEF20AD88FB9}"/>
              </a:ext>
            </a:extLst>
          </p:cNvPr>
          <p:cNvSpPr/>
          <p:nvPr/>
        </p:nvSpPr>
        <p:spPr>
          <a:xfrm flipH="1">
            <a:off x="3576431" y="3831173"/>
            <a:ext cx="1876001" cy="1876001"/>
          </a:xfrm>
          <a:custGeom>
            <a:avLst/>
            <a:gdLst>
              <a:gd name="connsiteX0" fmla="*/ 1183497 w 1876001"/>
              <a:gd name="connsiteY0" fmla="*/ 0 h 1876001"/>
              <a:gd name="connsiteX1" fmla="*/ 196155 w 1876001"/>
              <a:gd name="connsiteY1" fmla="*/ 0 h 1876001"/>
              <a:gd name="connsiteX2" fmla="*/ 0 w 1876001"/>
              <a:gd name="connsiteY2" fmla="*/ 196155 h 1876001"/>
              <a:gd name="connsiteX3" fmla="*/ 0 w 1876001"/>
              <a:gd name="connsiteY3" fmla="*/ 1679846 h 1876001"/>
              <a:gd name="connsiteX4" fmla="*/ 196155 w 1876001"/>
              <a:gd name="connsiteY4" fmla="*/ 1876001 h 1876001"/>
              <a:gd name="connsiteX5" fmla="*/ 1679846 w 1876001"/>
              <a:gd name="connsiteY5" fmla="*/ 1876001 h 1876001"/>
              <a:gd name="connsiteX6" fmla="*/ 1876001 w 1876001"/>
              <a:gd name="connsiteY6" fmla="*/ 1679846 h 1876001"/>
              <a:gd name="connsiteX7" fmla="*/ 1876001 w 1876001"/>
              <a:gd name="connsiteY7" fmla="*/ 679411 h 1876001"/>
              <a:gd name="connsiteX8" fmla="*/ 1867633 w 1876001"/>
              <a:gd name="connsiteY8" fmla="*/ 678988 h 1876001"/>
              <a:gd name="connsiteX9" fmla="*/ 1194199 w 1876001"/>
              <a:gd name="connsiteY9" fmla="*/ 70130 h 1876001"/>
              <a:gd name="connsiteX10" fmla="*/ 1183497 w 1876001"/>
              <a:gd name="connsiteY10" fmla="*/ 0 h 187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6001" h="1876001">
                <a:moveTo>
                  <a:pt x="1183497" y="0"/>
                </a:moveTo>
                <a:lnTo>
                  <a:pt x="196155" y="0"/>
                </a:lnTo>
                <a:cubicBezTo>
                  <a:pt x="87822" y="0"/>
                  <a:pt x="0" y="87822"/>
                  <a:pt x="0" y="196155"/>
                </a:cubicBezTo>
                <a:lnTo>
                  <a:pt x="0" y="1679846"/>
                </a:lnTo>
                <a:cubicBezTo>
                  <a:pt x="0" y="1788179"/>
                  <a:pt x="87822" y="1876001"/>
                  <a:pt x="196155" y="1876001"/>
                </a:cubicBezTo>
                <a:lnTo>
                  <a:pt x="1679846" y="1876001"/>
                </a:lnTo>
                <a:cubicBezTo>
                  <a:pt x="1788179" y="1876001"/>
                  <a:pt x="1876001" y="1788179"/>
                  <a:pt x="1876001" y="1679846"/>
                </a:cubicBezTo>
                <a:lnTo>
                  <a:pt x="1876001" y="679411"/>
                </a:lnTo>
                <a:lnTo>
                  <a:pt x="1867633" y="678988"/>
                </a:lnTo>
                <a:cubicBezTo>
                  <a:pt x="1532219" y="644926"/>
                  <a:pt x="1260654" y="394885"/>
                  <a:pt x="1194199" y="70130"/>
                </a:cubicBezTo>
                <a:lnTo>
                  <a:pt x="118349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DC4C7F-CA80-47E7-BCAB-E5BAAD9FC5D0}"/>
              </a:ext>
            </a:extLst>
          </p:cNvPr>
          <p:cNvSpPr txBox="1"/>
          <p:nvPr/>
        </p:nvSpPr>
        <p:spPr>
          <a:xfrm>
            <a:off x="1977888" y="2253717"/>
            <a:ext cx="1311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629A34-8F2B-44E9-B2E9-42995719CCF3}"/>
              </a:ext>
            </a:extLst>
          </p:cNvPr>
          <p:cNvSpPr txBox="1"/>
          <p:nvPr/>
        </p:nvSpPr>
        <p:spPr>
          <a:xfrm>
            <a:off x="3718223" y="1838766"/>
            <a:ext cx="1737360" cy="10156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EF0504-74E6-4C2B-9472-ED28D843391C}"/>
              </a:ext>
            </a:extLst>
          </p:cNvPr>
          <p:cNvSpPr txBox="1"/>
          <p:nvPr/>
        </p:nvSpPr>
        <p:spPr>
          <a:xfrm>
            <a:off x="1391937" y="4689968"/>
            <a:ext cx="1734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D77447-4493-407B-A249-69C83BB794B1}"/>
              </a:ext>
            </a:extLst>
          </p:cNvPr>
          <p:cNvSpPr txBox="1"/>
          <p:nvPr/>
        </p:nvSpPr>
        <p:spPr>
          <a:xfrm>
            <a:off x="3645751" y="4562755"/>
            <a:ext cx="1737360" cy="10156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5C7749-97A8-4CA6-AE19-F4319FE75BB0}"/>
              </a:ext>
            </a:extLst>
          </p:cNvPr>
          <p:cNvSpPr txBox="1"/>
          <p:nvPr/>
        </p:nvSpPr>
        <p:spPr>
          <a:xfrm>
            <a:off x="1977888" y="3123338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DEC862-BAA5-4F5E-AD54-005A75D4314E}"/>
              </a:ext>
            </a:extLst>
          </p:cNvPr>
          <p:cNvSpPr txBox="1"/>
          <p:nvPr/>
        </p:nvSpPr>
        <p:spPr>
          <a:xfrm>
            <a:off x="4667458" y="3899879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57051-1D32-4807-A694-CC3836BFCBA9}"/>
              </a:ext>
            </a:extLst>
          </p:cNvPr>
          <p:cNvSpPr txBox="1"/>
          <p:nvPr/>
        </p:nvSpPr>
        <p:spPr>
          <a:xfrm>
            <a:off x="4800969" y="3123338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923805-9420-4D9B-81CD-1774C434D2F5}"/>
              </a:ext>
            </a:extLst>
          </p:cNvPr>
          <p:cNvSpPr txBox="1"/>
          <p:nvPr/>
        </p:nvSpPr>
        <p:spPr>
          <a:xfrm>
            <a:off x="1260007" y="3906505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0A16233A-E4DA-46B9-8829-F71E813D97BD}"/>
              </a:ext>
            </a:extLst>
          </p:cNvPr>
          <p:cNvGrpSpPr/>
          <p:nvPr/>
        </p:nvGrpSpPr>
        <p:grpSpPr>
          <a:xfrm>
            <a:off x="6435588" y="1952176"/>
            <a:ext cx="5245248" cy="1377966"/>
            <a:chOff x="8070434" y="1645829"/>
            <a:chExt cx="2925465" cy="137796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413188E-B945-43C0-BDD2-D4D2898E6A0C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6BA946A-84F7-498D-812F-4C6EE7A982DC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C49D1DE-265E-4FD3-B4E6-21FD94A0E468}"/>
              </a:ext>
            </a:extLst>
          </p:cNvPr>
          <p:cNvSpPr txBox="1"/>
          <p:nvPr/>
        </p:nvSpPr>
        <p:spPr>
          <a:xfrm>
            <a:off x="6435588" y="3390108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6FDCA4-BE15-4A65-8EB0-D3A5E20CC39E}"/>
              </a:ext>
            </a:extLst>
          </p:cNvPr>
          <p:cNvSpPr txBox="1"/>
          <p:nvPr/>
        </p:nvSpPr>
        <p:spPr>
          <a:xfrm>
            <a:off x="6435588" y="4044065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009C7CA-62CB-4C33-B686-4CAF91386AAD}"/>
              </a:ext>
            </a:extLst>
          </p:cNvPr>
          <p:cNvSpPr txBox="1"/>
          <p:nvPr/>
        </p:nvSpPr>
        <p:spPr>
          <a:xfrm>
            <a:off x="6435588" y="4698022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B8D5E2-3E48-4A81-9531-BD5373070C6B}"/>
              </a:ext>
            </a:extLst>
          </p:cNvPr>
          <p:cNvSpPr txBox="1"/>
          <p:nvPr/>
        </p:nvSpPr>
        <p:spPr>
          <a:xfrm>
            <a:off x="6435588" y="5351980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1641D4C6-44CA-4BA5-AD12-0BB20A2B1E63}"/>
              </a:ext>
            </a:extLst>
          </p:cNvPr>
          <p:cNvSpPr>
            <a:spLocks noChangeAspect="1"/>
          </p:cNvSpPr>
          <p:nvPr/>
        </p:nvSpPr>
        <p:spPr>
          <a:xfrm>
            <a:off x="3753913" y="3255809"/>
            <a:ext cx="281060" cy="2834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78268D3E-91B2-4E24-8729-8BDF9C97AFF8}"/>
              </a:ext>
            </a:extLst>
          </p:cNvPr>
          <p:cNvSpPr/>
          <p:nvPr/>
        </p:nvSpPr>
        <p:spPr>
          <a:xfrm>
            <a:off x="3003828" y="3282179"/>
            <a:ext cx="281014" cy="21585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B00DC908-F81C-475B-88A9-35CEEF89047D}"/>
              </a:ext>
            </a:extLst>
          </p:cNvPr>
          <p:cNvSpPr/>
          <p:nvPr/>
        </p:nvSpPr>
        <p:spPr>
          <a:xfrm>
            <a:off x="3030199" y="3988312"/>
            <a:ext cx="265107" cy="22878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6D565E37-949C-416A-B5B1-A7B48D0088BC}"/>
              </a:ext>
            </a:extLst>
          </p:cNvPr>
          <p:cNvSpPr/>
          <p:nvPr/>
        </p:nvSpPr>
        <p:spPr>
          <a:xfrm>
            <a:off x="3768172" y="4002553"/>
            <a:ext cx="252541" cy="2364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5110462-6CB0-4FD8-8A4B-F366E03AA88E}"/>
              </a:ext>
            </a:extLst>
          </p:cNvPr>
          <p:cNvCxnSpPr>
            <a:cxnSpLocks/>
          </p:cNvCxnSpPr>
          <p:nvPr/>
        </p:nvCxnSpPr>
        <p:spPr>
          <a:xfrm flipV="1">
            <a:off x="8376872" y="2655693"/>
            <a:ext cx="1834698" cy="1584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4">
            <a:extLst>
              <a:ext uri="{FF2B5EF4-FFF2-40B4-BE49-F238E27FC236}">
                <a16:creationId xmlns:a16="http://schemas.microsoft.com/office/drawing/2014/main" id="{3AB13A21-2952-454B-9F14-158E458D18CF}"/>
              </a:ext>
            </a:extLst>
          </p:cNvPr>
          <p:cNvGrpSpPr/>
          <p:nvPr/>
        </p:nvGrpSpPr>
        <p:grpSpPr>
          <a:xfrm>
            <a:off x="10211570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6F6A4517-7383-4D42-9F28-3E8EA307E900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5D03B090-1E6F-414E-9E13-FDDB4C30DCEE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C364D470-26B3-47F7-A066-B5E82EDE5E59}"/>
              </a:ext>
            </a:extLst>
          </p:cNvPr>
          <p:cNvSpPr txBox="1">
            <a:spLocks/>
          </p:cNvSpPr>
          <p:nvPr/>
        </p:nvSpPr>
        <p:spPr>
          <a:xfrm>
            <a:off x="9843114" y="1893102"/>
            <a:ext cx="1024939" cy="360040"/>
          </a:xfrm>
          <a:prstGeom prst="roundRect">
            <a:avLst/>
          </a:prstGeom>
          <a:ln w="25400">
            <a:solidFill>
              <a:schemeClr val="accent5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2027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EC652F81-E597-45ED-B9B7-B67B2EC849C8}"/>
              </a:ext>
            </a:extLst>
          </p:cNvPr>
          <p:cNvGrpSpPr/>
          <p:nvPr/>
        </p:nvGrpSpPr>
        <p:grpSpPr>
          <a:xfrm>
            <a:off x="3840716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6E2B643F-C03E-4B49-AEB2-F6DAACA34498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0A17EC36-F3D7-4802-82C9-1EE8829A469C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6906D469-E502-49DC-AA57-E6F66C2F968D}"/>
              </a:ext>
            </a:extLst>
          </p:cNvPr>
          <p:cNvSpPr txBox="1">
            <a:spLocks/>
          </p:cNvSpPr>
          <p:nvPr/>
        </p:nvSpPr>
        <p:spPr>
          <a:xfrm>
            <a:off x="3467785" y="1893102"/>
            <a:ext cx="1024939" cy="360040"/>
          </a:xfrm>
          <a:prstGeom prst="roundRect">
            <a:avLst/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2024</a:t>
            </a: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C913C382-6BB5-4B4D-BA93-A740821A636B}"/>
              </a:ext>
            </a:extLst>
          </p:cNvPr>
          <p:cNvGrpSpPr/>
          <p:nvPr/>
        </p:nvGrpSpPr>
        <p:grpSpPr>
          <a:xfrm>
            <a:off x="5966110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2D1901FB-0B83-4CC0-BB23-C2FB67C01A40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4">
              <a:extLst>
                <a:ext uri="{FF2B5EF4-FFF2-40B4-BE49-F238E27FC236}">
                  <a16:creationId xmlns:a16="http://schemas.microsoft.com/office/drawing/2014/main" id="{2EA13348-B54F-4A7D-A654-B960BDF03251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E3AC1DE3-7A5E-4409-9303-DEBD3C26D07F}"/>
              </a:ext>
            </a:extLst>
          </p:cNvPr>
          <p:cNvSpPr txBox="1">
            <a:spLocks/>
          </p:cNvSpPr>
          <p:nvPr/>
        </p:nvSpPr>
        <p:spPr>
          <a:xfrm>
            <a:off x="5592894" y="1893102"/>
            <a:ext cx="1024939" cy="360040"/>
          </a:xfrm>
          <a:prstGeom prst="roundRect">
            <a:avLst/>
          </a:prstGeom>
          <a:ln w="25400">
            <a:solidFill>
              <a:schemeClr val="accent3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2025</a:t>
            </a:r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D28E45BD-E3B8-4950-9A3D-B6428FAE06CC}"/>
              </a:ext>
            </a:extLst>
          </p:cNvPr>
          <p:cNvGrpSpPr/>
          <p:nvPr/>
        </p:nvGrpSpPr>
        <p:grpSpPr>
          <a:xfrm>
            <a:off x="1715322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13E2EA39-632F-4260-9D7F-10EDFDBDBA7F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8">
              <a:extLst>
                <a:ext uri="{FF2B5EF4-FFF2-40B4-BE49-F238E27FC236}">
                  <a16:creationId xmlns:a16="http://schemas.microsoft.com/office/drawing/2014/main" id="{D28DA195-1DA0-4BA5-A4CF-4022AA9061AA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C4528D7A-BAAD-4432-A9E2-6D2CFEAFE470}"/>
              </a:ext>
            </a:extLst>
          </p:cNvPr>
          <p:cNvSpPr txBox="1">
            <a:spLocks/>
          </p:cNvSpPr>
          <p:nvPr/>
        </p:nvSpPr>
        <p:spPr>
          <a:xfrm>
            <a:off x="1342676" y="1893102"/>
            <a:ext cx="1024939" cy="360040"/>
          </a:xfrm>
          <a:prstGeom prst="round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8F0A6194-9B4B-4B1C-A95F-2A36FD78C487}"/>
              </a:ext>
            </a:extLst>
          </p:cNvPr>
          <p:cNvSpPr txBox="1">
            <a:spLocks/>
          </p:cNvSpPr>
          <p:nvPr/>
        </p:nvSpPr>
        <p:spPr>
          <a:xfrm>
            <a:off x="7718003" y="1893102"/>
            <a:ext cx="1024939" cy="360040"/>
          </a:xfrm>
          <a:prstGeom prst="roundRect">
            <a:avLst/>
          </a:prstGeom>
          <a:ln w="25400">
            <a:solidFill>
              <a:schemeClr val="accent4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2026</a:t>
            </a:r>
          </a:p>
        </p:txBody>
      </p:sp>
      <p:cxnSp>
        <p:nvCxnSpPr>
          <p:cNvPr id="21" name="Straight Connector 21">
            <a:extLst>
              <a:ext uri="{FF2B5EF4-FFF2-40B4-BE49-F238E27FC236}">
                <a16:creationId xmlns:a16="http://schemas.microsoft.com/office/drawing/2014/main" id="{C50651D1-2EA5-41A0-B10E-C54F84E67331}"/>
              </a:ext>
            </a:extLst>
          </p:cNvPr>
          <p:cNvCxnSpPr>
            <a:cxnSpLocks/>
          </p:cNvCxnSpPr>
          <p:nvPr/>
        </p:nvCxnSpPr>
        <p:spPr>
          <a:xfrm flipV="1">
            <a:off x="2003354" y="2663616"/>
            <a:ext cx="1837362" cy="1"/>
          </a:xfrm>
          <a:prstGeom prst="line">
            <a:avLst/>
          </a:prstGeom>
          <a:ln w="25400">
            <a:solidFill>
              <a:schemeClr val="accent2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2">
            <a:extLst>
              <a:ext uri="{FF2B5EF4-FFF2-40B4-BE49-F238E27FC236}">
                <a16:creationId xmlns:a16="http://schemas.microsoft.com/office/drawing/2014/main" id="{C4334356-5DCF-40EC-A58E-AD01DDE9E04E}"/>
              </a:ext>
            </a:extLst>
          </p:cNvPr>
          <p:cNvCxnSpPr>
            <a:cxnSpLocks/>
          </p:cNvCxnSpPr>
          <p:nvPr/>
        </p:nvCxnSpPr>
        <p:spPr>
          <a:xfrm>
            <a:off x="4128748" y="2663616"/>
            <a:ext cx="1837362" cy="1"/>
          </a:xfrm>
          <a:prstGeom prst="line">
            <a:avLst/>
          </a:prstGeom>
          <a:ln w="25400">
            <a:solidFill>
              <a:schemeClr val="accent3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3">
            <a:extLst>
              <a:ext uri="{FF2B5EF4-FFF2-40B4-BE49-F238E27FC236}">
                <a16:creationId xmlns:a16="http://schemas.microsoft.com/office/drawing/2014/main" id="{7380369A-4988-4742-B874-A74E47451CC6}"/>
              </a:ext>
            </a:extLst>
          </p:cNvPr>
          <p:cNvGrpSpPr/>
          <p:nvPr/>
        </p:nvGrpSpPr>
        <p:grpSpPr>
          <a:xfrm>
            <a:off x="8088840" y="2519600"/>
            <a:ext cx="288032" cy="288032"/>
            <a:chOff x="8231110" y="3940428"/>
            <a:chExt cx="288032" cy="288032"/>
          </a:xfrm>
        </p:grpSpPr>
        <p:sp>
          <p:nvSpPr>
            <p:cNvPr id="24" name="Oval 24">
              <a:extLst>
                <a:ext uri="{FF2B5EF4-FFF2-40B4-BE49-F238E27FC236}">
                  <a16:creationId xmlns:a16="http://schemas.microsoft.com/office/drawing/2014/main" id="{3A3FC8B6-17D7-4F81-B755-B418ED2D5CB5}"/>
                </a:ext>
              </a:extLst>
            </p:cNvPr>
            <p:cNvSpPr/>
            <p:nvPr/>
          </p:nvSpPr>
          <p:spPr>
            <a:xfrm>
              <a:off x="8231110" y="3940428"/>
              <a:ext cx="288032" cy="288032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E22DCAB1-A116-4117-9D98-EEF232894CD9}"/>
                </a:ext>
              </a:extLst>
            </p:cNvPr>
            <p:cNvSpPr/>
            <p:nvPr/>
          </p:nvSpPr>
          <p:spPr>
            <a:xfrm>
              <a:off x="8303118" y="4012436"/>
              <a:ext cx="144016" cy="1440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6" name="Straight Connector 36">
            <a:extLst>
              <a:ext uri="{FF2B5EF4-FFF2-40B4-BE49-F238E27FC236}">
                <a16:creationId xmlns:a16="http://schemas.microsoft.com/office/drawing/2014/main" id="{1BCE969D-A58A-41ED-AC95-5FAB6745EC4E}"/>
              </a:ext>
            </a:extLst>
          </p:cNvPr>
          <p:cNvCxnSpPr>
            <a:cxnSpLocks/>
          </p:cNvCxnSpPr>
          <p:nvPr/>
        </p:nvCxnSpPr>
        <p:spPr>
          <a:xfrm>
            <a:off x="6254142" y="2655693"/>
            <a:ext cx="1834698" cy="15846"/>
          </a:xfrm>
          <a:prstGeom prst="line">
            <a:avLst/>
          </a:prstGeom>
          <a:ln w="25400">
            <a:solidFill>
              <a:schemeClr val="accent4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8041F63-2AD0-4A11-9763-4E1CF83EDEDB}"/>
              </a:ext>
            </a:extLst>
          </p:cNvPr>
          <p:cNvSpPr txBox="1"/>
          <p:nvPr/>
        </p:nvSpPr>
        <p:spPr>
          <a:xfrm>
            <a:off x="86505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A25D07-A71D-4092-A097-952D43CDFF6F}"/>
              </a:ext>
            </a:extLst>
          </p:cNvPr>
          <p:cNvSpPr txBox="1"/>
          <p:nvPr/>
        </p:nvSpPr>
        <p:spPr>
          <a:xfrm>
            <a:off x="299016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CCBCA7-3DBE-41FE-A37D-4B55945A9490}"/>
              </a:ext>
            </a:extLst>
          </p:cNvPr>
          <p:cNvSpPr txBox="1"/>
          <p:nvPr/>
        </p:nvSpPr>
        <p:spPr>
          <a:xfrm>
            <a:off x="511527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F7807A0-7AFD-4350-9A2B-BEBA5F9F5C83}"/>
              </a:ext>
            </a:extLst>
          </p:cNvPr>
          <p:cNvSpPr txBox="1"/>
          <p:nvPr/>
        </p:nvSpPr>
        <p:spPr>
          <a:xfrm>
            <a:off x="724038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4F4C482-99DE-4869-B0C9-39731549C72B}"/>
              </a:ext>
            </a:extLst>
          </p:cNvPr>
          <p:cNvSpPr txBox="1"/>
          <p:nvPr/>
        </p:nvSpPr>
        <p:spPr>
          <a:xfrm>
            <a:off x="9365495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F5BACD0-BD5A-4892-B425-6F37AB606761}"/>
              </a:ext>
            </a:extLst>
          </p:cNvPr>
          <p:cNvSpPr txBox="1"/>
          <p:nvPr/>
        </p:nvSpPr>
        <p:spPr>
          <a:xfrm>
            <a:off x="1020233" y="5733649"/>
            <a:ext cx="347541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400" i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1CDF230-983D-461B-9980-1EED89C6A2DF}"/>
              </a:ext>
            </a:extLst>
          </p:cNvPr>
          <p:cNvSpPr txBox="1"/>
          <p:nvPr/>
        </p:nvSpPr>
        <p:spPr>
          <a:xfrm>
            <a:off x="1020234" y="4785438"/>
            <a:ext cx="347541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800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800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</a:t>
            </a:r>
            <a:endParaRPr lang="ko-KR" altLang="en-US" sz="2800" i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0E2129AE-E531-4B12-AD49-0ADB402D4A85}"/>
              </a:ext>
            </a:extLst>
          </p:cNvPr>
          <p:cNvGrpSpPr/>
          <p:nvPr/>
        </p:nvGrpSpPr>
        <p:grpSpPr>
          <a:xfrm>
            <a:off x="5403363" y="4027707"/>
            <a:ext cx="4581144" cy="2289307"/>
            <a:chOff x="5403363" y="4027707"/>
            <a:chExt cx="4581144" cy="2289307"/>
          </a:xfrm>
        </p:grpSpPr>
        <p:sp>
          <p:nvSpPr>
            <p:cNvPr id="35" name="직사각형 1">
              <a:extLst>
                <a:ext uri="{FF2B5EF4-FFF2-40B4-BE49-F238E27FC236}">
                  <a16:creationId xmlns:a16="http://schemas.microsoft.com/office/drawing/2014/main" id="{E4C7DABA-5621-44CF-A1A9-E03A64DA8942}"/>
                </a:ext>
              </a:extLst>
            </p:cNvPr>
            <p:cNvSpPr/>
            <p:nvPr/>
          </p:nvSpPr>
          <p:spPr>
            <a:xfrm>
              <a:off x="5403363" y="4378022"/>
              <a:ext cx="4581144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2016 ~ 2017  Text here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2017 ~ 2018 Text here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2017 ~ 2018 Text here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</a:p>
          </p:txBody>
        </p:sp>
        <p:sp>
          <p:nvSpPr>
            <p:cNvPr id="36" name="직사각형 5">
              <a:extLst>
                <a:ext uri="{FF2B5EF4-FFF2-40B4-BE49-F238E27FC236}">
                  <a16:creationId xmlns:a16="http://schemas.microsoft.com/office/drawing/2014/main" id="{F6469A2C-FEC5-491D-82E1-E32A44694EA9}"/>
                </a:ext>
              </a:extLst>
            </p:cNvPr>
            <p:cNvSpPr/>
            <p:nvPr/>
          </p:nvSpPr>
          <p:spPr>
            <a:xfrm>
              <a:off x="5422484" y="4027707"/>
              <a:ext cx="456202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accent2">
                      <a:lumMod val="75000"/>
                    </a:schemeClr>
                  </a:solidFill>
                </a:rPr>
                <a:t>Work Experience</a:t>
              </a:r>
              <a:endParaRPr lang="ko-KR" altLang="en-US" sz="1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37" name="Group 282">
            <a:extLst>
              <a:ext uri="{FF2B5EF4-FFF2-40B4-BE49-F238E27FC236}">
                <a16:creationId xmlns:a16="http://schemas.microsoft.com/office/drawing/2014/main" id="{5F2348B1-AE7B-4B43-BF1F-C60B93F9726C}"/>
              </a:ext>
            </a:extLst>
          </p:cNvPr>
          <p:cNvGrpSpPr/>
          <p:nvPr/>
        </p:nvGrpSpPr>
        <p:grpSpPr>
          <a:xfrm>
            <a:off x="2585788" y="4102507"/>
            <a:ext cx="1906936" cy="646331"/>
            <a:chOff x="363148" y="262896"/>
            <a:chExt cx="2965370" cy="1005075"/>
          </a:xfrm>
        </p:grpSpPr>
        <p:sp>
          <p:nvSpPr>
            <p:cNvPr id="38" name="Freeform: Shape 339">
              <a:extLst>
                <a:ext uri="{FF2B5EF4-FFF2-40B4-BE49-F238E27FC236}">
                  <a16:creationId xmlns:a16="http://schemas.microsoft.com/office/drawing/2014/main" id="{D6E67379-87A4-4765-A5F7-50325B03CB34}"/>
                </a:ext>
              </a:extLst>
            </p:cNvPr>
            <p:cNvSpPr/>
            <p:nvPr/>
          </p:nvSpPr>
          <p:spPr>
            <a:xfrm>
              <a:off x="2209270" y="455209"/>
              <a:ext cx="637492" cy="358684"/>
            </a:xfrm>
            <a:custGeom>
              <a:avLst/>
              <a:gdLst>
                <a:gd name="connsiteX0" fmla="*/ 363745 w 1020075"/>
                <a:gd name="connsiteY0" fmla="*/ 0 h 573944"/>
                <a:gd name="connsiteX1" fmla="*/ 1020075 w 1020075"/>
                <a:gd name="connsiteY1" fmla="*/ 569873 h 573944"/>
                <a:gd name="connsiteX2" fmla="*/ 1012022 w 1020075"/>
                <a:gd name="connsiteY2" fmla="*/ 573944 h 573944"/>
                <a:gd name="connsiteX3" fmla="*/ 367771 w 1020075"/>
                <a:gd name="connsiteY3" fmla="*/ 48846 h 573944"/>
                <a:gd name="connsiteX4" fmla="*/ 152979 w 1020075"/>
                <a:gd name="connsiteY4" fmla="*/ 212429 h 573944"/>
                <a:gd name="connsiteX5" fmla="*/ 0 w 1020075"/>
                <a:gd name="connsiteY5" fmla="*/ 80959 h 573944"/>
                <a:gd name="connsiteX6" fmla="*/ 89938 w 1020075"/>
                <a:gd name="connsiteY6" fmla="*/ 8141 h 5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0075" h="573944">
                  <a:moveTo>
                    <a:pt x="363745" y="0"/>
                  </a:moveTo>
                  <a:lnTo>
                    <a:pt x="1020075" y="569873"/>
                  </a:lnTo>
                  <a:lnTo>
                    <a:pt x="1012022" y="573944"/>
                  </a:lnTo>
                  <a:lnTo>
                    <a:pt x="367771" y="48846"/>
                  </a:lnTo>
                  <a:lnTo>
                    <a:pt x="152979" y="212429"/>
                  </a:lnTo>
                  <a:lnTo>
                    <a:pt x="0" y="80959"/>
                  </a:lnTo>
                  <a:lnTo>
                    <a:pt x="89938" y="81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42">
              <a:extLst>
                <a:ext uri="{FF2B5EF4-FFF2-40B4-BE49-F238E27FC236}">
                  <a16:creationId xmlns:a16="http://schemas.microsoft.com/office/drawing/2014/main" id="{9E13DF1F-7028-4751-9939-10B30B4AEFFC}"/>
                </a:ext>
              </a:extLst>
            </p:cNvPr>
            <p:cNvSpPr/>
            <p:nvPr/>
          </p:nvSpPr>
          <p:spPr>
            <a:xfrm>
              <a:off x="363148" y="262896"/>
              <a:ext cx="2483614" cy="989049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7412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3956538" y="1239715"/>
                  </a:lnTo>
                  <a:lnTo>
                    <a:pt x="3974123" y="1230923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52">
              <a:extLst>
                <a:ext uri="{FF2B5EF4-FFF2-40B4-BE49-F238E27FC236}">
                  <a16:creationId xmlns:a16="http://schemas.microsoft.com/office/drawing/2014/main" id="{61C1E335-799E-4A88-A9E6-D2756D88AC44}"/>
                </a:ext>
              </a:extLst>
            </p:cNvPr>
            <p:cNvGrpSpPr/>
            <p:nvPr/>
          </p:nvGrpSpPr>
          <p:grpSpPr>
            <a:xfrm>
              <a:off x="1753312" y="822441"/>
              <a:ext cx="388293" cy="397909"/>
              <a:chOff x="4985238" y="2460380"/>
              <a:chExt cx="621322" cy="636709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42" name="Rectangle 376">
                <a:extLst>
                  <a:ext uri="{FF2B5EF4-FFF2-40B4-BE49-F238E27FC236}">
                    <a16:creationId xmlns:a16="http://schemas.microsoft.com/office/drawing/2014/main" id="{0C9EF141-161D-47FE-A57E-BE4D70C500A2}"/>
                  </a:ext>
                </a:extLst>
              </p:cNvPr>
              <p:cNvSpPr/>
              <p:nvPr/>
            </p:nvSpPr>
            <p:spPr>
              <a:xfrm>
                <a:off x="4985238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377">
                <a:extLst>
                  <a:ext uri="{FF2B5EF4-FFF2-40B4-BE49-F238E27FC236}">
                    <a16:creationId xmlns:a16="http://schemas.microsoft.com/office/drawing/2014/main" id="{714C5A74-E7BF-46E9-9231-355AA0E9ADC0}"/>
                  </a:ext>
                </a:extLst>
              </p:cNvPr>
              <p:cNvSpPr/>
              <p:nvPr/>
            </p:nvSpPr>
            <p:spPr>
              <a:xfrm>
                <a:off x="5316414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378">
                <a:extLst>
                  <a:ext uri="{FF2B5EF4-FFF2-40B4-BE49-F238E27FC236}">
                    <a16:creationId xmlns:a16="http://schemas.microsoft.com/office/drawing/2014/main" id="{F72CB9AC-992C-4B7F-927C-527A57657A87}"/>
                  </a:ext>
                </a:extLst>
              </p:cNvPr>
              <p:cNvSpPr/>
              <p:nvPr/>
            </p:nvSpPr>
            <p:spPr>
              <a:xfrm>
                <a:off x="4985238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379">
                <a:extLst>
                  <a:ext uri="{FF2B5EF4-FFF2-40B4-BE49-F238E27FC236}">
                    <a16:creationId xmlns:a16="http://schemas.microsoft.com/office/drawing/2014/main" id="{1627682A-F418-493D-899A-C37FD916017D}"/>
                  </a:ext>
                </a:extLst>
              </p:cNvPr>
              <p:cNvSpPr/>
              <p:nvPr/>
            </p:nvSpPr>
            <p:spPr>
              <a:xfrm>
                <a:off x="5316414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1" name="Freeform: Shape 353">
              <a:extLst>
                <a:ext uri="{FF2B5EF4-FFF2-40B4-BE49-F238E27FC236}">
                  <a16:creationId xmlns:a16="http://schemas.microsoft.com/office/drawing/2014/main" id="{5C66F27A-ACA3-4E53-9A94-FF67F71DF2E9}"/>
                </a:ext>
              </a:extLst>
            </p:cNvPr>
            <p:cNvSpPr/>
            <p:nvPr/>
          </p:nvSpPr>
          <p:spPr>
            <a:xfrm>
              <a:off x="2269816" y="810077"/>
              <a:ext cx="1058702" cy="457894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  <a:gd name="connsiteX0" fmla="*/ 0 w 4302051"/>
                <a:gd name="connsiteY0" fmla="*/ 1573823 h 1582615"/>
                <a:gd name="connsiteX1" fmla="*/ 589084 w 4302051"/>
                <a:gd name="connsiteY1" fmla="*/ 1582615 h 1582615"/>
                <a:gd name="connsiteX2" fmla="*/ 2549769 w 4302051"/>
                <a:gd name="connsiteY2" fmla="*/ 105507 h 1582615"/>
                <a:gd name="connsiteX3" fmla="*/ 3956538 w 4302051"/>
                <a:gd name="connsiteY3" fmla="*/ 1239715 h 1582615"/>
                <a:gd name="connsiteX4" fmla="*/ 4302051 w 4302051"/>
                <a:gd name="connsiteY4" fmla="*/ 1515805 h 1582615"/>
                <a:gd name="connsiteX5" fmla="*/ 2540977 w 4302051"/>
                <a:gd name="connsiteY5" fmla="*/ 0 h 1582615"/>
                <a:gd name="connsiteX6" fmla="*/ 1943100 w 4302051"/>
                <a:gd name="connsiteY6" fmla="*/ 17584 h 1582615"/>
                <a:gd name="connsiteX7" fmla="*/ 0 w 4302051"/>
                <a:gd name="connsiteY7" fmla="*/ 1573823 h 1582615"/>
                <a:gd name="connsiteX0" fmla="*/ 0 w 4347933"/>
                <a:gd name="connsiteY0" fmla="*/ 1573823 h 1582615"/>
                <a:gd name="connsiteX1" fmla="*/ 589084 w 4347933"/>
                <a:gd name="connsiteY1" fmla="*/ 1582615 h 1582615"/>
                <a:gd name="connsiteX2" fmla="*/ 2549769 w 4347933"/>
                <a:gd name="connsiteY2" fmla="*/ 105507 h 1582615"/>
                <a:gd name="connsiteX3" fmla="*/ 4347933 w 4347933"/>
                <a:gd name="connsiteY3" fmla="*/ 1578018 h 1582615"/>
                <a:gd name="connsiteX4" fmla="*/ 4302051 w 4347933"/>
                <a:gd name="connsiteY4" fmla="*/ 1515805 h 1582615"/>
                <a:gd name="connsiteX5" fmla="*/ 2540977 w 4347933"/>
                <a:gd name="connsiteY5" fmla="*/ 0 h 1582615"/>
                <a:gd name="connsiteX6" fmla="*/ 1943100 w 4347933"/>
                <a:gd name="connsiteY6" fmla="*/ 17584 h 1582615"/>
                <a:gd name="connsiteX7" fmla="*/ 0 w 434793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4793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4347933" y="1578018"/>
                  </a:lnTo>
                  <a:lnTo>
                    <a:pt x="4302051" y="1515805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CE31AA43-7DBE-41E4-BC42-A1B82FA6F5B9}"/>
              </a:ext>
            </a:extLst>
          </p:cNvPr>
          <p:cNvSpPr/>
          <p:nvPr/>
        </p:nvSpPr>
        <p:spPr>
          <a:xfrm>
            <a:off x="773723" y="624254"/>
            <a:ext cx="2171700" cy="2716823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19C3CDB-51EE-49EC-AB4F-21EC4E1AD08A}"/>
              </a:ext>
            </a:extLst>
          </p:cNvPr>
          <p:cNvSpPr/>
          <p:nvPr/>
        </p:nvSpPr>
        <p:spPr>
          <a:xfrm>
            <a:off x="3573585" y="624253"/>
            <a:ext cx="2171700" cy="2716823"/>
          </a:xfrm>
          <a:prstGeom prst="rect">
            <a:avLst/>
          </a:prstGeom>
          <a:solidFill>
            <a:schemeClr val="accent3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FE56CF6-75EF-45C2-835D-F7677394DE72}"/>
              </a:ext>
            </a:extLst>
          </p:cNvPr>
          <p:cNvSpPr/>
          <p:nvPr/>
        </p:nvSpPr>
        <p:spPr>
          <a:xfrm>
            <a:off x="6373447" y="3613637"/>
            <a:ext cx="2171700" cy="2716823"/>
          </a:xfrm>
          <a:prstGeom prst="rect">
            <a:avLst/>
          </a:prstGeom>
          <a:solidFill>
            <a:schemeClr val="accent4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36A7EB7-A584-4131-B9AA-5507F9C4A124}"/>
              </a:ext>
            </a:extLst>
          </p:cNvPr>
          <p:cNvSpPr/>
          <p:nvPr/>
        </p:nvSpPr>
        <p:spPr>
          <a:xfrm>
            <a:off x="9173308" y="3613636"/>
            <a:ext cx="2171700" cy="2716823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0DBA38-FAEA-48EC-9FF4-BD20F150C621}"/>
              </a:ext>
            </a:extLst>
          </p:cNvPr>
          <p:cNvSpPr txBox="1"/>
          <p:nvPr/>
        </p:nvSpPr>
        <p:spPr>
          <a:xfrm>
            <a:off x="6915132" y="1151667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3600" dirty="0">
                <a:solidFill>
                  <a:schemeClr val="accent4"/>
                </a:solidFill>
              </a:rPr>
              <a:t>PPT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28DF43-671A-4BB0-873E-9DC7FF50960D}"/>
              </a:ext>
            </a:extLst>
          </p:cNvPr>
          <p:cNvSpPr txBox="1"/>
          <p:nvPr/>
        </p:nvSpPr>
        <p:spPr>
          <a:xfrm>
            <a:off x="1276028" y="4221338"/>
            <a:ext cx="41847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5FCD73B9-43AE-4CEF-BDFA-45616BBBACB7}"/>
              </a:ext>
            </a:extLst>
          </p:cNvPr>
          <p:cNvSpPr/>
          <p:nvPr/>
        </p:nvSpPr>
        <p:spPr>
          <a:xfrm flipH="1">
            <a:off x="4463594" y="112653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ound Same Side Corner Rectangle 11">
            <a:extLst>
              <a:ext uri="{FF2B5EF4-FFF2-40B4-BE49-F238E27FC236}">
                <a16:creationId xmlns:a16="http://schemas.microsoft.com/office/drawing/2014/main" id="{A2A444CD-B526-494C-ABCB-0C04B7A72C89}"/>
              </a:ext>
            </a:extLst>
          </p:cNvPr>
          <p:cNvSpPr>
            <a:spLocks noChangeAspect="1"/>
          </p:cNvSpPr>
          <p:nvPr/>
        </p:nvSpPr>
        <p:spPr>
          <a:xfrm rot="9900000">
            <a:off x="7261297" y="407877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ed Rectangle 27">
            <a:extLst>
              <a:ext uri="{FF2B5EF4-FFF2-40B4-BE49-F238E27FC236}">
                <a16:creationId xmlns:a16="http://schemas.microsoft.com/office/drawing/2014/main" id="{BD908489-2A99-4F60-9B7F-73DB53A6FF1D}"/>
              </a:ext>
            </a:extLst>
          </p:cNvPr>
          <p:cNvSpPr/>
          <p:nvPr/>
        </p:nvSpPr>
        <p:spPr>
          <a:xfrm>
            <a:off x="10085960" y="403325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Oval 7">
            <a:extLst>
              <a:ext uri="{FF2B5EF4-FFF2-40B4-BE49-F238E27FC236}">
                <a16:creationId xmlns:a16="http://schemas.microsoft.com/office/drawing/2014/main" id="{292FCB42-4B96-44BE-9642-1C125381F032}"/>
              </a:ext>
            </a:extLst>
          </p:cNvPr>
          <p:cNvSpPr/>
          <p:nvPr/>
        </p:nvSpPr>
        <p:spPr>
          <a:xfrm>
            <a:off x="1665987" y="958081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" name="Group 11">
            <a:extLst>
              <a:ext uri="{FF2B5EF4-FFF2-40B4-BE49-F238E27FC236}">
                <a16:creationId xmlns:a16="http://schemas.microsoft.com/office/drawing/2014/main" id="{307B0DA6-AF74-46AE-9379-F97740F9611D}"/>
              </a:ext>
            </a:extLst>
          </p:cNvPr>
          <p:cNvGrpSpPr/>
          <p:nvPr/>
        </p:nvGrpSpPr>
        <p:grpSpPr>
          <a:xfrm>
            <a:off x="9416720" y="4823521"/>
            <a:ext cx="1684876" cy="1047981"/>
            <a:chOff x="3233964" y="1954419"/>
            <a:chExt cx="1410044" cy="104798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98F539-F4EA-4BF3-A886-23BA2DEF184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6A0CDB-EC9B-4E46-A3E6-E400F103F89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4">
            <a:extLst>
              <a:ext uri="{FF2B5EF4-FFF2-40B4-BE49-F238E27FC236}">
                <a16:creationId xmlns:a16="http://schemas.microsoft.com/office/drawing/2014/main" id="{DE57DEBF-690A-4E2E-AA19-8189AE0B7135}"/>
              </a:ext>
            </a:extLst>
          </p:cNvPr>
          <p:cNvGrpSpPr/>
          <p:nvPr/>
        </p:nvGrpSpPr>
        <p:grpSpPr>
          <a:xfrm>
            <a:off x="6616859" y="4871547"/>
            <a:ext cx="1684876" cy="1047981"/>
            <a:chOff x="3233964" y="1954419"/>
            <a:chExt cx="1410044" cy="104798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90AF7C0-A1DB-40FA-A862-110871A178F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1170091-8CC2-4CC1-8791-306CC5549CA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04661D28-8845-4908-9ABE-4CE914EDB2EA}"/>
              </a:ext>
            </a:extLst>
          </p:cNvPr>
          <p:cNvGrpSpPr/>
          <p:nvPr/>
        </p:nvGrpSpPr>
        <p:grpSpPr>
          <a:xfrm>
            <a:off x="3797193" y="1871370"/>
            <a:ext cx="1684876" cy="1047981"/>
            <a:chOff x="3233964" y="1954419"/>
            <a:chExt cx="1410044" cy="104798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D669AB9-BD9E-4457-8229-04A83DE981C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E941D24-959D-489A-95C0-19D360E88B2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0">
            <a:extLst>
              <a:ext uri="{FF2B5EF4-FFF2-40B4-BE49-F238E27FC236}">
                <a16:creationId xmlns:a16="http://schemas.microsoft.com/office/drawing/2014/main" id="{EF939262-FABC-4D83-97C7-E16BB149B59D}"/>
              </a:ext>
            </a:extLst>
          </p:cNvPr>
          <p:cNvGrpSpPr/>
          <p:nvPr/>
        </p:nvGrpSpPr>
        <p:grpSpPr>
          <a:xfrm>
            <a:off x="1016696" y="1871370"/>
            <a:ext cx="1684876" cy="1047981"/>
            <a:chOff x="3233964" y="1954419"/>
            <a:chExt cx="1410044" cy="104798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5403128-B549-4856-AE20-D44534C4495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D9F952E-2CD9-4158-9CC6-EA197D172A1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23">
            <a:extLst>
              <a:ext uri="{FF2B5EF4-FFF2-40B4-BE49-F238E27FC236}">
                <a16:creationId xmlns:a16="http://schemas.microsoft.com/office/drawing/2014/main" id="{82CF45F6-6757-44E9-8925-359F37034B71}"/>
              </a:ext>
            </a:extLst>
          </p:cNvPr>
          <p:cNvSpPr/>
          <p:nvPr/>
        </p:nvSpPr>
        <p:spPr>
          <a:xfrm>
            <a:off x="0" y="0"/>
            <a:ext cx="12192000" cy="2133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04CB6159-ABFA-4A23-A46A-E8F8D3B02125}"/>
              </a:ext>
            </a:extLst>
          </p:cNvPr>
          <p:cNvSpPr/>
          <p:nvPr/>
        </p:nvSpPr>
        <p:spPr>
          <a:xfrm>
            <a:off x="0" y="6644679"/>
            <a:ext cx="12192000" cy="2133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B9354A-53AD-438E-9900-64CE5EE61A5F}"/>
              </a:ext>
            </a:extLst>
          </p:cNvPr>
          <p:cNvSpPr txBox="1"/>
          <p:nvPr/>
        </p:nvSpPr>
        <p:spPr>
          <a:xfrm>
            <a:off x="2818189" y="1503380"/>
            <a:ext cx="29161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2A8842-39BB-4434-90C7-4BD4FB2B2886}"/>
              </a:ext>
            </a:extLst>
          </p:cNvPr>
          <p:cNvSpPr txBox="1"/>
          <p:nvPr/>
        </p:nvSpPr>
        <p:spPr>
          <a:xfrm>
            <a:off x="642704" y="3012809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1818BF-FD33-4C09-9885-545F68595EF4}"/>
              </a:ext>
            </a:extLst>
          </p:cNvPr>
          <p:cNvSpPr txBox="1"/>
          <p:nvPr/>
        </p:nvSpPr>
        <p:spPr>
          <a:xfrm>
            <a:off x="8633141" y="1503380"/>
            <a:ext cx="29161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D6BBC5-2621-4AFF-BA1C-771717B6B103}"/>
              </a:ext>
            </a:extLst>
          </p:cNvPr>
          <p:cNvSpPr txBox="1"/>
          <p:nvPr/>
        </p:nvSpPr>
        <p:spPr>
          <a:xfrm>
            <a:off x="6457656" y="3012809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grpSp>
        <p:nvGrpSpPr>
          <p:cNvPr id="8" name="Group 383">
            <a:extLst>
              <a:ext uri="{FF2B5EF4-FFF2-40B4-BE49-F238E27FC236}">
                <a16:creationId xmlns:a16="http://schemas.microsoft.com/office/drawing/2014/main" id="{7C16F3B0-8442-4738-801B-C56DD40EF76F}"/>
              </a:ext>
            </a:extLst>
          </p:cNvPr>
          <p:cNvGrpSpPr/>
          <p:nvPr/>
        </p:nvGrpSpPr>
        <p:grpSpPr>
          <a:xfrm>
            <a:off x="7073564" y="1646713"/>
            <a:ext cx="1143050" cy="1024798"/>
            <a:chOff x="4794869" y="2803448"/>
            <a:chExt cx="2781228" cy="2493501"/>
          </a:xfrm>
        </p:grpSpPr>
        <p:sp>
          <p:nvSpPr>
            <p:cNvPr id="9" name="Freeform: Shape 384">
              <a:extLst>
                <a:ext uri="{FF2B5EF4-FFF2-40B4-BE49-F238E27FC236}">
                  <a16:creationId xmlns:a16="http://schemas.microsoft.com/office/drawing/2014/main" id="{3E9F5FEB-67A4-42CD-AEB7-B36F327E3339}"/>
                </a:ext>
              </a:extLst>
            </p:cNvPr>
            <p:cNvSpPr/>
            <p:nvPr/>
          </p:nvSpPr>
          <p:spPr>
            <a:xfrm>
              <a:off x="5190891" y="3445703"/>
              <a:ext cx="1873169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: Shape 385">
              <a:extLst>
                <a:ext uri="{FF2B5EF4-FFF2-40B4-BE49-F238E27FC236}">
                  <a16:creationId xmlns:a16="http://schemas.microsoft.com/office/drawing/2014/main" id="{1B725888-C7F0-48F6-B829-1BC97193A3FD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3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491B8644-008E-4792-AD53-53F27134EE6A}"/>
              </a:ext>
            </a:extLst>
          </p:cNvPr>
          <p:cNvGrpSpPr/>
          <p:nvPr/>
        </p:nvGrpSpPr>
        <p:grpSpPr>
          <a:xfrm>
            <a:off x="708276" y="1732851"/>
            <a:ext cx="2028896" cy="1016787"/>
            <a:chOff x="708276" y="1732851"/>
            <a:chExt cx="2028896" cy="1016787"/>
          </a:xfrm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2EBDCFF-E2AC-4589-AFC2-E55E21AC8E31}"/>
                </a:ext>
              </a:extLst>
            </p:cNvPr>
            <p:cNvSpPr/>
            <p:nvPr/>
          </p:nvSpPr>
          <p:spPr>
            <a:xfrm>
              <a:off x="797340" y="2153955"/>
              <a:ext cx="1939832" cy="595683"/>
            </a:xfrm>
            <a:custGeom>
              <a:avLst/>
              <a:gdLst>
                <a:gd name="connsiteX0" fmla="*/ 1247976 w 1939832"/>
                <a:gd name="connsiteY0" fmla="*/ 182234 h 595683"/>
                <a:gd name="connsiteX1" fmla="*/ 1400677 w 1939832"/>
                <a:gd name="connsiteY1" fmla="*/ 202573 h 595683"/>
                <a:gd name="connsiteX2" fmla="*/ 1631096 w 1939832"/>
                <a:gd name="connsiteY2" fmla="*/ 290063 h 595683"/>
                <a:gd name="connsiteX3" fmla="*/ 1841721 w 1939832"/>
                <a:gd name="connsiteY3" fmla="*/ 354623 h 595683"/>
                <a:gd name="connsiteX4" fmla="*/ 1939832 w 1939832"/>
                <a:gd name="connsiteY4" fmla="*/ 358509 h 595683"/>
                <a:gd name="connsiteX5" fmla="*/ 1909883 w 1939832"/>
                <a:gd name="connsiteY5" fmla="*/ 391825 h 595683"/>
                <a:gd name="connsiteX6" fmla="*/ 1514332 w 1939832"/>
                <a:gd name="connsiteY6" fmla="*/ 585197 h 595683"/>
                <a:gd name="connsiteX7" fmla="*/ 1049635 w 1939832"/>
                <a:gd name="connsiteY7" fmla="*/ 442604 h 595683"/>
                <a:gd name="connsiteX8" fmla="*/ 1050879 w 1939832"/>
                <a:gd name="connsiteY8" fmla="*/ 427164 h 595683"/>
                <a:gd name="connsiteX9" fmla="*/ 1366299 w 1939832"/>
                <a:gd name="connsiteY9" fmla="*/ 362784 h 595683"/>
                <a:gd name="connsiteX10" fmla="*/ 1563530 w 1939832"/>
                <a:gd name="connsiteY10" fmla="*/ 406101 h 595683"/>
                <a:gd name="connsiteX11" fmla="*/ 1569100 w 1939832"/>
                <a:gd name="connsiteY11" fmla="*/ 408277 h 595683"/>
                <a:gd name="connsiteX12" fmla="*/ 1574256 w 1939832"/>
                <a:gd name="connsiteY12" fmla="*/ 409391 h 595683"/>
                <a:gd name="connsiteX13" fmla="*/ 1571276 w 1939832"/>
                <a:gd name="connsiteY13" fmla="*/ 406023 h 595683"/>
                <a:gd name="connsiteX14" fmla="*/ 1566431 w 1939832"/>
                <a:gd name="connsiteY14" fmla="*/ 403329 h 595683"/>
                <a:gd name="connsiteX15" fmla="*/ 1321686 w 1939832"/>
                <a:gd name="connsiteY15" fmla="*/ 327187 h 595683"/>
                <a:gd name="connsiteX16" fmla="*/ 968908 w 1939832"/>
                <a:gd name="connsiteY16" fmla="*/ 398665 h 595683"/>
                <a:gd name="connsiteX17" fmla="*/ 731417 w 1939832"/>
                <a:gd name="connsiteY17" fmla="*/ 512839 h 595683"/>
                <a:gd name="connsiteX18" fmla="*/ 495635 w 1939832"/>
                <a:gd name="connsiteY18" fmla="*/ 587296 h 595683"/>
                <a:gd name="connsiteX19" fmla="*/ 159334 w 1939832"/>
                <a:gd name="connsiteY19" fmla="*/ 534315 h 595683"/>
                <a:gd name="connsiteX20" fmla="*/ 60887 w 1939832"/>
                <a:gd name="connsiteY20" fmla="*/ 444054 h 595683"/>
                <a:gd name="connsiteX21" fmla="*/ 75317 w 1939832"/>
                <a:gd name="connsiteY21" fmla="*/ 442448 h 595683"/>
                <a:gd name="connsiteX22" fmla="*/ 111536 w 1939832"/>
                <a:gd name="connsiteY22" fmla="*/ 428770 h 595683"/>
                <a:gd name="connsiteX23" fmla="*/ 122183 w 1939832"/>
                <a:gd name="connsiteY23" fmla="*/ 429754 h 595683"/>
                <a:gd name="connsiteX24" fmla="*/ 439754 w 1939832"/>
                <a:gd name="connsiteY24" fmla="*/ 544912 h 595683"/>
                <a:gd name="connsiteX25" fmla="*/ 849761 w 1939832"/>
                <a:gd name="connsiteY25" fmla="*/ 375841 h 595683"/>
                <a:gd name="connsiteX26" fmla="*/ 1027432 w 1939832"/>
                <a:gd name="connsiteY26" fmla="*/ 253326 h 595683"/>
                <a:gd name="connsiteX27" fmla="*/ 1196192 w 1939832"/>
                <a:gd name="connsiteY27" fmla="*/ 187574 h 595683"/>
                <a:gd name="connsiteX28" fmla="*/ 1247976 w 1939832"/>
                <a:gd name="connsiteY28" fmla="*/ 182234 h 595683"/>
                <a:gd name="connsiteX29" fmla="*/ 263802 w 1939832"/>
                <a:gd name="connsiteY29" fmla="*/ 350 h 595683"/>
                <a:gd name="connsiteX30" fmla="*/ 308870 w 1939832"/>
                <a:gd name="connsiteY30" fmla="*/ 1897 h 595683"/>
                <a:gd name="connsiteX31" fmla="*/ 473537 w 1939832"/>
                <a:gd name="connsiteY31" fmla="*/ 127391 h 595683"/>
                <a:gd name="connsiteX32" fmla="*/ 425608 w 1939832"/>
                <a:gd name="connsiteY32" fmla="*/ 281980 h 595683"/>
                <a:gd name="connsiteX33" fmla="*/ 355969 w 1939832"/>
                <a:gd name="connsiteY33" fmla="*/ 303845 h 595683"/>
                <a:gd name="connsiteX34" fmla="*/ 362965 w 1939832"/>
                <a:gd name="connsiteY34" fmla="*/ 299882 h 595683"/>
                <a:gd name="connsiteX35" fmla="*/ 434883 w 1939832"/>
                <a:gd name="connsiteY35" fmla="*/ 132754 h 595683"/>
                <a:gd name="connsiteX36" fmla="*/ 292160 w 1939832"/>
                <a:gd name="connsiteY36" fmla="*/ 25135 h 595683"/>
                <a:gd name="connsiteX37" fmla="*/ 58089 w 1939832"/>
                <a:gd name="connsiteY37" fmla="*/ 211227 h 595683"/>
                <a:gd name="connsiteX38" fmla="*/ 55938 w 1939832"/>
                <a:gd name="connsiteY38" fmla="*/ 230424 h 595683"/>
                <a:gd name="connsiteX39" fmla="*/ 33062 w 1939832"/>
                <a:gd name="connsiteY39" fmla="*/ 281384 h 595683"/>
                <a:gd name="connsiteX40" fmla="*/ 3554 w 1939832"/>
                <a:gd name="connsiteY40" fmla="*/ 310866 h 595683"/>
                <a:gd name="connsiteX41" fmla="*/ 19823 w 1939832"/>
                <a:gd name="connsiteY41" fmla="*/ 170371 h 595683"/>
                <a:gd name="connsiteX42" fmla="*/ 263802 w 1939832"/>
                <a:gd name="connsiteY42" fmla="*/ 350 h 5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939832" h="595683">
                  <a:moveTo>
                    <a:pt x="1247976" y="182234"/>
                  </a:moveTo>
                  <a:cubicBezTo>
                    <a:pt x="1299503" y="180394"/>
                    <a:pt x="1350294" y="188584"/>
                    <a:pt x="1400677" y="202573"/>
                  </a:cubicBezTo>
                  <a:cubicBezTo>
                    <a:pt x="1480186" y="224672"/>
                    <a:pt x="1554981" y="259051"/>
                    <a:pt x="1631096" y="290063"/>
                  </a:cubicBezTo>
                  <a:cubicBezTo>
                    <a:pt x="1699361" y="317861"/>
                    <a:pt x="1768326" y="343535"/>
                    <a:pt x="1841721" y="354623"/>
                  </a:cubicBezTo>
                  <a:cubicBezTo>
                    <a:pt x="1873224" y="359390"/>
                    <a:pt x="1904935" y="360374"/>
                    <a:pt x="1939832" y="358509"/>
                  </a:cubicBezTo>
                  <a:cubicBezTo>
                    <a:pt x="1928640" y="370996"/>
                    <a:pt x="1919650" y="381800"/>
                    <a:pt x="1909883" y="391825"/>
                  </a:cubicBezTo>
                  <a:cubicBezTo>
                    <a:pt x="1801176" y="503590"/>
                    <a:pt x="1669490" y="570378"/>
                    <a:pt x="1514332" y="585197"/>
                  </a:cubicBezTo>
                  <a:cubicBezTo>
                    <a:pt x="1340650" y="601778"/>
                    <a:pt x="1185673" y="551829"/>
                    <a:pt x="1049635" y="442604"/>
                  </a:cubicBezTo>
                  <a:cubicBezTo>
                    <a:pt x="1041345" y="435946"/>
                    <a:pt x="1039039" y="433044"/>
                    <a:pt x="1050879" y="427164"/>
                  </a:cubicBezTo>
                  <a:cubicBezTo>
                    <a:pt x="1150440" y="377887"/>
                    <a:pt x="1255519" y="356851"/>
                    <a:pt x="1366299" y="362784"/>
                  </a:cubicBezTo>
                  <a:cubicBezTo>
                    <a:pt x="1434461" y="366437"/>
                    <a:pt x="1499979" y="381670"/>
                    <a:pt x="1563530" y="406101"/>
                  </a:cubicBezTo>
                  <a:cubicBezTo>
                    <a:pt x="1565395" y="406826"/>
                    <a:pt x="1567235" y="407551"/>
                    <a:pt x="1569100" y="408277"/>
                  </a:cubicBezTo>
                  <a:cubicBezTo>
                    <a:pt x="1570550" y="409857"/>
                    <a:pt x="1572079" y="411126"/>
                    <a:pt x="1574256" y="409391"/>
                  </a:cubicBezTo>
                  <a:cubicBezTo>
                    <a:pt x="1573271" y="408277"/>
                    <a:pt x="1572261" y="407137"/>
                    <a:pt x="1571276" y="406023"/>
                  </a:cubicBezTo>
                  <a:cubicBezTo>
                    <a:pt x="1569696" y="405116"/>
                    <a:pt x="1568063" y="404210"/>
                    <a:pt x="1566431" y="403329"/>
                  </a:cubicBezTo>
                  <a:cubicBezTo>
                    <a:pt x="1490445" y="359960"/>
                    <a:pt x="1408605" y="335659"/>
                    <a:pt x="1321686" y="327187"/>
                  </a:cubicBezTo>
                  <a:cubicBezTo>
                    <a:pt x="1196710" y="315011"/>
                    <a:pt x="1080905" y="346954"/>
                    <a:pt x="968908" y="398665"/>
                  </a:cubicBezTo>
                  <a:cubicBezTo>
                    <a:pt x="889140" y="435479"/>
                    <a:pt x="811885" y="477501"/>
                    <a:pt x="731417" y="512839"/>
                  </a:cubicBezTo>
                  <a:cubicBezTo>
                    <a:pt x="655509" y="546181"/>
                    <a:pt x="577891" y="574420"/>
                    <a:pt x="495635" y="587296"/>
                  </a:cubicBezTo>
                  <a:cubicBezTo>
                    <a:pt x="377991" y="605716"/>
                    <a:pt x="264388" y="596234"/>
                    <a:pt x="159334" y="534315"/>
                  </a:cubicBezTo>
                  <a:cubicBezTo>
                    <a:pt x="120344" y="511336"/>
                    <a:pt x="87701" y="481128"/>
                    <a:pt x="60887" y="444054"/>
                  </a:cubicBezTo>
                  <a:cubicBezTo>
                    <a:pt x="66043" y="440920"/>
                    <a:pt x="70913" y="442086"/>
                    <a:pt x="75317" y="442448"/>
                  </a:cubicBezTo>
                  <a:cubicBezTo>
                    <a:pt x="89696" y="443640"/>
                    <a:pt x="102753" y="442293"/>
                    <a:pt x="111536" y="428770"/>
                  </a:cubicBezTo>
                  <a:cubicBezTo>
                    <a:pt x="115474" y="422707"/>
                    <a:pt x="118505" y="425480"/>
                    <a:pt x="122183" y="429754"/>
                  </a:cubicBezTo>
                  <a:cubicBezTo>
                    <a:pt x="206382" y="527761"/>
                    <a:pt x="315839" y="560637"/>
                    <a:pt x="439754" y="544912"/>
                  </a:cubicBezTo>
                  <a:cubicBezTo>
                    <a:pt x="590974" y="525714"/>
                    <a:pt x="726986" y="466128"/>
                    <a:pt x="849761" y="375841"/>
                  </a:cubicBezTo>
                  <a:cubicBezTo>
                    <a:pt x="907715" y="333198"/>
                    <a:pt x="965177" y="289751"/>
                    <a:pt x="1027432" y="253326"/>
                  </a:cubicBezTo>
                  <a:cubicBezTo>
                    <a:pt x="1080205" y="222470"/>
                    <a:pt x="1135491" y="198040"/>
                    <a:pt x="1196192" y="187574"/>
                  </a:cubicBezTo>
                  <a:cubicBezTo>
                    <a:pt x="1213543" y="184575"/>
                    <a:pt x="1230801" y="182847"/>
                    <a:pt x="1247976" y="182234"/>
                  </a:cubicBezTo>
                  <a:close/>
                  <a:moveTo>
                    <a:pt x="263802" y="350"/>
                  </a:moveTo>
                  <a:cubicBezTo>
                    <a:pt x="278729" y="-419"/>
                    <a:pt x="293799" y="67"/>
                    <a:pt x="308870" y="1897"/>
                  </a:cubicBezTo>
                  <a:cubicBezTo>
                    <a:pt x="387162" y="11405"/>
                    <a:pt x="447318" y="48607"/>
                    <a:pt x="473537" y="127391"/>
                  </a:cubicBezTo>
                  <a:cubicBezTo>
                    <a:pt x="494184" y="189413"/>
                    <a:pt x="474780" y="249751"/>
                    <a:pt x="425608" y="281980"/>
                  </a:cubicBezTo>
                  <a:cubicBezTo>
                    <a:pt x="405478" y="295166"/>
                    <a:pt x="383250" y="302006"/>
                    <a:pt x="355969" y="303845"/>
                  </a:cubicBezTo>
                  <a:cubicBezTo>
                    <a:pt x="360167" y="301462"/>
                    <a:pt x="361488" y="300477"/>
                    <a:pt x="362965" y="299882"/>
                  </a:cubicBezTo>
                  <a:cubicBezTo>
                    <a:pt x="433251" y="271461"/>
                    <a:pt x="462811" y="204077"/>
                    <a:pt x="434883" y="132754"/>
                  </a:cubicBezTo>
                  <a:cubicBezTo>
                    <a:pt x="409546" y="68037"/>
                    <a:pt x="360140" y="32286"/>
                    <a:pt x="292160" y="25135"/>
                  </a:cubicBezTo>
                  <a:cubicBezTo>
                    <a:pt x="173117" y="12596"/>
                    <a:pt x="74307" y="92235"/>
                    <a:pt x="58089" y="211227"/>
                  </a:cubicBezTo>
                  <a:cubicBezTo>
                    <a:pt x="57208" y="217626"/>
                    <a:pt x="55213" y="224181"/>
                    <a:pt x="55938" y="230424"/>
                  </a:cubicBezTo>
                  <a:cubicBezTo>
                    <a:pt x="58451" y="252212"/>
                    <a:pt x="49824" y="268093"/>
                    <a:pt x="33062" y="281384"/>
                  </a:cubicBezTo>
                  <a:cubicBezTo>
                    <a:pt x="23062" y="289311"/>
                    <a:pt x="14771" y="299493"/>
                    <a:pt x="3554" y="310866"/>
                  </a:cubicBezTo>
                  <a:cubicBezTo>
                    <a:pt x="-4348" y="260450"/>
                    <a:pt x="859" y="214543"/>
                    <a:pt x="19823" y="170371"/>
                  </a:cubicBezTo>
                  <a:cubicBezTo>
                    <a:pt x="61829" y="72578"/>
                    <a:pt x="159313" y="5728"/>
                    <a:pt x="263802" y="350"/>
                  </a:cubicBezTo>
                  <a:close/>
                </a:path>
              </a:pathLst>
            </a:custGeom>
            <a:solidFill>
              <a:srgbClr val="F7A72C"/>
            </a:solidFill>
            <a:ln w="33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F024F73-6DF3-499F-91BF-5126BCE2E6E1}"/>
                </a:ext>
              </a:extLst>
            </p:cNvPr>
            <p:cNvSpPr/>
            <p:nvPr/>
          </p:nvSpPr>
          <p:spPr>
            <a:xfrm>
              <a:off x="708276" y="1732851"/>
              <a:ext cx="1448367" cy="846869"/>
            </a:xfrm>
            <a:custGeom>
              <a:avLst/>
              <a:gdLst>
                <a:gd name="connsiteX0" fmla="*/ 820687 w 1448367"/>
                <a:gd name="connsiteY0" fmla="*/ 508132 h 846869"/>
                <a:gd name="connsiteX1" fmla="*/ 828226 w 1448367"/>
                <a:gd name="connsiteY1" fmla="*/ 516888 h 846869"/>
                <a:gd name="connsiteX2" fmla="*/ 828148 w 1448367"/>
                <a:gd name="connsiteY2" fmla="*/ 556915 h 846869"/>
                <a:gd name="connsiteX3" fmla="*/ 828226 w 1448367"/>
                <a:gd name="connsiteY3" fmla="*/ 595672 h 846869"/>
                <a:gd name="connsiteX4" fmla="*/ 820843 w 1448367"/>
                <a:gd name="connsiteY4" fmla="*/ 603237 h 846869"/>
                <a:gd name="connsiteX5" fmla="*/ 740764 w 1448367"/>
                <a:gd name="connsiteY5" fmla="*/ 603211 h 846869"/>
                <a:gd name="connsiteX6" fmla="*/ 733924 w 1448367"/>
                <a:gd name="connsiteY6" fmla="*/ 596449 h 846869"/>
                <a:gd name="connsiteX7" fmla="*/ 733924 w 1448367"/>
                <a:gd name="connsiteY7" fmla="*/ 515075 h 846869"/>
                <a:gd name="connsiteX8" fmla="*/ 740609 w 1448367"/>
                <a:gd name="connsiteY8" fmla="*/ 508183 h 846869"/>
                <a:gd name="connsiteX9" fmla="*/ 820687 w 1448367"/>
                <a:gd name="connsiteY9" fmla="*/ 508132 h 846869"/>
                <a:gd name="connsiteX10" fmla="*/ 878176 w 1448367"/>
                <a:gd name="connsiteY10" fmla="*/ 508131 h 846869"/>
                <a:gd name="connsiteX11" fmla="*/ 954499 w 1448367"/>
                <a:gd name="connsiteY11" fmla="*/ 508131 h 846869"/>
                <a:gd name="connsiteX12" fmla="*/ 963359 w 1448367"/>
                <a:gd name="connsiteY12" fmla="*/ 517017 h 846869"/>
                <a:gd name="connsiteX13" fmla="*/ 963204 w 1448367"/>
                <a:gd name="connsiteY13" fmla="*/ 555800 h 846869"/>
                <a:gd name="connsiteX14" fmla="*/ 963307 w 1448367"/>
                <a:gd name="connsiteY14" fmla="*/ 593314 h 846869"/>
                <a:gd name="connsiteX15" fmla="*/ 954240 w 1448367"/>
                <a:gd name="connsiteY15" fmla="*/ 603314 h 846869"/>
                <a:gd name="connsiteX16" fmla="*/ 877943 w 1448367"/>
                <a:gd name="connsiteY16" fmla="*/ 603289 h 846869"/>
                <a:gd name="connsiteX17" fmla="*/ 869160 w 1448367"/>
                <a:gd name="connsiteY17" fmla="*/ 594402 h 846869"/>
                <a:gd name="connsiteX18" fmla="*/ 869160 w 1448367"/>
                <a:gd name="connsiteY18" fmla="*/ 516784 h 846869"/>
                <a:gd name="connsiteX19" fmla="*/ 878176 w 1448367"/>
                <a:gd name="connsiteY19" fmla="*/ 508131 h 846869"/>
                <a:gd name="connsiteX20" fmla="*/ 397676 w 1448367"/>
                <a:gd name="connsiteY20" fmla="*/ 465385 h 846869"/>
                <a:gd name="connsiteX21" fmla="*/ 489413 w 1448367"/>
                <a:gd name="connsiteY21" fmla="*/ 523703 h 846869"/>
                <a:gd name="connsiteX22" fmla="*/ 488480 w 1448367"/>
                <a:gd name="connsiteY22" fmla="*/ 539661 h 846869"/>
                <a:gd name="connsiteX23" fmla="*/ 186221 w 1448367"/>
                <a:gd name="connsiteY23" fmla="*/ 840754 h 846869"/>
                <a:gd name="connsiteX24" fmla="*/ 175496 w 1448367"/>
                <a:gd name="connsiteY24" fmla="*/ 846869 h 846869"/>
                <a:gd name="connsiteX25" fmla="*/ 0 w 1448367"/>
                <a:gd name="connsiteY25" fmla="*/ 846791 h 846869"/>
                <a:gd name="connsiteX26" fmla="*/ 44172 w 1448367"/>
                <a:gd name="connsiteY26" fmla="*/ 803293 h 846869"/>
                <a:gd name="connsiteX27" fmla="*/ 376250 w 1448367"/>
                <a:gd name="connsiteY27" fmla="*/ 471681 h 846869"/>
                <a:gd name="connsiteX28" fmla="*/ 397676 w 1448367"/>
                <a:gd name="connsiteY28" fmla="*/ 465385 h 846869"/>
                <a:gd name="connsiteX29" fmla="*/ 876854 w 1448367"/>
                <a:gd name="connsiteY29" fmla="*/ 379554 h 846869"/>
                <a:gd name="connsiteX30" fmla="*/ 962633 w 1448367"/>
                <a:gd name="connsiteY30" fmla="*/ 460877 h 846869"/>
                <a:gd name="connsiteX31" fmla="*/ 951104 w 1448367"/>
                <a:gd name="connsiteY31" fmla="*/ 474219 h 846869"/>
                <a:gd name="connsiteX32" fmla="*/ 881492 w 1448367"/>
                <a:gd name="connsiteY32" fmla="*/ 474193 h 846869"/>
                <a:gd name="connsiteX33" fmla="*/ 869108 w 1448367"/>
                <a:gd name="connsiteY33" fmla="*/ 461084 h 846869"/>
                <a:gd name="connsiteX34" fmla="*/ 869289 w 1448367"/>
                <a:gd name="connsiteY34" fmla="*/ 426265 h 846869"/>
                <a:gd name="connsiteX35" fmla="*/ 869211 w 1448367"/>
                <a:gd name="connsiteY35" fmla="*/ 386290 h 846869"/>
                <a:gd name="connsiteX36" fmla="*/ 876854 w 1448367"/>
                <a:gd name="connsiteY36" fmla="*/ 379554 h 846869"/>
                <a:gd name="connsiteX37" fmla="*/ 821620 w 1448367"/>
                <a:gd name="connsiteY37" fmla="*/ 379347 h 846869"/>
                <a:gd name="connsiteX38" fmla="*/ 828175 w 1448367"/>
                <a:gd name="connsiteY38" fmla="*/ 387274 h 846869"/>
                <a:gd name="connsiteX39" fmla="*/ 828148 w 1448367"/>
                <a:gd name="connsiteY39" fmla="*/ 427301 h 846869"/>
                <a:gd name="connsiteX40" fmla="*/ 828253 w 1448367"/>
                <a:gd name="connsiteY40" fmla="*/ 466006 h 846869"/>
                <a:gd name="connsiteX41" fmla="*/ 820065 w 1448367"/>
                <a:gd name="connsiteY41" fmla="*/ 474011 h 846869"/>
                <a:gd name="connsiteX42" fmla="*/ 742655 w 1448367"/>
                <a:gd name="connsiteY42" fmla="*/ 474037 h 846869"/>
                <a:gd name="connsiteX43" fmla="*/ 734468 w 1448367"/>
                <a:gd name="connsiteY43" fmla="*/ 464944 h 846869"/>
                <a:gd name="connsiteX44" fmla="*/ 821620 w 1448367"/>
                <a:gd name="connsiteY44" fmla="*/ 379347 h 846869"/>
                <a:gd name="connsiteX45" fmla="*/ 850238 w 1448367"/>
                <a:gd name="connsiteY45" fmla="*/ 209803 h 846869"/>
                <a:gd name="connsiteX46" fmla="*/ 856725 w 1448367"/>
                <a:gd name="connsiteY46" fmla="*/ 213073 h 846869"/>
                <a:gd name="connsiteX47" fmla="*/ 1098931 w 1448367"/>
                <a:gd name="connsiteY47" fmla="*/ 455617 h 846869"/>
                <a:gd name="connsiteX48" fmla="*/ 1100460 w 1448367"/>
                <a:gd name="connsiteY48" fmla="*/ 458932 h 846869"/>
                <a:gd name="connsiteX49" fmla="*/ 1091677 w 1448367"/>
                <a:gd name="connsiteY49" fmla="*/ 454062 h 846869"/>
                <a:gd name="connsiteX50" fmla="*/ 858875 w 1448367"/>
                <a:gd name="connsiteY50" fmla="*/ 260768 h 846869"/>
                <a:gd name="connsiteX51" fmla="*/ 837631 w 1448367"/>
                <a:gd name="connsiteY51" fmla="*/ 260691 h 846869"/>
                <a:gd name="connsiteX52" fmla="*/ 626540 w 1448367"/>
                <a:gd name="connsiteY52" fmla="*/ 435538 h 846869"/>
                <a:gd name="connsiteX53" fmla="*/ 621306 w 1448367"/>
                <a:gd name="connsiteY53" fmla="*/ 433104 h 846869"/>
                <a:gd name="connsiteX54" fmla="*/ 844548 w 1448367"/>
                <a:gd name="connsiteY54" fmla="*/ 213722 h 846869"/>
                <a:gd name="connsiteX55" fmla="*/ 850238 w 1448367"/>
                <a:gd name="connsiteY55" fmla="*/ 209803 h 846869"/>
                <a:gd name="connsiteX56" fmla="*/ 850721 w 1448367"/>
                <a:gd name="connsiteY56" fmla="*/ 7 h 846869"/>
                <a:gd name="connsiteX57" fmla="*/ 858823 w 1448367"/>
                <a:gd name="connsiteY57" fmla="*/ 4651 h 846869"/>
                <a:gd name="connsiteX58" fmla="*/ 1446839 w 1448367"/>
                <a:gd name="connsiteY58" fmla="*/ 593003 h 846869"/>
                <a:gd name="connsiteX59" fmla="*/ 1448367 w 1448367"/>
                <a:gd name="connsiteY59" fmla="*/ 596293 h 846869"/>
                <a:gd name="connsiteX60" fmla="*/ 1375282 w 1448367"/>
                <a:gd name="connsiteY60" fmla="*/ 587122 h 846869"/>
                <a:gd name="connsiteX61" fmla="*/ 1281343 w 1448367"/>
                <a:gd name="connsiteY61" fmla="*/ 592874 h 846869"/>
                <a:gd name="connsiteX62" fmla="*/ 1259892 w 1448367"/>
                <a:gd name="connsiteY62" fmla="*/ 586241 h 846869"/>
                <a:gd name="connsiteX63" fmla="*/ 861439 w 1448367"/>
                <a:gd name="connsiteY63" fmla="*/ 186959 h 846869"/>
                <a:gd name="connsiteX64" fmla="*/ 840688 w 1448367"/>
                <a:gd name="connsiteY64" fmla="*/ 186752 h 846869"/>
                <a:gd name="connsiteX65" fmla="*/ 554725 w 1448367"/>
                <a:gd name="connsiteY65" fmla="*/ 473415 h 846869"/>
                <a:gd name="connsiteX66" fmla="*/ 538273 w 1448367"/>
                <a:gd name="connsiteY66" fmla="*/ 473493 h 846869"/>
                <a:gd name="connsiteX67" fmla="*/ 434852 w 1448367"/>
                <a:gd name="connsiteY67" fmla="*/ 412741 h 846869"/>
                <a:gd name="connsiteX68" fmla="*/ 499879 w 1448367"/>
                <a:gd name="connsiteY68" fmla="*/ 348517 h 846869"/>
                <a:gd name="connsiteX69" fmla="*/ 507314 w 1448367"/>
                <a:gd name="connsiteY69" fmla="*/ 330511 h 846869"/>
                <a:gd name="connsiteX70" fmla="*/ 507314 w 1448367"/>
                <a:gd name="connsiteY70" fmla="*/ 153280 h 846869"/>
                <a:gd name="connsiteX71" fmla="*/ 496123 w 1448367"/>
                <a:gd name="connsiteY71" fmla="*/ 144524 h 846869"/>
                <a:gd name="connsiteX72" fmla="*/ 438764 w 1448367"/>
                <a:gd name="connsiteY72" fmla="*/ 159912 h 846869"/>
                <a:gd name="connsiteX73" fmla="*/ 510138 w 1448367"/>
                <a:gd name="connsiteY73" fmla="*/ 94808 h 846869"/>
                <a:gd name="connsiteX74" fmla="*/ 520113 w 1448367"/>
                <a:gd name="connsiteY74" fmla="*/ 94341 h 846869"/>
                <a:gd name="connsiteX75" fmla="*/ 612549 w 1448367"/>
                <a:gd name="connsiteY75" fmla="*/ 153720 h 846869"/>
                <a:gd name="connsiteX76" fmla="*/ 618819 w 1448367"/>
                <a:gd name="connsiteY76" fmla="*/ 166570 h 846869"/>
                <a:gd name="connsiteX77" fmla="*/ 618715 w 1448367"/>
                <a:gd name="connsiteY77" fmla="*/ 226028 h 846869"/>
                <a:gd name="connsiteX78" fmla="*/ 628068 w 1448367"/>
                <a:gd name="connsiteY78" fmla="*/ 219991 h 846869"/>
                <a:gd name="connsiteX79" fmla="*/ 842968 w 1448367"/>
                <a:gd name="connsiteY79" fmla="*/ 4961 h 846869"/>
                <a:gd name="connsiteX80" fmla="*/ 850721 w 1448367"/>
                <a:gd name="connsiteY80" fmla="*/ 7 h 84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448367" h="846869">
                  <a:moveTo>
                    <a:pt x="820687" y="508132"/>
                  </a:moveTo>
                  <a:cubicBezTo>
                    <a:pt x="827552" y="508054"/>
                    <a:pt x="828304" y="511396"/>
                    <a:pt x="828226" y="516888"/>
                  </a:cubicBezTo>
                  <a:cubicBezTo>
                    <a:pt x="828019" y="530230"/>
                    <a:pt x="828148" y="543573"/>
                    <a:pt x="828148" y="556915"/>
                  </a:cubicBezTo>
                  <a:cubicBezTo>
                    <a:pt x="828148" y="569842"/>
                    <a:pt x="827993" y="582745"/>
                    <a:pt x="828226" y="595672"/>
                  </a:cubicBezTo>
                  <a:cubicBezTo>
                    <a:pt x="828330" y="601112"/>
                    <a:pt x="826542" y="603289"/>
                    <a:pt x="820843" y="603237"/>
                  </a:cubicBezTo>
                  <a:cubicBezTo>
                    <a:pt x="794159" y="603030"/>
                    <a:pt x="767448" y="603056"/>
                    <a:pt x="740764" y="603211"/>
                  </a:cubicBezTo>
                  <a:cubicBezTo>
                    <a:pt x="735712" y="603237"/>
                    <a:pt x="733924" y="601346"/>
                    <a:pt x="733924" y="596449"/>
                  </a:cubicBezTo>
                  <a:cubicBezTo>
                    <a:pt x="734028" y="569324"/>
                    <a:pt x="734028" y="542199"/>
                    <a:pt x="733924" y="515075"/>
                  </a:cubicBezTo>
                  <a:cubicBezTo>
                    <a:pt x="733898" y="510282"/>
                    <a:pt x="735401" y="508157"/>
                    <a:pt x="740609" y="508183"/>
                  </a:cubicBezTo>
                  <a:cubicBezTo>
                    <a:pt x="767293" y="508365"/>
                    <a:pt x="794003" y="508442"/>
                    <a:pt x="820687" y="508132"/>
                  </a:cubicBezTo>
                  <a:close/>
                  <a:moveTo>
                    <a:pt x="878176" y="508131"/>
                  </a:moveTo>
                  <a:cubicBezTo>
                    <a:pt x="903617" y="508442"/>
                    <a:pt x="929058" y="508442"/>
                    <a:pt x="954499" y="508131"/>
                  </a:cubicBezTo>
                  <a:cubicBezTo>
                    <a:pt x="961261" y="508054"/>
                    <a:pt x="963567" y="510256"/>
                    <a:pt x="963359" y="517017"/>
                  </a:cubicBezTo>
                  <a:cubicBezTo>
                    <a:pt x="962919" y="529919"/>
                    <a:pt x="963204" y="542873"/>
                    <a:pt x="963204" y="555800"/>
                  </a:cubicBezTo>
                  <a:cubicBezTo>
                    <a:pt x="963204" y="568314"/>
                    <a:pt x="962944" y="580827"/>
                    <a:pt x="963307" y="593314"/>
                  </a:cubicBezTo>
                  <a:cubicBezTo>
                    <a:pt x="963514" y="600050"/>
                    <a:pt x="962219" y="603469"/>
                    <a:pt x="954240" y="603314"/>
                  </a:cubicBezTo>
                  <a:cubicBezTo>
                    <a:pt x="928799" y="602848"/>
                    <a:pt x="903358" y="602926"/>
                    <a:pt x="877943" y="603289"/>
                  </a:cubicBezTo>
                  <a:cubicBezTo>
                    <a:pt x="871077" y="603392"/>
                    <a:pt x="869082" y="601060"/>
                    <a:pt x="869160" y="594402"/>
                  </a:cubicBezTo>
                  <a:cubicBezTo>
                    <a:pt x="869471" y="568521"/>
                    <a:pt x="869497" y="542666"/>
                    <a:pt x="869160" y="516784"/>
                  </a:cubicBezTo>
                  <a:cubicBezTo>
                    <a:pt x="869057" y="509815"/>
                    <a:pt x="871622" y="508054"/>
                    <a:pt x="878176" y="508131"/>
                  </a:cubicBezTo>
                  <a:close/>
                  <a:moveTo>
                    <a:pt x="397676" y="465385"/>
                  </a:moveTo>
                  <a:cubicBezTo>
                    <a:pt x="435189" y="474219"/>
                    <a:pt x="465993" y="492846"/>
                    <a:pt x="489413" y="523703"/>
                  </a:cubicBezTo>
                  <a:cubicBezTo>
                    <a:pt x="494128" y="529920"/>
                    <a:pt x="494464" y="533702"/>
                    <a:pt x="488480" y="539661"/>
                  </a:cubicBezTo>
                  <a:cubicBezTo>
                    <a:pt x="387572" y="639870"/>
                    <a:pt x="286948" y="740364"/>
                    <a:pt x="186221" y="840754"/>
                  </a:cubicBezTo>
                  <a:cubicBezTo>
                    <a:pt x="183242" y="843734"/>
                    <a:pt x="180625" y="846895"/>
                    <a:pt x="175496" y="846869"/>
                  </a:cubicBezTo>
                  <a:cubicBezTo>
                    <a:pt x="118344" y="846739"/>
                    <a:pt x="61167" y="846791"/>
                    <a:pt x="0" y="846791"/>
                  </a:cubicBezTo>
                  <a:cubicBezTo>
                    <a:pt x="16581" y="830470"/>
                    <a:pt x="30467" y="816972"/>
                    <a:pt x="44172" y="803293"/>
                  </a:cubicBezTo>
                  <a:cubicBezTo>
                    <a:pt x="154925" y="692824"/>
                    <a:pt x="265704" y="582382"/>
                    <a:pt x="376250" y="471681"/>
                  </a:cubicBezTo>
                  <a:cubicBezTo>
                    <a:pt x="382753" y="465152"/>
                    <a:pt x="388375" y="463183"/>
                    <a:pt x="397676" y="465385"/>
                  </a:cubicBezTo>
                  <a:close/>
                  <a:moveTo>
                    <a:pt x="876854" y="379554"/>
                  </a:moveTo>
                  <a:cubicBezTo>
                    <a:pt x="918902" y="381859"/>
                    <a:pt x="957918" y="418855"/>
                    <a:pt x="962633" y="460877"/>
                  </a:cubicBezTo>
                  <a:cubicBezTo>
                    <a:pt x="963669" y="470152"/>
                    <a:pt x="962451" y="474711"/>
                    <a:pt x="951104" y="474219"/>
                  </a:cubicBezTo>
                  <a:cubicBezTo>
                    <a:pt x="927943" y="473235"/>
                    <a:pt x="904653" y="473286"/>
                    <a:pt x="881492" y="474193"/>
                  </a:cubicBezTo>
                  <a:cubicBezTo>
                    <a:pt x="870688" y="474608"/>
                    <a:pt x="868486" y="470670"/>
                    <a:pt x="869108" y="461084"/>
                  </a:cubicBezTo>
                  <a:cubicBezTo>
                    <a:pt x="869834" y="449503"/>
                    <a:pt x="869289" y="437871"/>
                    <a:pt x="869289" y="426265"/>
                  </a:cubicBezTo>
                  <a:cubicBezTo>
                    <a:pt x="869289" y="412948"/>
                    <a:pt x="869471" y="399606"/>
                    <a:pt x="869211" y="386290"/>
                  </a:cubicBezTo>
                  <a:cubicBezTo>
                    <a:pt x="869082" y="380460"/>
                    <a:pt x="871284" y="379242"/>
                    <a:pt x="876854" y="379554"/>
                  </a:cubicBezTo>
                  <a:close/>
                  <a:moveTo>
                    <a:pt x="821620" y="379347"/>
                  </a:moveTo>
                  <a:cubicBezTo>
                    <a:pt x="828460" y="379294"/>
                    <a:pt x="828175" y="382766"/>
                    <a:pt x="828175" y="387274"/>
                  </a:cubicBezTo>
                  <a:cubicBezTo>
                    <a:pt x="828123" y="400643"/>
                    <a:pt x="828148" y="413959"/>
                    <a:pt x="828148" y="427301"/>
                  </a:cubicBezTo>
                  <a:cubicBezTo>
                    <a:pt x="828148" y="440202"/>
                    <a:pt x="827890" y="453104"/>
                    <a:pt x="828253" y="466006"/>
                  </a:cubicBezTo>
                  <a:cubicBezTo>
                    <a:pt x="828433" y="472249"/>
                    <a:pt x="826128" y="474089"/>
                    <a:pt x="820065" y="474011"/>
                  </a:cubicBezTo>
                  <a:cubicBezTo>
                    <a:pt x="794262" y="473753"/>
                    <a:pt x="768459" y="473675"/>
                    <a:pt x="742655" y="474037"/>
                  </a:cubicBezTo>
                  <a:cubicBezTo>
                    <a:pt x="735453" y="474141"/>
                    <a:pt x="734287" y="471421"/>
                    <a:pt x="734468" y="464944"/>
                  </a:cubicBezTo>
                  <a:cubicBezTo>
                    <a:pt x="735686" y="422585"/>
                    <a:pt x="779365" y="379736"/>
                    <a:pt x="821620" y="379347"/>
                  </a:cubicBezTo>
                  <a:close/>
                  <a:moveTo>
                    <a:pt x="850238" y="209803"/>
                  </a:moveTo>
                  <a:cubicBezTo>
                    <a:pt x="852081" y="209498"/>
                    <a:pt x="854056" y="210392"/>
                    <a:pt x="856725" y="213073"/>
                  </a:cubicBezTo>
                  <a:cubicBezTo>
                    <a:pt x="937322" y="294059"/>
                    <a:pt x="1018179" y="374786"/>
                    <a:pt x="1098931" y="455617"/>
                  </a:cubicBezTo>
                  <a:cubicBezTo>
                    <a:pt x="1099682" y="456367"/>
                    <a:pt x="1099890" y="457637"/>
                    <a:pt x="1100460" y="458932"/>
                  </a:cubicBezTo>
                  <a:cubicBezTo>
                    <a:pt x="1095848" y="459581"/>
                    <a:pt x="1094112" y="456083"/>
                    <a:pt x="1091677" y="454062"/>
                  </a:cubicBezTo>
                  <a:cubicBezTo>
                    <a:pt x="1013981" y="389735"/>
                    <a:pt x="936260" y="325459"/>
                    <a:pt x="858875" y="260768"/>
                  </a:cubicBezTo>
                  <a:cubicBezTo>
                    <a:pt x="850766" y="253981"/>
                    <a:pt x="846180" y="253541"/>
                    <a:pt x="837631" y="260691"/>
                  </a:cubicBezTo>
                  <a:cubicBezTo>
                    <a:pt x="767578" y="319345"/>
                    <a:pt x="696981" y="377325"/>
                    <a:pt x="626540" y="435538"/>
                  </a:cubicBezTo>
                  <a:cubicBezTo>
                    <a:pt x="624493" y="435409"/>
                    <a:pt x="622498" y="435150"/>
                    <a:pt x="621306" y="433104"/>
                  </a:cubicBezTo>
                  <a:cubicBezTo>
                    <a:pt x="695737" y="359993"/>
                    <a:pt x="770194" y="286909"/>
                    <a:pt x="844548" y="213722"/>
                  </a:cubicBezTo>
                  <a:cubicBezTo>
                    <a:pt x="846686" y="211610"/>
                    <a:pt x="848396" y="210107"/>
                    <a:pt x="850238" y="209803"/>
                  </a:cubicBezTo>
                  <a:close/>
                  <a:moveTo>
                    <a:pt x="850721" y="7"/>
                  </a:moveTo>
                  <a:cubicBezTo>
                    <a:pt x="853091" y="-123"/>
                    <a:pt x="855520" y="1348"/>
                    <a:pt x="858823" y="4651"/>
                  </a:cubicBezTo>
                  <a:cubicBezTo>
                    <a:pt x="1054681" y="200897"/>
                    <a:pt x="1250798" y="396911"/>
                    <a:pt x="1446839" y="593003"/>
                  </a:cubicBezTo>
                  <a:cubicBezTo>
                    <a:pt x="1447330" y="593495"/>
                    <a:pt x="1447486" y="594351"/>
                    <a:pt x="1448367" y="596293"/>
                  </a:cubicBezTo>
                  <a:cubicBezTo>
                    <a:pt x="1423625" y="592356"/>
                    <a:pt x="1399610" y="588548"/>
                    <a:pt x="1375282" y="587122"/>
                  </a:cubicBezTo>
                  <a:cubicBezTo>
                    <a:pt x="1343676" y="585257"/>
                    <a:pt x="1312380" y="586941"/>
                    <a:pt x="1281343" y="592874"/>
                  </a:cubicBezTo>
                  <a:cubicBezTo>
                    <a:pt x="1272483" y="594558"/>
                    <a:pt x="1266524" y="592899"/>
                    <a:pt x="1259892" y="586241"/>
                  </a:cubicBezTo>
                  <a:cubicBezTo>
                    <a:pt x="1127195" y="453001"/>
                    <a:pt x="994136" y="320174"/>
                    <a:pt x="861439" y="186959"/>
                  </a:cubicBezTo>
                  <a:cubicBezTo>
                    <a:pt x="853331" y="178825"/>
                    <a:pt x="849160" y="178229"/>
                    <a:pt x="840688" y="186752"/>
                  </a:cubicBezTo>
                  <a:cubicBezTo>
                    <a:pt x="745583" y="282531"/>
                    <a:pt x="649959" y="377792"/>
                    <a:pt x="554725" y="473415"/>
                  </a:cubicBezTo>
                  <a:cubicBezTo>
                    <a:pt x="548325" y="479841"/>
                    <a:pt x="545320" y="481421"/>
                    <a:pt x="538273" y="473493"/>
                  </a:cubicBezTo>
                  <a:cubicBezTo>
                    <a:pt x="511227" y="443027"/>
                    <a:pt x="476484" y="424658"/>
                    <a:pt x="434852" y="412741"/>
                  </a:cubicBezTo>
                  <a:cubicBezTo>
                    <a:pt x="457650" y="390150"/>
                    <a:pt x="478531" y="369087"/>
                    <a:pt x="499879" y="348517"/>
                  </a:cubicBezTo>
                  <a:cubicBezTo>
                    <a:pt x="505319" y="343283"/>
                    <a:pt x="507366" y="337973"/>
                    <a:pt x="507314" y="330511"/>
                  </a:cubicBezTo>
                  <a:cubicBezTo>
                    <a:pt x="507029" y="271443"/>
                    <a:pt x="507003" y="212349"/>
                    <a:pt x="507314" y="153280"/>
                  </a:cubicBezTo>
                  <a:cubicBezTo>
                    <a:pt x="507366" y="144264"/>
                    <a:pt x="506382" y="140923"/>
                    <a:pt x="496123" y="144524"/>
                  </a:cubicBezTo>
                  <a:cubicBezTo>
                    <a:pt x="477599" y="151026"/>
                    <a:pt x="458505" y="155975"/>
                    <a:pt x="438764" y="159912"/>
                  </a:cubicBezTo>
                  <a:cubicBezTo>
                    <a:pt x="462573" y="138254"/>
                    <a:pt x="486485" y="116648"/>
                    <a:pt x="510138" y="94808"/>
                  </a:cubicBezTo>
                  <a:cubicBezTo>
                    <a:pt x="513817" y="91414"/>
                    <a:pt x="516304" y="91880"/>
                    <a:pt x="520113" y="94341"/>
                  </a:cubicBezTo>
                  <a:cubicBezTo>
                    <a:pt x="550839" y="114264"/>
                    <a:pt x="581616" y="134109"/>
                    <a:pt x="612549" y="153720"/>
                  </a:cubicBezTo>
                  <a:cubicBezTo>
                    <a:pt x="617679" y="156985"/>
                    <a:pt x="618897" y="160949"/>
                    <a:pt x="618819" y="166570"/>
                  </a:cubicBezTo>
                  <a:cubicBezTo>
                    <a:pt x="618560" y="186338"/>
                    <a:pt x="618715" y="206131"/>
                    <a:pt x="618715" y="226028"/>
                  </a:cubicBezTo>
                  <a:cubicBezTo>
                    <a:pt x="624156" y="226934"/>
                    <a:pt x="625632" y="222427"/>
                    <a:pt x="628068" y="219991"/>
                  </a:cubicBezTo>
                  <a:cubicBezTo>
                    <a:pt x="699830" y="148435"/>
                    <a:pt x="771542" y="76828"/>
                    <a:pt x="842968" y="4961"/>
                  </a:cubicBezTo>
                  <a:cubicBezTo>
                    <a:pt x="846038" y="1866"/>
                    <a:pt x="848350" y="136"/>
                    <a:pt x="850721" y="7"/>
                  </a:cubicBezTo>
                  <a:close/>
                </a:path>
              </a:pathLst>
            </a:custGeom>
            <a:solidFill>
              <a:schemeClr val="accent1"/>
            </a:solidFill>
            <a:ln w="33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CCA7391-D4D5-452C-B0EA-04D7678238D2}"/>
              </a:ext>
            </a:extLst>
          </p:cNvPr>
          <p:cNvSpPr txBox="1"/>
          <p:nvPr/>
        </p:nvSpPr>
        <p:spPr>
          <a:xfrm>
            <a:off x="0" y="75175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B03981-3864-46B2-B2A5-B46434BFB0BE}"/>
              </a:ext>
            </a:extLst>
          </p:cNvPr>
          <p:cNvSpPr txBox="1"/>
          <p:nvPr/>
        </p:nvSpPr>
        <p:spPr>
          <a:xfrm>
            <a:off x="0" y="1052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BEF8FA2-D42B-4DBC-A4D3-C7E5004DD4AA}"/>
              </a:ext>
            </a:extLst>
          </p:cNvPr>
          <p:cNvGrpSpPr/>
          <p:nvPr/>
        </p:nvGrpSpPr>
        <p:grpSpPr>
          <a:xfrm>
            <a:off x="4460410" y="2252320"/>
            <a:ext cx="3271179" cy="3907289"/>
            <a:chOff x="4821685" y="2083007"/>
            <a:chExt cx="3271179" cy="390728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BE1775B-7002-4491-9128-DDE2D426CD47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B332C72-24C1-45DD-B163-24F80AE05056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C8E6F96-25FD-4C44-9CF4-0833B8A7BE0F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6E6ABC6-B10B-4EE7-8DAE-3751991EDB5C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Calibri" pitchFamily="34" charset="0"/>
                </a:rPr>
                <a:t>01</a:t>
              </a:r>
              <a:endParaRPr lang="ko-KR" altLang="en-US" sz="36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314CAB-0C6E-4FCF-B8D4-AD7DB5C4C36F}"/>
              </a:ext>
            </a:extLst>
          </p:cNvPr>
          <p:cNvGrpSpPr/>
          <p:nvPr/>
        </p:nvGrpSpPr>
        <p:grpSpPr>
          <a:xfrm>
            <a:off x="8330230" y="2252320"/>
            <a:ext cx="3271179" cy="3907289"/>
            <a:chOff x="4821685" y="2083007"/>
            <a:chExt cx="3271179" cy="390728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CEB016A-1D72-482D-B4ED-DBB2201C1455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841B1D2-F50F-4DF6-BFCA-7B14D539C737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A2BCF4-7045-44E7-93FA-A4C2A8A7E5CA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1B2C067-E980-4A1D-A0B4-1A021358F5FE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4"/>
                  </a:solidFill>
                  <a:cs typeface="Calibri" pitchFamily="34" charset="0"/>
                </a:rPr>
                <a:t>02</a:t>
              </a:r>
              <a:endParaRPr lang="ko-KR" altLang="en-US" sz="36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0470154-C1E9-4379-AAC4-1DE4903BBE59}"/>
              </a:ext>
            </a:extLst>
          </p:cNvPr>
          <p:cNvSpPr txBox="1"/>
          <p:nvPr/>
        </p:nvSpPr>
        <p:spPr>
          <a:xfrm>
            <a:off x="673911" y="2472399"/>
            <a:ext cx="2954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A4E4C5-1A75-4B4C-B1A5-9B3A4DF12AA9}"/>
              </a:ext>
            </a:extLst>
          </p:cNvPr>
          <p:cNvSpPr txBox="1"/>
          <p:nvPr/>
        </p:nvSpPr>
        <p:spPr>
          <a:xfrm>
            <a:off x="673911" y="3115668"/>
            <a:ext cx="28133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3644FA-B9C7-4B7D-A01E-81EB455C1099}"/>
              </a:ext>
            </a:extLst>
          </p:cNvPr>
          <p:cNvSpPr txBox="1"/>
          <p:nvPr/>
        </p:nvSpPr>
        <p:spPr>
          <a:xfrm>
            <a:off x="673911" y="5456284"/>
            <a:ext cx="24900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39" name="Group 282">
            <a:extLst>
              <a:ext uri="{FF2B5EF4-FFF2-40B4-BE49-F238E27FC236}">
                <a16:creationId xmlns:a16="http://schemas.microsoft.com/office/drawing/2014/main" id="{2625373D-2777-4ECA-98D3-718BA1356F2C}"/>
              </a:ext>
            </a:extLst>
          </p:cNvPr>
          <p:cNvGrpSpPr/>
          <p:nvPr/>
        </p:nvGrpSpPr>
        <p:grpSpPr>
          <a:xfrm>
            <a:off x="2438178" y="5549263"/>
            <a:ext cx="1630702" cy="552705"/>
            <a:chOff x="363148" y="262896"/>
            <a:chExt cx="2965370" cy="1005075"/>
          </a:xfrm>
        </p:grpSpPr>
        <p:sp>
          <p:nvSpPr>
            <p:cNvPr id="40" name="Freeform: Shape 339">
              <a:extLst>
                <a:ext uri="{FF2B5EF4-FFF2-40B4-BE49-F238E27FC236}">
                  <a16:creationId xmlns:a16="http://schemas.microsoft.com/office/drawing/2014/main" id="{F9501379-5465-4315-841D-6738547647D5}"/>
                </a:ext>
              </a:extLst>
            </p:cNvPr>
            <p:cNvSpPr/>
            <p:nvPr/>
          </p:nvSpPr>
          <p:spPr>
            <a:xfrm>
              <a:off x="2209270" y="455209"/>
              <a:ext cx="637492" cy="358684"/>
            </a:xfrm>
            <a:custGeom>
              <a:avLst/>
              <a:gdLst>
                <a:gd name="connsiteX0" fmla="*/ 363745 w 1020075"/>
                <a:gd name="connsiteY0" fmla="*/ 0 h 573944"/>
                <a:gd name="connsiteX1" fmla="*/ 1020075 w 1020075"/>
                <a:gd name="connsiteY1" fmla="*/ 569873 h 573944"/>
                <a:gd name="connsiteX2" fmla="*/ 1012022 w 1020075"/>
                <a:gd name="connsiteY2" fmla="*/ 573944 h 573944"/>
                <a:gd name="connsiteX3" fmla="*/ 367771 w 1020075"/>
                <a:gd name="connsiteY3" fmla="*/ 48846 h 573944"/>
                <a:gd name="connsiteX4" fmla="*/ 152979 w 1020075"/>
                <a:gd name="connsiteY4" fmla="*/ 212429 h 573944"/>
                <a:gd name="connsiteX5" fmla="*/ 0 w 1020075"/>
                <a:gd name="connsiteY5" fmla="*/ 80959 h 573944"/>
                <a:gd name="connsiteX6" fmla="*/ 89938 w 1020075"/>
                <a:gd name="connsiteY6" fmla="*/ 8141 h 5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0075" h="573944">
                  <a:moveTo>
                    <a:pt x="363745" y="0"/>
                  </a:moveTo>
                  <a:lnTo>
                    <a:pt x="1020075" y="569873"/>
                  </a:lnTo>
                  <a:lnTo>
                    <a:pt x="1012022" y="573944"/>
                  </a:lnTo>
                  <a:lnTo>
                    <a:pt x="367771" y="48846"/>
                  </a:lnTo>
                  <a:lnTo>
                    <a:pt x="152979" y="212429"/>
                  </a:lnTo>
                  <a:lnTo>
                    <a:pt x="0" y="80959"/>
                  </a:lnTo>
                  <a:lnTo>
                    <a:pt x="89938" y="81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342">
              <a:extLst>
                <a:ext uri="{FF2B5EF4-FFF2-40B4-BE49-F238E27FC236}">
                  <a16:creationId xmlns:a16="http://schemas.microsoft.com/office/drawing/2014/main" id="{60F4E6D1-C77E-487E-A0C1-4382B82EC9C4}"/>
                </a:ext>
              </a:extLst>
            </p:cNvPr>
            <p:cNvSpPr/>
            <p:nvPr/>
          </p:nvSpPr>
          <p:spPr>
            <a:xfrm>
              <a:off x="363148" y="262896"/>
              <a:ext cx="2483614" cy="989049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7412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3956538" y="1239715"/>
                  </a:lnTo>
                  <a:lnTo>
                    <a:pt x="3974123" y="1230923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2" name="Group 352">
              <a:extLst>
                <a:ext uri="{FF2B5EF4-FFF2-40B4-BE49-F238E27FC236}">
                  <a16:creationId xmlns:a16="http://schemas.microsoft.com/office/drawing/2014/main" id="{8EB570BF-9595-4DF8-86C9-C3851106D326}"/>
                </a:ext>
              </a:extLst>
            </p:cNvPr>
            <p:cNvGrpSpPr/>
            <p:nvPr/>
          </p:nvGrpSpPr>
          <p:grpSpPr>
            <a:xfrm>
              <a:off x="1753312" y="822441"/>
              <a:ext cx="388293" cy="397909"/>
              <a:chOff x="4985238" y="2460380"/>
              <a:chExt cx="621322" cy="636709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44" name="Rectangle 376">
                <a:extLst>
                  <a:ext uri="{FF2B5EF4-FFF2-40B4-BE49-F238E27FC236}">
                    <a16:creationId xmlns:a16="http://schemas.microsoft.com/office/drawing/2014/main" id="{118AEFA1-E7A4-40A8-885B-329C32D482E8}"/>
                  </a:ext>
                </a:extLst>
              </p:cNvPr>
              <p:cNvSpPr/>
              <p:nvPr/>
            </p:nvSpPr>
            <p:spPr>
              <a:xfrm>
                <a:off x="4985238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377">
                <a:extLst>
                  <a:ext uri="{FF2B5EF4-FFF2-40B4-BE49-F238E27FC236}">
                    <a16:creationId xmlns:a16="http://schemas.microsoft.com/office/drawing/2014/main" id="{3D2F50E9-EF12-4F65-8849-3714AD111C28}"/>
                  </a:ext>
                </a:extLst>
              </p:cNvPr>
              <p:cNvSpPr/>
              <p:nvPr/>
            </p:nvSpPr>
            <p:spPr>
              <a:xfrm>
                <a:off x="5316414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378">
                <a:extLst>
                  <a:ext uri="{FF2B5EF4-FFF2-40B4-BE49-F238E27FC236}">
                    <a16:creationId xmlns:a16="http://schemas.microsoft.com/office/drawing/2014/main" id="{5139D462-06C2-4D0D-A67F-D9A9B1CB25FB}"/>
                  </a:ext>
                </a:extLst>
              </p:cNvPr>
              <p:cNvSpPr/>
              <p:nvPr/>
            </p:nvSpPr>
            <p:spPr>
              <a:xfrm>
                <a:off x="4985238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379">
                <a:extLst>
                  <a:ext uri="{FF2B5EF4-FFF2-40B4-BE49-F238E27FC236}">
                    <a16:creationId xmlns:a16="http://schemas.microsoft.com/office/drawing/2014/main" id="{E3AA7DA1-D6BA-4935-8A2C-F17433BCDCC1}"/>
                  </a:ext>
                </a:extLst>
              </p:cNvPr>
              <p:cNvSpPr/>
              <p:nvPr/>
            </p:nvSpPr>
            <p:spPr>
              <a:xfrm>
                <a:off x="5316414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Freeform: Shape 353">
              <a:extLst>
                <a:ext uri="{FF2B5EF4-FFF2-40B4-BE49-F238E27FC236}">
                  <a16:creationId xmlns:a16="http://schemas.microsoft.com/office/drawing/2014/main" id="{B598218A-6949-420C-A192-95BB72A138B1}"/>
                </a:ext>
              </a:extLst>
            </p:cNvPr>
            <p:cNvSpPr/>
            <p:nvPr/>
          </p:nvSpPr>
          <p:spPr>
            <a:xfrm>
              <a:off x="2269816" y="810077"/>
              <a:ext cx="1058702" cy="457894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  <a:gd name="connsiteX0" fmla="*/ 0 w 4302051"/>
                <a:gd name="connsiteY0" fmla="*/ 1573823 h 1582615"/>
                <a:gd name="connsiteX1" fmla="*/ 589084 w 4302051"/>
                <a:gd name="connsiteY1" fmla="*/ 1582615 h 1582615"/>
                <a:gd name="connsiteX2" fmla="*/ 2549769 w 4302051"/>
                <a:gd name="connsiteY2" fmla="*/ 105507 h 1582615"/>
                <a:gd name="connsiteX3" fmla="*/ 3956538 w 4302051"/>
                <a:gd name="connsiteY3" fmla="*/ 1239715 h 1582615"/>
                <a:gd name="connsiteX4" fmla="*/ 4302051 w 4302051"/>
                <a:gd name="connsiteY4" fmla="*/ 1515805 h 1582615"/>
                <a:gd name="connsiteX5" fmla="*/ 2540977 w 4302051"/>
                <a:gd name="connsiteY5" fmla="*/ 0 h 1582615"/>
                <a:gd name="connsiteX6" fmla="*/ 1943100 w 4302051"/>
                <a:gd name="connsiteY6" fmla="*/ 17584 h 1582615"/>
                <a:gd name="connsiteX7" fmla="*/ 0 w 4302051"/>
                <a:gd name="connsiteY7" fmla="*/ 1573823 h 1582615"/>
                <a:gd name="connsiteX0" fmla="*/ 0 w 4347933"/>
                <a:gd name="connsiteY0" fmla="*/ 1573823 h 1582615"/>
                <a:gd name="connsiteX1" fmla="*/ 589084 w 4347933"/>
                <a:gd name="connsiteY1" fmla="*/ 1582615 h 1582615"/>
                <a:gd name="connsiteX2" fmla="*/ 2549769 w 4347933"/>
                <a:gd name="connsiteY2" fmla="*/ 105507 h 1582615"/>
                <a:gd name="connsiteX3" fmla="*/ 4347933 w 4347933"/>
                <a:gd name="connsiteY3" fmla="*/ 1578018 h 1582615"/>
                <a:gd name="connsiteX4" fmla="*/ 4302051 w 4347933"/>
                <a:gd name="connsiteY4" fmla="*/ 1515805 h 1582615"/>
                <a:gd name="connsiteX5" fmla="*/ 2540977 w 4347933"/>
                <a:gd name="connsiteY5" fmla="*/ 0 h 1582615"/>
                <a:gd name="connsiteX6" fmla="*/ 1943100 w 4347933"/>
                <a:gd name="connsiteY6" fmla="*/ 17584 h 1582615"/>
                <a:gd name="connsiteX7" fmla="*/ 0 w 434793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4793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4347933" y="1578018"/>
                  </a:lnTo>
                  <a:lnTo>
                    <a:pt x="4302051" y="1515805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3B16ED05-58F4-4F7A-8FCE-77D3CF689385}"/>
              </a:ext>
            </a:extLst>
          </p:cNvPr>
          <p:cNvGrpSpPr/>
          <p:nvPr/>
        </p:nvGrpSpPr>
        <p:grpSpPr>
          <a:xfrm>
            <a:off x="1" y="2769507"/>
            <a:ext cx="12191999" cy="1318987"/>
            <a:chOff x="1" y="4714489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714489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cs typeface="Arial" pitchFamily="34" charset="0"/>
                </a:rPr>
                <a:t>THANK YOU</a:t>
              </a:r>
              <a:endParaRPr lang="ko-KR" altLang="en-US" sz="6000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13">
            <a:extLst>
              <a:ext uri="{FF2B5EF4-FFF2-40B4-BE49-F238E27FC236}">
                <a16:creationId xmlns:a16="http://schemas.microsoft.com/office/drawing/2014/main" id="{A03ECE69-41C5-49B6-95D6-913DE2A08625}"/>
              </a:ext>
            </a:extLst>
          </p:cNvPr>
          <p:cNvGrpSpPr/>
          <p:nvPr/>
        </p:nvGrpSpPr>
        <p:grpSpPr>
          <a:xfrm>
            <a:off x="7144370" y="1067763"/>
            <a:ext cx="1298492" cy="3615800"/>
            <a:chOff x="4863960" y="2822310"/>
            <a:chExt cx="1449254" cy="4035615"/>
          </a:xfrm>
        </p:grpSpPr>
        <p:sp>
          <p:nvSpPr>
            <p:cNvPr id="41" name="Freeform: Shape 259">
              <a:extLst>
                <a:ext uri="{FF2B5EF4-FFF2-40B4-BE49-F238E27FC236}">
                  <a16:creationId xmlns:a16="http://schemas.microsoft.com/office/drawing/2014/main" id="{307440AA-2D9E-4F90-A21A-23943263C07B}"/>
                </a:ext>
              </a:extLst>
            </p:cNvPr>
            <p:cNvSpPr/>
            <p:nvPr/>
          </p:nvSpPr>
          <p:spPr>
            <a:xfrm>
              <a:off x="4863960" y="2822310"/>
              <a:ext cx="1449254" cy="4035615"/>
            </a:xfrm>
            <a:custGeom>
              <a:avLst/>
              <a:gdLst>
                <a:gd name="connsiteX0" fmla="*/ 1403464 w 1449254"/>
                <a:gd name="connsiteY0" fmla="*/ 1375259 h 4035615"/>
                <a:gd name="connsiteX1" fmla="*/ 1391506 w 1449254"/>
                <a:gd name="connsiteY1" fmla="*/ 1347794 h 4035615"/>
                <a:gd name="connsiteX2" fmla="*/ 1367517 w 1449254"/>
                <a:gd name="connsiteY2" fmla="*/ 926853 h 4035615"/>
                <a:gd name="connsiteX3" fmla="*/ 1331158 w 1449254"/>
                <a:gd name="connsiteY3" fmla="*/ 710796 h 4035615"/>
                <a:gd name="connsiteX4" fmla="*/ 1308215 w 1449254"/>
                <a:gd name="connsiteY4" fmla="*/ 688674 h 4035615"/>
                <a:gd name="connsiteX5" fmla="*/ 1072503 w 1449254"/>
                <a:gd name="connsiteY5" fmla="*/ 618387 h 4035615"/>
                <a:gd name="connsiteX6" fmla="*/ 994293 w 1449254"/>
                <a:gd name="connsiteY6" fmla="*/ 575601 h 4035615"/>
                <a:gd name="connsiteX7" fmla="*/ 990893 w 1449254"/>
                <a:gd name="connsiteY7" fmla="*/ 577171 h 4035615"/>
                <a:gd name="connsiteX8" fmla="*/ 984877 w 1449254"/>
                <a:gd name="connsiteY8" fmla="*/ 570744 h 4035615"/>
                <a:gd name="connsiteX9" fmla="*/ 999301 w 1449254"/>
                <a:gd name="connsiteY9" fmla="*/ 545371 h 4035615"/>
                <a:gd name="connsiteX10" fmla="*/ 1026242 w 1449254"/>
                <a:gd name="connsiteY10" fmla="*/ 508602 h 4035615"/>
                <a:gd name="connsiteX11" fmla="*/ 1038312 w 1449254"/>
                <a:gd name="connsiteY11" fmla="*/ 445825 h 4035615"/>
                <a:gd name="connsiteX12" fmla="*/ 1056323 w 1449254"/>
                <a:gd name="connsiteY12" fmla="*/ 385104 h 4035615"/>
                <a:gd name="connsiteX13" fmla="*/ 1065851 w 1449254"/>
                <a:gd name="connsiteY13" fmla="*/ 246621 h 4035615"/>
                <a:gd name="connsiteX14" fmla="*/ 1079117 w 1449254"/>
                <a:gd name="connsiteY14" fmla="*/ 217661 h 4035615"/>
                <a:gd name="connsiteX15" fmla="*/ 1066748 w 1449254"/>
                <a:gd name="connsiteY15" fmla="*/ 80337 h 4035615"/>
                <a:gd name="connsiteX16" fmla="*/ 998142 w 1449254"/>
                <a:gd name="connsiteY16" fmla="*/ 17897 h 4035615"/>
                <a:gd name="connsiteX17" fmla="*/ 876288 w 1449254"/>
                <a:gd name="connsiteY17" fmla="*/ 409 h 4035615"/>
                <a:gd name="connsiteX18" fmla="*/ 700139 w 1449254"/>
                <a:gd name="connsiteY18" fmla="*/ 88109 h 4035615"/>
                <a:gd name="connsiteX19" fmla="*/ 682091 w 1449254"/>
                <a:gd name="connsiteY19" fmla="*/ 298150 h 4035615"/>
                <a:gd name="connsiteX20" fmla="*/ 682091 w 1449254"/>
                <a:gd name="connsiteY20" fmla="*/ 298150 h 4035615"/>
                <a:gd name="connsiteX21" fmla="*/ 682091 w 1449254"/>
                <a:gd name="connsiteY21" fmla="*/ 298150 h 4035615"/>
                <a:gd name="connsiteX22" fmla="*/ 690909 w 1449254"/>
                <a:gd name="connsiteY22" fmla="*/ 374305 h 4035615"/>
                <a:gd name="connsiteX23" fmla="*/ 732499 w 1449254"/>
                <a:gd name="connsiteY23" fmla="*/ 525529 h 4035615"/>
                <a:gd name="connsiteX24" fmla="*/ 732499 w 1449254"/>
                <a:gd name="connsiteY24" fmla="*/ 525529 h 4035615"/>
                <a:gd name="connsiteX25" fmla="*/ 732499 w 1449254"/>
                <a:gd name="connsiteY25" fmla="*/ 525529 h 4035615"/>
                <a:gd name="connsiteX26" fmla="*/ 720093 w 1449254"/>
                <a:gd name="connsiteY26" fmla="*/ 539243 h 4035615"/>
                <a:gd name="connsiteX27" fmla="*/ 638446 w 1449254"/>
                <a:gd name="connsiteY27" fmla="*/ 611212 h 4035615"/>
                <a:gd name="connsiteX28" fmla="*/ 610271 w 1449254"/>
                <a:gd name="connsiteY28" fmla="*/ 626608 h 4035615"/>
                <a:gd name="connsiteX29" fmla="*/ 396904 w 1449254"/>
                <a:gd name="connsiteY29" fmla="*/ 685909 h 4035615"/>
                <a:gd name="connsiteX30" fmla="*/ 345450 w 1449254"/>
                <a:gd name="connsiteY30" fmla="*/ 745659 h 4035615"/>
                <a:gd name="connsiteX31" fmla="*/ 342946 w 1449254"/>
                <a:gd name="connsiteY31" fmla="*/ 763782 h 4035615"/>
                <a:gd name="connsiteX32" fmla="*/ 279123 w 1449254"/>
                <a:gd name="connsiteY32" fmla="*/ 1111858 h 4035615"/>
                <a:gd name="connsiteX33" fmla="*/ 202483 w 1449254"/>
                <a:gd name="connsiteY33" fmla="*/ 1482241 h 4035615"/>
                <a:gd name="connsiteX34" fmla="*/ 181483 w 1449254"/>
                <a:gd name="connsiteY34" fmla="*/ 1723109 h 4035615"/>
                <a:gd name="connsiteX35" fmla="*/ 191086 w 1449254"/>
                <a:gd name="connsiteY35" fmla="*/ 1895708 h 4035615"/>
                <a:gd name="connsiteX36" fmla="*/ 201511 w 1449254"/>
                <a:gd name="connsiteY36" fmla="*/ 2098649 h 4035615"/>
                <a:gd name="connsiteX37" fmla="*/ 201511 w 1449254"/>
                <a:gd name="connsiteY37" fmla="*/ 2098649 h 4035615"/>
                <a:gd name="connsiteX38" fmla="*/ 231891 w 1449254"/>
                <a:gd name="connsiteY38" fmla="*/ 2188069 h 4035615"/>
                <a:gd name="connsiteX39" fmla="*/ 233199 w 1449254"/>
                <a:gd name="connsiteY39" fmla="*/ 2191731 h 4035615"/>
                <a:gd name="connsiteX40" fmla="*/ 233199 w 1449254"/>
                <a:gd name="connsiteY40" fmla="*/ 2191731 h 4035615"/>
                <a:gd name="connsiteX41" fmla="*/ 216197 w 1449254"/>
                <a:gd name="connsiteY41" fmla="*/ 2271211 h 4035615"/>
                <a:gd name="connsiteX42" fmla="*/ 197775 w 1449254"/>
                <a:gd name="connsiteY42" fmla="*/ 2295761 h 4035615"/>
                <a:gd name="connsiteX43" fmla="*/ 17852 w 1449254"/>
                <a:gd name="connsiteY43" fmla="*/ 2398521 h 4035615"/>
                <a:gd name="connsiteX44" fmla="*/ 588 w 1449254"/>
                <a:gd name="connsiteY44" fmla="*/ 2430283 h 4035615"/>
                <a:gd name="connsiteX45" fmla="*/ 8660 w 1449254"/>
                <a:gd name="connsiteY45" fmla="*/ 2494667 h 4035615"/>
                <a:gd name="connsiteX46" fmla="*/ 30407 w 1449254"/>
                <a:gd name="connsiteY46" fmla="*/ 2715021 h 4035615"/>
                <a:gd name="connsiteX47" fmla="*/ 48381 w 1449254"/>
                <a:gd name="connsiteY47" fmla="*/ 2727389 h 4035615"/>
                <a:gd name="connsiteX48" fmla="*/ 70091 w 1449254"/>
                <a:gd name="connsiteY48" fmla="*/ 2742037 h 4035615"/>
                <a:gd name="connsiteX49" fmla="*/ 81787 w 1449254"/>
                <a:gd name="connsiteY49" fmla="*/ 2989408 h 4035615"/>
                <a:gd name="connsiteX50" fmla="*/ 82497 w 1449254"/>
                <a:gd name="connsiteY50" fmla="*/ 3054090 h 4035615"/>
                <a:gd name="connsiteX51" fmla="*/ 103348 w 1449254"/>
                <a:gd name="connsiteY51" fmla="*/ 3067617 h 4035615"/>
                <a:gd name="connsiteX52" fmla="*/ 131411 w 1449254"/>
                <a:gd name="connsiteY52" fmla="*/ 3056108 h 4035615"/>
                <a:gd name="connsiteX53" fmla="*/ 170721 w 1449254"/>
                <a:gd name="connsiteY53" fmla="*/ 3063843 h 4035615"/>
                <a:gd name="connsiteX54" fmla="*/ 203268 w 1449254"/>
                <a:gd name="connsiteY54" fmla="*/ 3068664 h 4035615"/>
                <a:gd name="connsiteX55" fmla="*/ 217729 w 1449254"/>
                <a:gd name="connsiteY55" fmla="*/ 3061377 h 4035615"/>
                <a:gd name="connsiteX56" fmla="*/ 412374 w 1449254"/>
                <a:gd name="connsiteY56" fmla="*/ 2960224 h 4035615"/>
                <a:gd name="connsiteX57" fmla="*/ 441072 w 1449254"/>
                <a:gd name="connsiteY57" fmla="*/ 2951368 h 4035615"/>
                <a:gd name="connsiteX58" fmla="*/ 578546 w 1449254"/>
                <a:gd name="connsiteY58" fmla="*/ 2881230 h 4035615"/>
                <a:gd name="connsiteX59" fmla="*/ 597716 w 1449254"/>
                <a:gd name="connsiteY59" fmla="*/ 2890908 h 4035615"/>
                <a:gd name="connsiteX60" fmla="*/ 603732 w 1449254"/>
                <a:gd name="connsiteY60" fmla="*/ 2911946 h 4035615"/>
                <a:gd name="connsiteX61" fmla="*/ 602648 w 1449254"/>
                <a:gd name="connsiteY61" fmla="*/ 2995349 h 4035615"/>
                <a:gd name="connsiteX62" fmla="*/ 607020 w 1449254"/>
                <a:gd name="connsiteY62" fmla="*/ 3202737 h 4035615"/>
                <a:gd name="connsiteX63" fmla="*/ 628842 w 1449254"/>
                <a:gd name="connsiteY63" fmla="*/ 3370142 h 4035615"/>
                <a:gd name="connsiteX64" fmla="*/ 613036 w 1449254"/>
                <a:gd name="connsiteY64" fmla="*/ 3410199 h 4035615"/>
                <a:gd name="connsiteX65" fmla="*/ 532585 w 1449254"/>
                <a:gd name="connsiteY65" fmla="*/ 3478955 h 4035615"/>
                <a:gd name="connsiteX66" fmla="*/ 521487 w 1449254"/>
                <a:gd name="connsiteY66" fmla="*/ 3540723 h 4035615"/>
                <a:gd name="connsiteX67" fmla="*/ 559713 w 1449254"/>
                <a:gd name="connsiteY67" fmla="*/ 3616914 h 4035615"/>
                <a:gd name="connsiteX68" fmla="*/ 584525 w 1449254"/>
                <a:gd name="connsiteY68" fmla="*/ 3626032 h 4035615"/>
                <a:gd name="connsiteX69" fmla="*/ 608440 w 1449254"/>
                <a:gd name="connsiteY69" fmla="*/ 3637466 h 4035615"/>
                <a:gd name="connsiteX70" fmla="*/ 611653 w 1449254"/>
                <a:gd name="connsiteY70" fmla="*/ 3659438 h 4035615"/>
                <a:gd name="connsiteX71" fmla="*/ 698831 w 1449254"/>
                <a:gd name="connsiteY71" fmla="*/ 3875234 h 4035615"/>
                <a:gd name="connsiteX72" fmla="*/ 727753 w 1449254"/>
                <a:gd name="connsiteY72" fmla="*/ 3955797 h 4035615"/>
                <a:gd name="connsiteX73" fmla="*/ 740645 w 1449254"/>
                <a:gd name="connsiteY73" fmla="*/ 3987372 h 4035615"/>
                <a:gd name="connsiteX74" fmla="*/ 812240 w 1449254"/>
                <a:gd name="connsiteY74" fmla="*/ 3995929 h 4035615"/>
                <a:gd name="connsiteX75" fmla="*/ 863508 w 1449254"/>
                <a:gd name="connsiteY75" fmla="*/ 4008336 h 4035615"/>
                <a:gd name="connsiteX76" fmla="*/ 909657 w 1449254"/>
                <a:gd name="connsiteY76" fmla="*/ 4025637 h 4035615"/>
                <a:gd name="connsiteX77" fmla="*/ 1019068 w 1449254"/>
                <a:gd name="connsiteY77" fmla="*/ 4033932 h 4035615"/>
                <a:gd name="connsiteX78" fmla="*/ 1161399 w 1449254"/>
                <a:gd name="connsiteY78" fmla="*/ 4019023 h 4035615"/>
                <a:gd name="connsiteX79" fmla="*/ 1173469 w 1449254"/>
                <a:gd name="connsiteY79" fmla="*/ 4010540 h 4035615"/>
                <a:gd name="connsiteX80" fmla="*/ 1145593 w 1449254"/>
                <a:gd name="connsiteY80" fmla="*/ 3955648 h 4035615"/>
                <a:gd name="connsiteX81" fmla="*/ 1082031 w 1449254"/>
                <a:gd name="connsiteY81" fmla="*/ 3916375 h 4035615"/>
                <a:gd name="connsiteX82" fmla="*/ 979234 w 1449254"/>
                <a:gd name="connsiteY82" fmla="*/ 3798108 h 4035615"/>
                <a:gd name="connsiteX83" fmla="*/ 951022 w 1449254"/>
                <a:gd name="connsiteY83" fmla="*/ 3752034 h 4035615"/>
                <a:gd name="connsiteX84" fmla="*/ 895494 w 1449254"/>
                <a:gd name="connsiteY84" fmla="*/ 3427351 h 4035615"/>
                <a:gd name="connsiteX85" fmla="*/ 903155 w 1449254"/>
                <a:gd name="connsiteY85" fmla="*/ 3374140 h 4035615"/>
                <a:gd name="connsiteX86" fmla="*/ 1125938 w 1449254"/>
                <a:gd name="connsiteY86" fmla="*/ 3073708 h 4035615"/>
                <a:gd name="connsiteX87" fmla="*/ 1202952 w 1449254"/>
                <a:gd name="connsiteY87" fmla="*/ 2938663 h 4035615"/>
                <a:gd name="connsiteX88" fmla="*/ 1230043 w 1449254"/>
                <a:gd name="connsiteY88" fmla="*/ 2855484 h 4035615"/>
                <a:gd name="connsiteX89" fmla="*/ 1249474 w 1449254"/>
                <a:gd name="connsiteY89" fmla="*/ 2744504 h 4035615"/>
                <a:gd name="connsiteX90" fmla="*/ 1254518 w 1449254"/>
                <a:gd name="connsiteY90" fmla="*/ 2728772 h 4035615"/>
                <a:gd name="connsiteX91" fmla="*/ 1253173 w 1449254"/>
                <a:gd name="connsiteY91" fmla="*/ 2686323 h 4035615"/>
                <a:gd name="connsiteX92" fmla="*/ 1252463 w 1449254"/>
                <a:gd name="connsiteY92" fmla="*/ 2683146 h 4035615"/>
                <a:gd name="connsiteX93" fmla="*/ 1254219 w 1449254"/>
                <a:gd name="connsiteY93" fmla="*/ 2504046 h 4035615"/>
                <a:gd name="connsiteX94" fmla="*/ 1255976 w 1449254"/>
                <a:gd name="connsiteY94" fmla="*/ 2400352 h 4035615"/>
                <a:gd name="connsiteX95" fmla="*/ 1245251 w 1449254"/>
                <a:gd name="connsiteY95" fmla="*/ 2189265 h 4035615"/>
                <a:gd name="connsiteX96" fmla="*/ 1277686 w 1449254"/>
                <a:gd name="connsiteY96" fmla="*/ 2113671 h 4035615"/>
                <a:gd name="connsiteX97" fmla="*/ 1279293 w 1449254"/>
                <a:gd name="connsiteY97" fmla="*/ 2112438 h 4035615"/>
                <a:gd name="connsiteX98" fmla="*/ 1322601 w 1449254"/>
                <a:gd name="connsiteY98" fmla="*/ 1996936 h 4035615"/>
                <a:gd name="connsiteX99" fmla="*/ 1327085 w 1449254"/>
                <a:gd name="connsiteY99" fmla="*/ 1908600 h 4035615"/>
                <a:gd name="connsiteX100" fmla="*/ 1354774 w 1449254"/>
                <a:gd name="connsiteY100" fmla="*/ 1942305 h 4035615"/>
                <a:gd name="connsiteX101" fmla="*/ 1359856 w 1449254"/>
                <a:gd name="connsiteY101" fmla="*/ 1933375 h 4035615"/>
                <a:gd name="connsiteX102" fmla="*/ 1367218 w 1449254"/>
                <a:gd name="connsiteY102" fmla="*/ 1918876 h 4035615"/>
                <a:gd name="connsiteX103" fmla="*/ 1449238 w 1449254"/>
                <a:gd name="connsiteY103" fmla="*/ 1530370 h 4035615"/>
                <a:gd name="connsiteX104" fmla="*/ 1403464 w 1449254"/>
                <a:gd name="connsiteY104" fmla="*/ 1375259 h 4035615"/>
                <a:gd name="connsiteX105" fmla="*/ 445295 w 1449254"/>
                <a:gd name="connsiteY105" fmla="*/ 1405414 h 4035615"/>
                <a:gd name="connsiteX106" fmla="*/ 444996 w 1449254"/>
                <a:gd name="connsiteY106" fmla="*/ 1405377 h 4035615"/>
                <a:gd name="connsiteX107" fmla="*/ 445295 w 1449254"/>
                <a:gd name="connsiteY107" fmla="*/ 1405414 h 4035615"/>
                <a:gd name="connsiteX108" fmla="*/ 282337 w 1449254"/>
                <a:gd name="connsiteY108" fmla="*/ 2236235 h 4035615"/>
                <a:gd name="connsiteX109" fmla="*/ 283495 w 1449254"/>
                <a:gd name="connsiteY109" fmla="*/ 2223418 h 4035615"/>
                <a:gd name="connsiteX110" fmla="*/ 292202 w 1449254"/>
                <a:gd name="connsiteY110" fmla="*/ 2210564 h 4035615"/>
                <a:gd name="connsiteX111" fmla="*/ 324113 w 1449254"/>
                <a:gd name="connsiteY111" fmla="*/ 2216319 h 4035615"/>
                <a:gd name="connsiteX112" fmla="*/ 293248 w 1449254"/>
                <a:gd name="connsiteY112" fmla="*/ 2234629 h 4035615"/>
                <a:gd name="connsiteX113" fmla="*/ 282337 w 1449254"/>
                <a:gd name="connsiteY113" fmla="*/ 2236235 h 4035615"/>
                <a:gd name="connsiteX114" fmla="*/ 440063 w 1449254"/>
                <a:gd name="connsiteY114" fmla="*/ 1584253 h 4035615"/>
                <a:gd name="connsiteX115" fmla="*/ 420408 w 1449254"/>
                <a:gd name="connsiteY115" fmla="*/ 1878818 h 4035615"/>
                <a:gd name="connsiteX116" fmla="*/ 401239 w 1449254"/>
                <a:gd name="connsiteY116" fmla="*/ 2062740 h 4035615"/>
                <a:gd name="connsiteX117" fmla="*/ 401239 w 1449254"/>
                <a:gd name="connsiteY117" fmla="*/ 2062740 h 4035615"/>
                <a:gd name="connsiteX118" fmla="*/ 387936 w 1449254"/>
                <a:gd name="connsiteY118" fmla="*/ 2045962 h 4035615"/>
                <a:gd name="connsiteX119" fmla="*/ 387936 w 1449254"/>
                <a:gd name="connsiteY119" fmla="*/ 2045962 h 4035615"/>
                <a:gd name="connsiteX120" fmla="*/ 385582 w 1449254"/>
                <a:gd name="connsiteY120" fmla="*/ 1933972 h 4035615"/>
                <a:gd name="connsiteX121" fmla="*/ 401164 w 1449254"/>
                <a:gd name="connsiteY121" fmla="*/ 1741718 h 4035615"/>
                <a:gd name="connsiteX122" fmla="*/ 445967 w 1449254"/>
                <a:gd name="connsiteY122" fmla="*/ 1402948 h 4035615"/>
                <a:gd name="connsiteX123" fmla="*/ 449592 w 1449254"/>
                <a:gd name="connsiteY123" fmla="*/ 1392335 h 4035615"/>
                <a:gd name="connsiteX124" fmla="*/ 440063 w 1449254"/>
                <a:gd name="connsiteY124" fmla="*/ 1584253 h 4035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1449254" h="4035615">
                  <a:moveTo>
                    <a:pt x="1403464" y="1375259"/>
                  </a:moveTo>
                  <a:cubicBezTo>
                    <a:pt x="1397336" y="1367449"/>
                    <a:pt x="1392067" y="1358967"/>
                    <a:pt x="1391506" y="1347794"/>
                  </a:cubicBezTo>
                  <a:cubicBezTo>
                    <a:pt x="1384481" y="1207405"/>
                    <a:pt x="1377755" y="1067017"/>
                    <a:pt x="1367517" y="926853"/>
                  </a:cubicBezTo>
                  <a:cubicBezTo>
                    <a:pt x="1362173" y="853650"/>
                    <a:pt x="1355260" y="780859"/>
                    <a:pt x="1331158" y="710796"/>
                  </a:cubicBezTo>
                  <a:cubicBezTo>
                    <a:pt x="1327011" y="698764"/>
                    <a:pt x="1320658" y="692262"/>
                    <a:pt x="1308215" y="688674"/>
                  </a:cubicBezTo>
                  <a:cubicBezTo>
                    <a:pt x="1229482" y="665806"/>
                    <a:pt x="1150787" y="642750"/>
                    <a:pt x="1072503" y="618387"/>
                  </a:cubicBezTo>
                  <a:cubicBezTo>
                    <a:pt x="1043917" y="609493"/>
                    <a:pt x="1009763" y="609157"/>
                    <a:pt x="994293" y="575601"/>
                  </a:cubicBezTo>
                  <a:cubicBezTo>
                    <a:pt x="993172" y="576125"/>
                    <a:pt x="992014" y="576648"/>
                    <a:pt x="990893" y="577171"/>
                  </a:cubicBezTo>
                  <a:cubicBezTo>
                    <a:pt x="988875" y="575041"/>
                    <a:pt x="986895" y="572874"/>
                    <a:pt x="984877" y="570744"/>
                  </a:cubicBezTo>
                  <a:cubicBezTo>
                    <a:pt x="982074" y="557927"/>
                    <a:pt x="988464" y="550864"/>
                    <a:pt x="999301" y="545371"/>
                  </a:cubicBezTo>
                  <a:cubicBezTo>
                    <a:pt x="1014322" y="537786"/>
                    <a:pt x="1021272" y="525940"/>
                    <a:pt x="1026242" y="508602"/>
                  </a:cubicBezTo>
                  <a:cubicBezTo>
                    <a:pt x="1032184" y="487863"/>
                    <a:pt x="1032034" y="466489"/>
                    <a:pt x="1038312" y="445825"/>
                  </a:cubicBezTo>
                  <a:cubicBezTo>
                    <a:pt x="1044477" y="425610"/>
                    <a:pt x="1056584" y="405842"/>
                    <a:pt x="1056323" y="385104"/>
                  </a:cubicBezTo>
                  <a:cubicBezTo>
                    <a:pt x="1055725" y="338544"/>
                    <a:pt x="1062003" y="292732"/>
                    <a:pt x="1065851" y="246621"/>
                  </a:cubicBezTo>
                  <a:cubicBezTo>
                    <a:pt x="1074707" y="239035"/>
                    <a:pt x="1076688" y="227937"/>
                    <a:pt x="1079117" y="217661"/>
                  </a:cubicBezTo>
                  <a:cubicBezTo>
                    <a:pt x="1090327" y="170616"/>
                    <a:pt x="1085208" y="124692"/>
                    <a:pt x="1066748" y="80337"/>
                  </a:cubicBezTo>
                  <a:cubicBezTo>
                    <a:pt x="1053707" y="49023"/>
                    <a:pt x="1029344" y="29294"/>
                    <a:pt x="998142" y="17897"/>
                  </a:cubicBezTo>
                  <a:cubicBezTo>
                    <a:pt x="958832" y="3548"/>
                    <a:pt x="917840" y="-1572"/>
                    <a:pt x="876288" y="409"/>
                  </a:cubicBezTo>
                  <a:cubicBezTo>
                    <a:pt x="804954" y="3772"/>
                    <a:pt x="744232" y="31199"/>
                    <a:pt x="700139" y="88109"/>
                  </a:cubicBezTo>
                  <a:cubicBezTo>
                    <a:pt x="649544" y="153427"/>
                    <a:pt x="664752" y="226106"/>
                    <a:pt x="682091" y="298150"/>
                  </a:cubicBezTo>
                  <a:cubicBezTo>
                    <a:pt x="682091" y="298150"/>
                    <a:pt x="682091" y="298150"/>
                    <a:pt x="682091" y="298150"/>
                  </a:cubicBezTo>
                  <a:lnTo>
                    <a:pt x="682091" y="298150"/>
                  </a:lnTo>
                  <a:cubicBezTo>
                    <a:pt x="668900" y="325391"/>
                    <a:pt x="676448" y="352221"/>
                    <a:pt x="690909" y="374305"/>
                  </a:cubicBezTo>
                  <a:cubicBezTo>
                    <a:pt x="721289" y="420827"/>
                    <a:pt x="738179" y="469703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20093" y="539841"/>
                    <a:pt x="727641" y="532442"/>
                    <a:pt x="720093" y="539243"/>
                  </a:cubicBezTo>
                  <a:cubicBezTo>
                    <a:pt x="692254" y="563719"/>
                    <a:pt x="665126" y="587223"/>
                    <a:pt x="638446" y="611212"/>
                  </a:cubicBezTo>
                  <a:cubicBezTo>
                    <a:pt x="630113" y="618723"/>
                    <a:pt x="620921" y="623618"/>
                    <a:pt x="610271" y="626608"/>
                  </a:cubicBezTo>
                  <a:cubicBezTo>
                    <a:pt x="539199" y="646599"/>
                    <a:pt x="468687" y="668870"/>
                    <a:pt x="396904" y="685909"/>
                  </a:cubicBezTo>
                  <a:cubicBezTo>
                    <a:pt x="362041" y="694205"/>
                    <a:pt x="343507" y="708965"/>
                    <a:pt x="345450" y="745659"/>
                  </a:cubicBezTo>
                  <a:cubicBezTo>
                    <a:pt x="345786" y="751638"/>
                    <a:pt x="343731" y="757729"/>
                    <a:pt x="342946" y="763782"/>
                  </a:cubicBezTo>
                  <a:cubicBezTo>
                    <a:pt x="328149" y="881003"/>
                    <a:pt x="304010" y="996505"/>
                    <a:pt x="279123" y="1111858"/>
                  </a:cubicBezTo>
                  <a:cubicBezTo>
                    <a:pt x="252518" y="1235094"/>
                    <a:pt x="218812" y="1356799"/>
                    <a:pt x="202483" y="1482241"/>
                  </a:cubicBezTo>
                  <a:cubicBezTo>
                    <a:pt x="192058" y="1562281"/>
                    <a:pt x="180287" y="1642322"/>
                    <a:pt x="181483" y="1723109"/>
                  </a:cubicBezTo>
                  <a:cubicBezTo>
                    <a:pt x="182342" y="1780692"/>
                    <a:pt x="193141" y="1838387"/>
                    <a:pt x="191086" y="1895708"/>
                  </a:cubicBezTo>
                  <a:cubicBezTo>
                    <a:pt x="188620" y="1964016"/>
                    <a:pt x="195906" y="2031127"/>
                    <a:pt x="201511" y="2098649"/>
                  </a:cubicBezTo>
                  <a:cubicBezTo>
                    <a:pt x="201511" y="2098649"/>
                    <a:pt x="201511" y="2098649"/>
                    <a:pt x="201511" y="2098649"/>
                  </a:cubicBezTo>
                  <a:cubicBezTo>
                    <a:pt x="196654" y="2133550"/>
                    <a:pt x="198111" y="2166284"/>
                    <a:pt x="231891" y="2188069"/>
                  </a:cubicBezTo>
                  <a:cubicBezTo>
                    <a:pt x="232750" y="2188630"/>
                    <a:pt x="232788" y="2190498"/>
                    <a:pt x="233199" y="2191731"/>
                  </a:cubicBezTo>
                  <a:cubicBezTo>
                    <a:pt x="233199" y="2191731"/>
                    <a:pt x="233199" y="2191731"/>
                    <a:pt x="233199" y="2191731"/>
                  </a:cubicBezTo>
                  <a:cubicBezTo>
                    <a:pt x="227482" y="2218224"/>
                    <a:pt x="221466" y="2244643"/>
                    <a:pt x="216197" y="2271211"/>
                  </a:cubicBezTo>
                  <a:cubicBezTo>
                    <a:pt x="213917" y="2282683"/>
                    <a:pt x="208163" y="2289895"/>
                    <a:pt x="197775" y="2295761"/>
                  </a:cubicBezTo>
                  <a:cubicBezTo>
                    <a:pt x="137651" y="2329765"/>
                    <a:pt x="78275" y="2365077"/>
                    <a:pt x="17852" y="2398521"/>
                  </a:cubicBezTo>
                  <a:cubicBezTo>
                    <a:pt x="3727" y="2406368"/>
                    <a:pt x="-1953" y="2415149"/>
                    <a:pt x="588" y="2430283"/>
                  </a:cubicBezTo>
                  <a:cubicBezTo>
                    <a:pt x="3316" y="2451732"/>
                    <a:pt x="6455" y="2473180"/>
                    <a:pt x="8660" y="2494667"/>
                  </a:cubicBezTo>
                  <a:cubicBezTo>
                    <a:pt x="16096" y="2568093"/>
                    <a:pt x="23121" y="2641594"/>
                    <a:pt x="30407" y="2715021"/>
                  </a:cubicBezTo>
                  <a:cubicBezTo>
                    <a:pt x="31491" y="2725932"/>
                    <a:pt x="32089" y="2735610"/>
                    <a:pt x="48381" y="2727389"/>
                  </a:cubicBezTo>
                  <a:cubicBezTo>
                    <a:pt x="68746" y="2717151"/>
                    <a:pt x="69643" y="2718309"/>
                    <a:pt x="70091" y="2742037"/>
                  </a:cubicBezTo>
                  <a:cubicBezTo>
                    <a:pt x="71586" y="2824619"/>
                    <a:pt x="76406" y="2907013"/>
                    <a:pt x="81787" y="2989408"/>
                  </a:cubicBezTo>
                  <a:cubicBezTo>
                    <a:pt x="82011" y="3010969"/>
                    <a:pt x="82273" y="3032529"/>
                    <a:pt x="82497" y="3054090"/>
                  </a:cubicBezTo>
                  <a:cubicBezTo>
                    <a:pt x="82647" y="3069075"/>
                    <a:pt x="86084" y="3077744"/>
                    <a:pt x="103348" y="3067617"/>
                  </a:cubicBezTo>
                  <a:cubicBezTo>
                    <a:pt x="111980" y="3062535"/>
                    <a:pt x="122928" y="3061377"/>
                    <a:pt x="131411" y="3056108"/>
                  </a:cubicBezTo>
                  <a:cubicBezTo>
                    <a:pt x="147628" y="3046056"/>
                    <a:pt x="159884" y="3047663"/>
                    <a:pt x="170721" y="3063843"/>
                  </a:cubicBezTo>
                  <a:cubicBezTo>
                    <a:pt x="179353" y="3076772"/>
                    <a:pt x="190339" y="3079164"/>
                    <a:pt x="203268" y="3068664"/>
                  </a:cubicBezTo>
                  <a:cubicBezTo>
                    <a:pt x="207341" y="3065338"/>
                    <a:pt x="212908" y="3063880"/>
                    <a:pt x="217729" y="3061377"/>
                  </a:cubicBezTo>
                  <a:cubicBezTo>
                    <a:pt x="282636" y="3027672"/>
                    <a:pt x="347505" y="2993966"/>
                    <a:pt x="412374" y="2960224"/>
                  </a:cubicBezTo>
                  <a:cubicBezTo>
                    <a:pt x="422762" y="2960000"/>
                    <a:pt x="432067" y="2956301"/>
                    <a:pt x="441072" y="2951368"/>
                  </a:cubicBezTo>
                  <a:cubicBezTo>
                    <a:pt x="486249" y="2926706"/>
                    <a:pt x="533257" y="2905668"/>
                    <a:pt x="578546" y="2881230"/>
                  </a:cubicBezTo>
                  <a:cubicBezTo>
                    <a:pt x="590690" y="2874653"/>
                    <a:pt x="595623" y="2878315"/>
                    <a:pt x="597716" y="2890908"/>
                  </a:cubicBezTo>
                  <a:cubicBezTo>
                    <a:pt x="598911" y="2898045"/>
                    <a:pt x="597977" y="2906042"/>
                    <a:pt x="603732" y="2911946"/>
                  </a:cubicBezTo>
                  <a:cubicBezTo>
                    <a:pt x="603283" y="2939747"/>
                    <a:pt x="603470" y="2967548"/>
                    <a:pt x="602648" y="2995349"/>
                  </a:cubicBezTo>
                  <a:cubicBezTo>
                    <a:pt x="600630" y="3064478"/>
                    <a:pt x="596370" y="3133682"/>
                    <a:pt x="607020" y="3202737"/>
                  </a:cubicBezTo>
                  <a:cubicBezTo>
                    <a:pt x="615577" y="3258339"/>
                    <a:pt x="620958" y="3314427"/>
                    <a:pt x="628842" y="3370142"/>
                  </a:cubicBezTo>
                  <a:cubicBezTo>
                    <a:pt x="631309" y="3387480"/>
                    <a:pt x="627310" y="3399064"/>
                    <a:pt x="613036" y="3410199"/>
                  </a:cubicBezTo>
                  <a:cubicBezTo>
                    <a:pt x="585272" y="3431872"/>
                    <a:pt x="558816" y="3455376"/>
                    <a:pt x="532585" y="3478955"/>
                  </a:cubicBezTo>
                  <a:cubicBezTo>
                    <a:pt x="511435" y="3497975"/>
                    <a:pt x="508856" y="3515687"/>
                    <a:pt x="521487" y="3540723"/>
                  </a:cubicBezTo>
                  <a:cubicBezTo>
                    <a:pt x="534303" y="3566095"/>
                    <a:pt x="547943" y="3591056"/>
                    <a:pt x="559713" y="3616914"/>
                  </a:cubicBezTo>
                  <a:cubicBezTo>
                    <a:pt x="565655" y="3629918"/>
                    <a:pt x="572381" y="3633319"/>
                    <a:pt x="584525" y="3626032"/>
                  </a:cubicBezTo>
                  <a:cubicBezTo>
                    <a:pt x="598127" y="3617886"/>
                    <a:pt x="604778" y="3625733"/>
                    <a:pt x="608440" y="3637466"/>
                  </a:cubicBezTo>
                  <a:cubicBezTo>
                    <a:pt x="610607" y="3644454"/>
                    <a:pt x="611355" y="3652077"/>
                    <a:pt x="611653" y="3659438"/>
                  </a:cubicBezTo>
                  <a:cubicBezTo>
                    <a:pt x="614979" y="3741795"/>
                    <a:pt x="645022" y="3814064"/>
                    <a:pt x="698831" y="3875234"/>
                  </a:cubicBezTo>
                  <a:cubicBezTo>
                    <a:pt x="720243" y="3899597"/>
                    <a:pt x="736759" y="3921718"/>
                    <a:pt x="727753" y="3955797"/>
                  </a:cubicBezTo>
                  <a:cubicBezTo>
                    <a:pt x="724428" y="3968390"/>
                    <a:pt x="728613" y="3983187"/>
                    <a:pt x="740645" y="3987372"/>
                  </a:cubicBezTo>
                  <a:cubicBezTo>
                    <a:pt x="763514" y="3995331"/>
                    <a:pt x="788849" y="4003478"/>
                    <a:pt x="812240" y="3995929"/>
                  </a:cubicBezTo>
                  <a:cubicBezTo>
                    <a:pt x="834175" y="3988830"/>
                    <a:pt x="848673" y="3995518"/>
                    <a:pt x="863508" y="4008336"/>
                  </a:cubicBezTo>
                  <a:cubicBezTo>
                    <a:pt x="876848" y="4019919"/>
                    <a:pt x="891571" y="4025039"/>
                    <a:pt x="909657" y="4025637"/>
                  </a:cubicBezTo>
                  <a:cubicBezTo>
                    <a:pt x="946202" y="4026907"/>
                    <a:pt x="982709" y="4030046"/>
                    <a:pt x="1019068" y="4033932"/>
                  </a:cubicBezTo>
                  <a:cubicBezTo>
                    <a:pt x="1067720" y="4039164"/>
                    <a:pt x="1114765" y="4031653"/>
                    <a:pt x="1161399" y="4019023"/>
                  </a:cubicBezTo>
                  <a:cubicBezTo>
                    <a:pt x="1166294" y="4017714"/>
                    <a:pt x="1172423" y="4018163"/>
                    <a:pt x="1173469" y="4010540"/>
                  </a:cubicBezTo>
                  <a:cubicBezTo>
                    <a:pt x="1175375" y="3996901"/>
                    <a:pt x="1158148" y="3963420"/>
                    <a:pt x="1145593" y="3955648"/>
                  </a:cubicBezTo>
                  <a:cubicBezTo>
                    <a:pt x="1124331" y="3942532"/>
                    <a:pt x="1098211" y="3935581"/>
                    <a:pt x="1082031" y="3916375"/>
                  </a:cubicBezTo>
                  <a:cubicBezTo>
                    <a:pt x="1048364" y="3876429"/>
                    <a:pt x="1013388" y="3837642"/>
                    <a:pt x="979234" y="3798108"/>
                  </a:cubicBezTo>
                  <a:cubicBezTo>
                    <a:pt x="967576" y="3784618"/>
                    <a:pt x="954310" y="3771913"/>
                    <a:pt x="951022" y="3752034"/>
                  </a:cubicBezTo>
                  <a:cubicBezTo>
                    <a:pt x="932974" y="3643744"/>
                    <a:pt x="913692" y="3535641"/>
                    <a:pt x="895494" y="3427351"/>
                  </a:cubicBezTo>
                  <a:cubicBezTo>
                    <a:pt x="892468" y="3409415"/>
                    <a:pt x="887759" y="3391852"/>
                    <a:pt x="903155" y="3374140"/>
                  </a:cubicBezTo>
                  <a:cubicBezTo>
                    <a:pt x="985288" y="3279937"/>
                    <a:pt x="1054679" y="3176094"/>
                    <a:pt x="1125938" y="3073708"/>
                  </a:cubicBezTo>
                  <a:cubicBezTo>
                    <a:pt x="1155607" y="3031109"/>
                    <a:pt x="1190359" y="2991538"/>
                    <a:pt x="1202952" y="2938663"/>
                  </a:cubicBezTo>
                  <a:cubicBezTo>
                    <a:pt x="1209678" y="2910376"/>
                    <a:pt x="1219543" y="2882650"/>
                    <a:pt x="1230043" y="2855484"/>
                  </a:cubicBezTo>
                  <a:cubicBezTo>
                    <a:pt x="1243943" y="2819611"/>
                    <a:pt x="1253248" y="2783328"/>
                    <a:pt x="1249474" y="2744504"/>
                  </a:cubicBezTo>
                  <a:cubicBezTo>
                    <a:pt x="1253920" y="2740131"/>
                    <a:pt x="1254257" y="2734452"/>
                    <a:pt x="1254518" y="2728772"/>
                  </a:cubicBezTo>
                  <a:cubicBezTo>
                    <a:pt x="1253621" y="2714610"/>
                    <a:pt x="1255490" y="2700410"/>
                    <a:pt x="1253173" y="2686323"/>
                  </a:cubicBezTo>
                  <a:cubicBezTo>
                    <a:pt x="1252949" y="2685276"/>
                    <a:pt x="1252687" y="2684193"/>
                    <a:pt x="1252463" y="2683146"/>
                  </a:cubicBezTo>
                  <a:cubicBezTo>
                    <a:pt x="1252911" y="2623434"/>
                    <a:pt x="1252276" y="2563721"/>
                    <a:pt x="1254219" y="2504046"/>
                  </a:cubicBezTo>
                  <a:cubicBezTo>
                    <a:pt x="1255340" y="2469481"/>
                    <a:pt x="1257694" y="2434954"/>
                    <a:pt x="1255976" y="2400352"/>
                  </a:cubicBezTo>
                  <a:cubicBezTo>
                    <a:pt x="1252500" y="2329990"/>
                    <a:pt x="1248838" y="2259627"/>
                    <a:pt x="1245251" y="2189265"/>
                  </a:cubicBezTo>
                  <a:cubicBezTo>
                    <a:pt x="1238413" y="2156494"/>
                    <a:pt x="1244653" y="2129328"/>
                    <a:pt x="1277686" y="2113671"/>
                  </a:cubicBezTo>
                  <a:cubicBezTo>
                    <a:pt x="1278284" y="2113372"/>
                    <a:pt x="1278769" y="2112849"/>
                    <a:pt x="1279293" y="2112438"/>
                  </a:cubicBezTo>
                  <a:cubicBezTo>
                    <a:pt x="1317108" y="2082731"/>
                    <a:pt x="1335642" y="2046859"/>
                    <a:pt x="1322601" y="1996936"/>
                  </a:cubicBezTo>
                  <a:cubicBezTo>
                    <a:pt x="1315202" y="1968537"/>
                    <a:pt x="1310494" y="1938382"/>
                    <a:pt x="1327085" y="1908600"/>
                  </a:cubicBezTo>
                  <a:cubicBezTo>
                    <a:pt x="1336464" y="1920034"/>
                    <a:pt x="1345134" y="1930572"/>
                    <a:pt x="1354774" y="1942305"/>
                  </a:cubicBezTo>
                  <a:cubicBezTo>
                    <a:pt x="1357315" y="1937859"/>
                    <a:pt x="1358661" y="1935654"/>
                    <a:pt x="1359856" y="1933375"/>
                  </a:cubicBezTo>
                  <a:cubicBezTo>
                    <a:pt x="1362360" y="1928554"/>
                    <a:pt x="1364789" y="1923734"/>
                    <a:pt x="1367218" y="1918876"/>
                  </a:cubicBezTo>
                  <a:cubicBezTo>
                    <a:pt x="1428911" y="1796611"/>
                    <a:pt x="1448528" y="1666125"/>
                    <a:pt x="1449238" y="1530370"/>
                  </a:cubicBezTo>
                  <a:cubicBezTo>
                    <a:pt x="1449724" y="1472077"/>
                    <a:pt x="1439299" y="1421071"/>
                    <a:pt x="1403464" y="1375259"/>
                  </a:cubicBezTo>
                  <a:close/>
                  <a:moveTo>
                    <a:pt x="445295" y="1405414"/>
                  </a:moveTo>
                  <a:cubicBezTo>
                    <a:pt x="445183" y="1405414"/>
                    <a:pt x="445108" y="1405377"/>
                    <a:pt x="444996" y="1405377"/>
                  </a:cubicBezTo>
                  <a:cubicBezTo>
                    <a:pt x="443501" y="1405750"/>
                    <a:pt x="444211" y="1404853"/>
                    <a:pt x="445295" y="1405414"/>
                  </a:cubicBezTo>
                  <a:close/>
                  <a:moveTo>
                    <a:pt x="282337" y="2236235"/>
                  </a:moveTo>
                  <a:cubicBezTo>
                    <a:pt x="278226" y="2232088"/>
                    <a:pt x="280879" y="2227454"/>
                    <a:pt x="283495" y="2223418"/>
                  </a:cubicBezTo>
                  <a:cubicBezTo>
                    <a:pt x="286298" y="2219084"/>
                    <a:pt x="292164" y="2216169"/>
                    <a:pt x="292202" y="2210564"/>
                  </a:cubicBezTo>
                  <a:cubicBezTo>
                    <a:pt x="301917" y="2218224"/>
                    <a:pt x="313090" y="2216917"/>
                    <a:pt x="324113" y="2216319"/>
                  </a:cubicBezTo>
                  <a:cubicBezTo>
                    <a:pt x="314173" y="2223007"/>
                    <a:pt x="303748" y="2228874"/>
                    <a:pt x="293248" y="2234629"/>
                  </a:cubicBezTo>
                  <a:cubicBezTo>
                    <a:pt x="289847" y="2236497"/>
                    <a:pt x="285961" y="2239860"/>
                    <a:pt x="282337" y="2236235"/>
                  </a:cubicBezTo>
                  <a:close/>
                  <a:moveTo>
                    <a:pt x="440063" y="1584253"/>
                  </a:moveTo>
                  <a:cubicBezTo>
                    <a:pt x="434047" y="1682491"/>
                    <a:pt x="427882" y="1780692"/>
                    <a:pt x="420408" y="1878818"/>
                  </a:cubicBezTo>
                  <a:cubicBezTo>
                    <a:pt x="415737" y="1940250"/>
                    <a:pt x="412449" y="2001943"/>
                    <a:pt x="401239" y="2062740"/>
                  </a:cubicBezTo>
                  <a:lnTo>
                    <a:pt x="401239" y="2062740"/>
                  </a:lnTo>
                  <a:cubicBezTo>
                    <a:pt x="397988" y="2056200"/>
                    <a:pt x="396269" y="2048465"/>
                    <a:pt x="387936" y="2045962"/>
                  </a:cubicBezTo>
                  <a:lnTo>
                    <a:pt x="387936" y="2045962"/>
                  </a:lnTo>
                  <a:cubicBezTo>
                    <a:pt x="387301" y="2008632"/>
                    <a:pt x="388385" y="1971153"/>
                    <a:pt x="385582" y="1933972"/>
                  </a:cubicBezTo>
                  <a:cubicBezTo>
                    <a:pt x="380687" y="1868879"/>
                    <a:pt x="392906" y="1805504"/>
                    <a:pt x="401164" y="1741718"/>
                  </a:cubicBezTo>
                  <a:cubicBezTo>
                    <a:pt x="415812" y="1628757"/>
                    <a:pt x="430983" y="1515871"/>
                    <a:pt x="445967" y="1402948"/>
                  </a:cubicBezTo>
                  <a:cubicBezTo>
                    <a:pt x="446229" y="1401042"/>
                    <a:pt x="447201" y="1399248"/>
                    <a:pt x="449592" y="1392335"/>
                  </a:cubicBezTo>
                  <a:cubicBezTo>
                    <a:pt x="446341" y="1459821"/>
                    <a:pt x="443875" y="1522074"/>
                    <a:pt x="440063" y="1584253"/>
                  </a:cubicBezTo>
                  <a:close/>
                </a:path>
              </a:pathLst>
            </a:custGeom>
            <a:solidFill>
              <a:srgbClr val="010101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60">
              <a:extLst>
                <a:ext uri="{FF2B5EF4-FFF2-40B4-BE49-F238E27FC236}">
                  <a16:creationId xmlns:a16="http://schemas.microsoft.com/office/drawing/2014/main" id="{B2C54C54-6ADB-4591-9B80-485AB3E27744}"/>
                </a:ext>
              </a:extLst>
            </p:cNvPr>
            <p:cNvSpPr/>
            <p:nvPr/>
          </p:nvSpPr>
          <p:spPr>
            <a:xfrm>
              <a:off x="5589770" y="3346148"/>
              <a:ext cx="453947" cy="1204461"/>
            </a:xfrm>
            <a:custGeom>
              <a:avLst/>
              <a:gdLst>
                <a:gd name="connsiteX0" fmla="*/ 451769 w 453947"/>
                <a:gd name="connsiteY0" fmla="*/ 1152190 h 1204461"/>
                <a:gd name="connsiteX1" fmla="*/ 377745 w 453947"/>
                <a:gd name="connsiteY1" fmla="*/ 906164 h 1204461"/>
                <a:gd name="connsiteX2" fmla="*/ 327561 w 453947"/>
                <a:gd name="connsiteY2" fmla="*/ 527112 h 1204461"/>
                <a:gd name="connsiteX3" fmla="*/ 265083 w 453947"/>
                <a:gd name="connsiteY3" fmla="*/ 53371 h 1204461"/>
                <a:gd name="connsiteX4" fmla="*/ 259067 w 453947"/>
                <a:gd name="connsiteY4" fmla="*/ 46944 h 1204461"/>
                <a:gd name="connsiteX5" fmla="*/ 225586 w 453947"/>
                <a:gd name="connsiteY5" fmla="*/ 102658 h 1204461"/>
                <a:gd name="connsiteX6" fmla="*/ 203240 w 453947"/>
                <a:gd name="connsiteY6" fmla="*/ 128591 h 1204461"/>
                <a:gd name="connsiteX7" fmla="*/ 196215 w 453947"/>
                <a:gd name="connsiteY7" fmla="*/ 152207 h 1204461"/>
                <a:gd name="connsiteX8" fmla="*/ 168937 w 453947"/>
                <a:gd name="connsiteY8" fmla="*/ 151385 h 1204461"/>
                <a:gd name="connsiteX9" fmla="*/ 160305 w 453947"/>
                <a:gd name="connsiteY9" fmla="*/ 139726 h 1204461"/>
                <a:gd name="connsiteX10" fmla="*/ 134783 w 453947"/>
                <a:gd name="connsiteY10" fmla="*/ 128068 h 1204461"/>
                <a:gd name="connsiteX11" fmla="*/ 90204 w 453947"/>
                <a:gd name="connsiteY11" fmla="*/ 93092 h 1204461"/>
                <a:gd name="connsiteX12" fmla="*/ 16965 w 453947"/>
                <a:gd name="connsiteY12" fmla="*/ 6587 h 1204461"/>
                <a:gd name="connsiteX13" fmla="*/ 6726 w 453947"/>
                <a:gd name="connsiteY13" fmla="*/ 1804 h 1204461"/>
                <a:gd name="connsiteX14" fmla="*/ 0 w 453947"/>
                <a:gd name="connsiteY14" fmla="*/ 49148 h 1204461"/>
                <a:gd name="connsiteX15" fmla="*/ 7473 w 453947"/>
                <a:gd name="connsiteY15" fmla="*/ 142342 h 1204461"/>
                <a:gd name="connsiteX16" fmla="*/ 75183 w 453947"/>
                <a:gd name="connsiteY16" fmla="*/ 449986 h 1204461"/>
                <a:gd name="connsiteX17" fmla="*/ 147152 w 453947"/>
                <a:gd name="connsiteY17" fmla="*/ 866555 h 1204461"/>
                <a:gd name="connsiteX18" fmla="*/ 150029 w 453947"/>
                <a:gd name="connsiteY18" fmla="*/ 933031 h 1204461"/>
                <a:gd name="connsiteX19" fmla="*/ 104740 w 453947"/>
                <a:gd name="connsiteY19" fmla="*/ 1182943 h 1204461"/>
                <a:gd name="connsiteX20" fmla="*/ 116959 w 453947"/>
                <a:gd name="connsiteY20" fmla="*/ 1198114 h 1204461"/>
                <a:gd name="connsiteX21" fmla="*/ 190124 w 453947"/>
                <a:gd name="connsiteY21" fmla="*/ 1202635 h 1204461"/>
                <a:gd name="connsiteX22" fmla="*/ 441717 w 453947"/>
                <a:gd name="connsiteY22" fmla="*/ 1175768 h 1204461"/>
                <a:gd name="connsiteX23" fmla="*/ 451769 w 453947"/>
                <a:gd name="connsiteY23" fmla="*/ 1152190 h 1204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3947" h="1204461">
                  <a:moveTo>
                    <a:pt x="451769" y="1152190"/>
                  </a:moveTo>
                  <a:cubicBezTo>
                    <a:pt x="424640" y="1071028"/>
                    <a:pt x="386526" y="993940"/>
                    <a:pt x="377745" y="906164"/>
                  </a:cubicBezTo>
                  <a:cubicBezTo>
                    <a:pt x="365077" y="779415"/>
                    <a:pt x="344413" y="653450"/>
                    <a:pt x="327561" y="527112"/>
                  </a:cubicBezTo>
                  <a:cubicBezTo>
                    <a:pt x="306523" y="369236"/>
                    <a:pt x="285896" y="211285"/>
                    <a:pt x="265083" y="53371"/>
                  </a:cubicBezTo>
                  <a:cubicBezTo>
                    <a:pt x="263065" y="51241"/>
                    <a:pt x="261084" y="49074"/>
                    <a:pt x="259067" y="46944"/>
                  </a:cubicBezTo>
                  <a:cubicBezTo>
                    <a:pt x="250921" y="67309"/>
                    <a:pt x="240719" y="86329"/>
                    <a:pt x="225586" y="102658"/>
                  </a:cubicBezTo>
                  <a:cubicBezTo>
                    <a:pt x="217851" y="110991"/>
                    <a:pt x="210713" y="119959"/>
                    <a:pt x="203240" y="128591"/>
                  </a:cubicBezTo>
                  <a:cubicBezTo>
                    <a:pt x="197000" y="135803"/>
                    <a:pt x="193300" y="143538"/>
                    <a:pt x="196215" y="152207"/>
                  </a:cubicBezTo>
                  <a:cubicBezTo>
                    <a:pt x="187135" y="151945"/>
                    <a:pt x="178055" y="151647"/>
                    <a:pt x="168937" y="151385"/>
                  </a:cubicBezTo>
                  <a:cubicBezTo>
                    <a:pt x="172562" y="144920"/>
                    <a:pt x="167031" y="141632"/>
                    <a:pt x="160305" y="139726"/>
                  </a:cubicBezTo>
                  <a:cubicBezTo>
                    <a:pt x="151113" y="137111"/>
                    <a:pt x="141920" y="134682"/>
                    <a:pt x="134783" y="128068"/>
                  </a:cubicBezTo>
                  <a:cubicBezTo>
                    <a:pt x="120845" y="115214"/>
                    <a:pt x="105674" y="104041"/>
                    <a:pt x="90204" y="93092"/>
                  </a:cubicBezTo>
                  <a:cubicBezTo>
                    <a:pt x="58480" y="70597"/>
                    <a:pt x="30043" y="45113"/>
                    <a:pt x="16965" y="6587"/>
                  </a:cubicBezTo>
                  <a:cubicBezTo>
                    <a:pt x="15507" y="2253"/>
                    <a:pt x="12966" y="-2755"/>
                    <a:pt x="6726" y="1804"/>
                  </a:cubicBezTo>
                  <a:cubicBezTo>
                    <a:pt x="-5717" y="16116"/>
                    <a:pt x="4671" y="33678"/>
                    <a:pt x="0" y="49148"/>
                  </a:cubicBezTo>
                  <a:cubicBezTo>
                    <a:pt x="2728" y="80201"/>
                    <a:pt x="523" y="111514"/>
                    <a:pt x="7473" y="142342"/>
                  </a:cubicBezTo>
                  <a:cubicBezTo>
                    <a:pt x="30492" y="244765"/>
                    <a:pt x="54967" y="346853"/>
                    <a:pt x="75183" y="449986"/>
                  </a:cubicBezTo>
                  <a:cubicBezTo>
                    <a:pt x="102311" y="588319"/>
                    <a:pt x="122639" y="727773"/>
                    <a:pt x="147152" y="866555"/>
                  </a:cubicBezTo>
                  <a:cubicBezTo>
                    <a:pt x="151001" y="888415"/>
                    <a:pt x="154401" y="910125"/>
                    <a:pt x="150029" y="933031"/>
                  </a:cubicBezTo>
                  <a:cubicBezTo>
                    <a:pt x="134148" y="1016173"/>
                    <a:pt x="120135" y="1099689"/>
                    <a:pt x="104740" y="1182943"/>
                  </a:cubicBezTo>
                  <a:cubicBezTo>
                    <a:pt x="102536" y="1194863"/>
                    <a:pt x="105226" y="1197778"/>
                    <a:pt x="116959" y="1198114"/>
                  </a:cubicBezTo>
                  <a:cubicBezTo>
                    <a:pt x="141360" y="1198824"/>
                    <a:pt x="165761" y="1202859"/>
                    <a:pt x="190124" y="1202635"/>
                  </a:cubicBezTo>
                  <a:cubicBezTo>
                    <a:pt x="274761" y="1201925"/>
                    <a:pt x="361004" y="1216013"/>
                    <a:pt x="441717" y="1175768"/>
                  </a:cubicBezTo>
                  <a:cubicBezTo>
                    <a:pt x="454161" y="1169528"/>
                    <a:pt x="456290" y="1165679"/>
                    <a:pt x="451769" y="1152190"/>
                  </a:cubicBezTo>
                  <a:close/>
                </a:path>
              </a:pathLst>
            </a:custGeom>
            <a:solidFill>
              <a:srgbClr val="FFFFFF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61">
              <a:extLst>
                <a:ext uri="{FF2B5EF4-FFF2-40B4-BE49-F238E27FC236}">
                  <a16:creationId xmlns:a16="http://schemas.microsoft.com/office/drawing/2014/main" id="{86BA3AD6-EA50-4AA5-8026-4103CD352BF0}"/>
                </a:ext>
              </a:extLst>
            </p:cNvPr>
            <p:cNvSpPr/>
            <p:nvPr/>
          </p:nvSpPr>
          <p:spPr>
            <a:xfrm>
              <a:off x="5589845" y="3346110"/>
              <a:ext cx="453911" cy="1204462"/>
            </a:xfrm>
            <a:custGeom>
              <a:avLst/>
              <a:gdLst>
                <a:gd name="connsiteX0" fmla="*/ 265045 w 453911"/>
                <a:gd name="connsiteY0" fmla="*/ 53408 h 1204462"/>
                <a:gd name="connsiteX1" fmla="*/ 327523 w 453911"/>
                <a:gd name="connsiteY1" fmla="*/ 527149 h 1204462"/>
                <a:gd name="connsiteX2" fmla="*/ 377707 w 453911"/>
                <a:gd name="connsiteY2" fmla="*/ 906202 h 1204462"/>
                <a:gd name="connsiteX3" fmla="*/ 451732 w 453911"/>
                <a:gd name="connsiteY3" fmla="*/ 1152227 h 1204462"/>
                <a:gd name="connsiteX4" fmla="*/ 441717 w 453911"/>
                <a:gd name="connsiteY4" fmla="*/ 1175768 h 1204462"/>
                <a:gd name="connsiteX5" fmla="*/ 190124 w 453911"/>
                <a:gd name="connsiteY5" fmla="*/ 1202635 h 1204462"/>
                <a:gd name="connsiteX6" fmla="*/ 116959 w 453911"/>
                <a:gd name="connsiteY6" fmla="*/ 1198114 h 1204462"/>
                <a:gd name="connsiteX7" fmla="*/ 104740 w 453911"/>
                <a:gd name="connsiteY7" fmla="*/ 1182943 h 1204462"/>
                <a:gd name="connsiteX8" fmla="*/ 150029 w 453911"/>
                <a:gd name="connsiteY8" fmla="*/ 933031 h 1204462"/>
                <a:gd name="connsiteX9" fmla="*/ 147152 w 453911"/>
                <a:gd name="connsiteY9" fmla="*/ 866555 h 1204462"/>
                <a:gd name="connsiteX10" fmla="*/ 75183 w 453911"/>
                <a:gd name="connsiteY10" fmla="*/ 449986 h 1204462"/>
                <a:gd name="connsiteX11" fmla="*/ 7473 w 453911"/>
                <a:gd name="connsiteY11" fmla="*/ 142342 h 1204462"/>
                <a:gd name="connsiteX12" fmla="*/ 0 w 453911"/>
                <a:gd name="connsiteY12" fmla="*/ 49148 h 1204462"/>
                <a:gd name="connsiteX13" fmla="*/ 6726 w 453911"/>
                <a:gd name="connsiteY13" fmla="*/ 1804 h 1204462"/>
                <a:gd name="connsiteX14" fmla="*/ 16965 w 453911"/>
                <a:gd name="connsiteY14" fmla="*/ 6587 h 1204462"/>
                <a:gd name="connsiteX15" fmla="*/ 90204 w 453911"/>
                <a:gd name="connsiteY15" fmla="*/ 93092 h 1204462"/>
                <a:gd name="connsiteX16" fmla="*/ 134783 w 453911"/>
                <a:gd name="connsiteY16" fmla="*/ 128068 h 1204462"/>
                <a:gd name="connsiteX17" fmla="*/ 160305 w 453911"/>
                <a:gd name="connsiteY17" fmla="*/ 139726 h 1204462"/>
                <a:gd name="connsiteX18" fmla="*/ 166134 w 453911"/>
                <a:gd name="connsiteY18" fmla="*/ 155159 h 1204462"/>
                <a:gd name="connsiteX19" fmla="*/ 124844 w 453911"/>
                <a:gd name="connsiteY19" fmla="*/ 176159 h 1204462"/>
                <a:gd name="connsiteX20" fmla="*/ 123611 w 453911"/>
                <a:gd name="connsiteY20" fmla="*/ 198580 h 1204462"/>
                <a:gd name="connsiteX21" fmla="*/ 125068 w 453911"/>
                <a:gd name="connsiteY21" fmla="*/ 199962 h 1204462"/>
                <a:gd name="connsiteX22" fmla="*/ 149207 w 453911"/>
                <a:gd name="connsiteY22" fmla="*/ 282320 h 1204462"/>
                <a:gd name="connsiteX23" fmla="*/ 147638 w 453911"/>
                <a:gd name="connsiteY23" fmla="*/ 403539 h 1204462"/>
                <a:gd name="connsiteX24" fmla="*/ 166770 w 453911"/>
                <a:gd name="connsiteY24" fmla="*/ 624603 h 1204462"/>
                <a:gd name="connsiteX25" fmla="*/ 178802 w 453911"/>
                <a:gd name="connsiteY25" fmla="*/ 766598 h 1204462"/>
                <a:gd name="connsiteX26" fmla="*/ 194795 w 453911"/>
                <a:gd name="connsiteY26" fmla="*/ 951154 h 1204462"/>
                <a:gd name="connsiteX27" fmla="*/ 204772 w 453911"/>
                <a:gd name="connsiteY27" fmla="*/ 1060640 h 1204462"/>
                <a:gd name="connsiteX28" fmla="*/ 226034 w 453911"/>
                <a:gd name="connsiteY28" fmla="*/ 1095765 h 1204462"/>
                <a:gd name="connsiteX29" fmla="*/ 267736 w 453911"/>
                <a:gd name="connsiteY29" fmla="*/ 1125024 h 1204462"/>
                <a:gd name="connsiteX30" fmla="*/ 284327 w 453911"/>
                <a:gd name="connsiteY30" fmla="*/ 1132161 h 1204462"/>
                <a:gd name="connsiteX31" fmla="*/ 338472 w 453911"/>
                <a:gd name="connsiteY31" fmla="*/ 1069384 h 1204462"/>
                <a:gd name="connsiteX32" fmla="*/ 303945 w 453911"/>
                <a:gd name="connsiteY32" fmla="*/ 829375 h 1204462"/>
                <a:gd name="connsiteX33" fmla="*/ 236983 w 453911"/>
                <a:gd name="connsiteY33" fmla="*/ 371851 h 1204462"/>
                <a:gd name="connsiteX34" fmla="*/ 213254 w 453911"/>
                <a:gd name="connsiteY34" fmla="*/ 258591 h 1204462"/>
                <a:gd name="connsiteX35" fmla="*/ 212059 w 453911"/>
                <a:gd name="connsiteY35" fmla="*/ 210761 h 1204462"/>
                <a:gd name="connsiteX36" fmla="*/ 198980 w 453911"/>
                <a:gd name="connsiteY36" fmla="*/ 157850 h 1204462"/>
                <a:gd name="connsiteX37" fmla="*/ 203203 w 453911"/>
                <a:gd name="connsiteY37" fmla="*/ 128591 h 1204462"/>
                <a:gd name="connsiteX38" fmla="*/ 225548 w 453911"/>
                <a:gd name="connsiteY38" fmla="*/ 102658 h 1204462"/>
                <a:gd name="connsiteX39" fmla="*/ 259029 w 453911"/>
                <a:gd name="connsiteY39" fmla="*/ 46944 h 1204462"/>
                <a:gd name="connsiteX40" fmla="*/ 265045 w 453911"/>
                <a:gd name="connsiteY40" fmla="*/ 53408 h 1204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53911" h="1204462">
                  <a:moveTo>
                    <a:pt x="265045" y="53408"/>
                  </a:moveTo>
                  <a:cubicBezTo>
                    <a:pt x="285859" y="211322"/>
                    <a:pt x="306485" y="369273"/>
                    <a:pt x="327523" y="527149"/>
                  </a:cubicBezTo>
                  <a:cubicBezTo>
                    <a:pt x="344376" y="653487"/>
                    <a:pt x="365040" y="779452"/>
                    <a:pt x="377707" y="906202"/>
                  </a:cubicBezTo>
                  <a:cubicBezTo>
                    <a:pt x="386451" y="993977"/>
                    <a:pt x="424603" y="1071028"/>
                    <a:pt x="451732" y="1152227"/>
                  </a:cubicBezTo>
                  <a:cubicBezTo>
                    <a:pt x="456253" y="1165717"/>
                    <a:pt x="454123" y="1169603"/>
                    <a:pt x="441717" y="1175768"/>
                  </a:cubicBezTo>
                  <a:cubicBezTo>
                    <a:pt x="361004" y="1216013"/>
                    <a:pt x="274761" y="1201925"/>
                    <a:pt x="190124" y="1202635"/>
                  </a:cubicBezTo>
                  <a:cubicBezTo>
                    <a:pt x="165761" y="1202822"/>
                    <a:pt x="141397" y="1198824"/>
                    <a:pt x="116959" y="1198114"/>
                  </a:cubicBezTo>
                  <a:cubicBezTo>
                    <a:pt x="105189" y="1197778"/>
                    <a:pt x="102536" y="1194863"/>
                    <a:pt x="104740" y="1182943"/>
                  </a:cubicBezTo>
                  <a:cubicBezTo>
                    <a:pt x="120135" y="1099689"/>
                    <a:pt x="134148" y="1016173"/>
                    <a:pt x="150029" y="933031"/>
                  </a:cubicBezTo>
                  <a:cubicBezTo>
                    <a:pt x="154401" y="910125"/>
                    <a:pt x="151038" y="888415"/>
                    <a:pt x="147152" y="866555"/>
                  </a:cubicBezTo>
                  <a:cubicBezTo>
                    <a:pt x="122639" y="727811"/>
                    <a:pt x="102311" y="588319"/>
                    <a:pt x="75183" y="449986"/>
                  </a:cubicBezTo>
                  <a:cubicBezTo>
                    <a:pt x="54967" y="346890"/>
                    <a:pt x="30492" y="244803"/>
                    <a:pt x="7473" y="142342"/>
                  </a:cubicBezTo>
                  <a:cubicBezTo>
                    <a:pt x="560" y="111514"/>
                    <a:pt x="2728" y="80201"/>
                    <a:pt x="0" y="49148"/>
                  </a:cubicBezTo>
                  <a:cubicBezTo>
                    <a:pt x="4634" y="33716"/>
                    <a:pt x="-5717" y="16153"/>
                    <a:pt x="6726" y="1804"/>
                  </a:cubicBezTo>
                  <a:cubicBezTo>
                    <a:pt x="13004" y="-2755"/>
                    <a:pt x="15507" y="2253"/>
                    <a:pt x="16965" y="6587"/>
                  </a:cubicBezTo>
                  <a:cubicBezTo>
                    <a:pt x="30006" y="45113"/>
                    <a:pt x="58480" y="70597"/>
                    <a:pt x="90204" y="93092"/>
                  </a:cubicBezTo>
                  <a:cubicBezTo>
                    <a:pt x="105674" y="104041"/>
                    <a:pt x="120845" y="115214"/>
                    <a:pt x="134783" y="128068"/>
                  </a:cubicBezTo>
                  <a:cubicBezTo>
                    <a:pt x="141920" y="134682"/>
                    <a:pt x="151113" y="137111"/>
                    <a:pt x="160305" y="139726"/>
                  </a:cubicBezTo>
                  <a:cubicBezTo>
                    <a:pt x="168227" y="141968"/>
                    <a:pt x="174542" y="146079"/>
                    <a:pt x="166134" y="155159"/>
                  </a:cubicBezTo>
                  <a:cubicBezTo>
                    <a:pt x="150926" y="159344"/>
                    <a:pt x="136726" y="165248"/>
                    <a:pt x="124844" y="176159"/>
                  </a:cubicBezTo>
                  <a:cubicBezTo>
                    <a:pt x="116698" y="183633"/>
                    <a:pt x="115614" y="190583"/>
                    <a:pt x="123611" y="198580"/>
                  </a:cubicBezTo>
                  <a:cubicBezTo>
                    <a:pt x="125516" y="200485"/>
                    <a:pt x="122938" y="198430"/>
                    <a:pt x="125068" y="199962"/>
                  </a:cubicBezTo>
                  <a:cubicBezTo>
                    <a:pt x="154700" y="221112"/>
                    <a:pt x="160193" y="249324"/>
                    <a:pt x="149207" y="282320"/>
                  </a:cubicBezTo>
                  <a:cubicBezTo>
                    <a:pt x="135792" y="322601"/>
                    <a:pt x="144574" y="363033"/>
                    <a:pt x="147638" y="403539"/>
                  </a:cubicBezTo>
                  <a:cubicBezTo>
                    <a:pt x="153205" y="477301"/>
                    <a:pt x="160193" y="550952"/>
                    <a:pt x="166770" y="624603"/>
                  </a:cubicBezTo>
                  <a:cubicBezTo>
                    <a:pt x="170992" y="671910"/>
                    <a:pt x="174056" y="719328"/>
                    <a:pt x="178802" y="766598"/>
                  </a:cubicBezTo>
                  <a:cubicBezTo>
                    <a:pt x="185005" y="828030"/>
                    <a:pt x="189900" y="889573"/>
                    <a:pt x="194795" y="951154"/>
                  </a:cubicBezTo>
                  <a:cubicBezTo>
                    <a:pt x="197710" y="987699"/>
                    <a:pt x="200363" y="1024244"/>
                    <a:pt x="204772" y="1060640"/>
                  </a:cubicBezTo>
                  <a:cubicBezTo>
                    <a:pt x="206640" y="1075886"/>
                    <a:pt x="212956" y="1087432"/>
                    <a:pt x="226034" y="1095765"/>
                  </a:cubicBezTo>
                  <a:cubicBezTo>
                    <a:pt x="240346" y="1104883"/>
                    <a:pt x="253536" y="1115682"/>
                    <a:pt x="267736" y="1125024"/>
                  </a:cubicBezTo>
                  <a:cubicBezTo>
                    <a:pt x="272855" y="1128387"/>
                    <a:pt x="277937" y="1132198"/>
                    <a:pt x="284327" y="1132161"/>
                  </a:cubicBezTo>
                  <a:cubicBezTo>
                    <a:pt x="303010" y="1132011"/>
                    <a:pt x="340975" y="1088329"/>
                    <a:pt x="338472" y="1069384"/>
                  </a:cubicBezTo>
                  <a:cubicBezTo>
                    <a:pt x="327747" y="989269"/>
                    <a:pt x="315827" y="909303"/>
                    <a:pt x="303945" y="829375"/>
                  </a:cubicBezTo>
                  <a:cubicBezTo>
                    <a:pt x="281300" y="676917"/>
                    <a:pt x="260262" y="524197"/>
                    <a:pt x="236983" y="371851"/>
                  </a:cubicBezTo>
                  <a:cubicBezTo>
                    <a:pt x="231153" y="333587"/>
                    <a:pt x="226781" y="295211"/>
                    <a:pt x="213254" y="258591"/>
                  </a:cubicBezTo>
                  <a:cubicBezTo>
                    <a:pt x="207500" y="242972"/>
                    <a:pt x="204735" y="226119"/>
                    <a:pt x="212059" y="210761"/>
                  </a:cubicBezTo>
                  <a:cubicBezTo>
                    <a:pt x="222634" y="188640"/>
                    <a:pt x="218000" y="171862"/>
                    <a:pt x="198980" y="157850"/>
                  </a:cubicBezTo>
                  <a:cubicBezTo>
                    <a:pt x="191768" y="146864"/>
                    <a:pt x="195654" y="137335"/>
                    <a:pt x="203203" y="128591"/>
                  </a:cubicBezTo>
                  <a:cubicBezTo>
                    <a:pt x="210676" y="119959"/>
                    <a:pt x="217813" y="110991"/>
                    <a:pt x="225548" y="102658"/>
                  </a:cubicBezTo>
                  <a:cubicBezTo>
                    <a:pt x="240682" y="86329"/>
                    <a:pt x="250883" y="67309"/>
                    <a:pt x="259029" y="46944"/>
                  </a:cubicBezTo>
                  <a:cubicBezTo>
                    <a:pt x="261047" y="49111"/>
                    <a:pt x="263027" y="51241"/>
                    <a:pt x="265045" y="53408"/>
                  </a:cubicBezTo>
                  <a:close/>
                </a:path>
              </a:pathLst>
            </a:custGeom>
            <a:solidFill>
              <a:srgbClr val="FFFEFE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62">
              <a:extLst>
                <a:ext uri="{FF2B5EF4-FFF2-40B4-BE49-F238E27FC236}">
                  <a16:creationId xmlns:a16="http://schemas.microsoft.com/office/drawing/2014/main" id="{D4AF72E2-E75B-4D39-B210-7E259A291739}"/>
                </a:ext>
              </a:extLst>
            </p:cNvPr>
            <p:cNvSpPr/>
            <p:nvPr/>
          </p:nvSpPr>
          <p:spPr>
            <a:xfrm>
              <a:off x="5560881" y="2931903"/>
              <a:ext cx="395384" cy="571606"/>
            </a:xfrm>
            <a:custGeom>
              <a:avLst/>
              <a:gdLst>
                <a:gd name="connsiteX0" fmla="*/ 309567 w 395384"/>
                <a:gd name="connsiteY0" fmla="*/ 461188 h 571605"/>
                <a:gd name="connsiteX1" fmla="*/ 262410 w 395384"/>
                <a:gd name="connsiteY1" fmla="*/ 541303 h 571605"/>
                <a:gd name="connsiteX2" fmla="*/ 251125 w 395384"/>
                <a:gd name="connsiteY2" fmla="*/ 566563 h 571605"/>
                <a:gd name="connsiteX3" fmla="*/ 218429 w 395384"/>
                <a:gd name="connsiteY3" fmla="*/ 565592 h 571605"/>
                <a:gd name="connsiteX4" fmla="*/ 192421 w 395384"/>
                <a:gd name="connsiteY4" fmla="*/ 554232 h 571605"/>
                <a:gd name="connsiteX5" fmla="*/ 69745 w 395384"/>
                <a:gd name="connsiteY5" fmla="*/ 443700 h 571605"/>
                <a:gd name="connsiteX6" fmla="*/ 57227 w 395384"/>
                <a:gd name="connsiteY6" fmla="*/ 416049 h 571605"/>
                <a:gd name="connsiteX7" fmla="*/ 15637 w 395384"/>
                <a:gd name="connsiteY7" fmla="*/ 264824 h 571605"/>
                <a:gd name="connsiteX8" fmla="*/ 6818 w 395384"/>
                <a:gd name="connsiteY8" fmla="*/ 188669 h 571605"/>
                <a:gd name="connsiteX9" fmla="*/ 64102 w 395384"/>
                <a:gd name="connsiteY9" fmla="*/ 168528 h 571605"/>
                <a:gd name="connsiteX10" fmla="*/ 72771 w 395384"/>
                <a:gd name="connsiteY10" fmla="*/ 177086 h 571605"/>
                <a:gd name="connsiteX11" fmla="*/ 93249 w 395384"/>
                <a:gd name="connsiteY11" fmla="*/ 192705 h 571605"/>
                <a:gd name="connsiteX12" fmla="*/ 98368 w 395384"/>
                <a:gd name="connsiteY12" fmla="*/ 166324 h 571605"/>
                <a:gd name="connsiteX13" fmla="*/ 111559 w 395384"/>
                <a:gd name="connsiteY13" fmla="*/ 108143 h 571605"/>
                <a:gd name="connsiteX14" fmla="*/ 113352 w 395384"/>
                <a:gd name="connsiteY14" fmla="*/ 84527 h 571605"/>
                <a:gd name="connsiteX15" fmla="*/ 166451 w 395384"/>
                <a:gd name="connsiteY15" fmla="*/ 6915 h 571605"/>
                <a:gd name="connsiteX16" fmla="*/ 321786 w 395384"/>
                <a:gd name="connsiteY16" fmla="*/ 12259 h 571605"/>
                <a:gd name="connsiteX17" fmla="*/ 390579 w 395384"/>
                <a:gd name="connsiteY17" fmla="*/ 137140 h 571605"/>
                <a:gd name="connsiteX18" fmla="*/ 381051 w 395384"/>
                <a:gd name="connsiteY18" fmla="*/ 275623 h 571605"/>
                <a:gd name="connsiteX19" fmla="*/ 363040 w 395384"/>
                <a:gd name="connsiteY19" fmla="*/ 336344 h 571605"/>
                <a:gd name="connsiteX20" fmla="*/ 350970 w 395384"/>
                <a:gd name="connsiteY20" fmla="*/ 399121 h 571605"/>
                <a:gd name="connsiteX21" fmla="*/ 324028 w 395384"/>
                <a:gd name="connsiteY21" fmla="*/ 435890 h 571605"/>
                <a:gd name="connsiteX22" fmla="*/ 309567 w 395384"/>
                <a:gd name="connsiteY22" fmla="*/ 461188 h 57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384" h="571605">
                  <a:moveTo>
                    <a:pt x="309567" y="461188"/>
                  </a:moveTo>
                  <a:cubicBezTo>
                    <a:pt x="311884" y="498518"/>
                    <a:pt x="279412" y="515370"/>
                    <a:pt x="262410" y="541303"/>
                  </a:cubicBezTo>
                  <a:cubicBezTo>
                    <a:pt x="257291" y="549150"/>
                    <a:pt x="245408" y="553859"/>
                    <a:pt x="251125" y="566563"/>
                  </a:cubicBezTo>
                  <a:cubicBezTo>
                    <a:pt x="240064" y="572019"/>
                    <a:pt x="229041" y="574822"/>
                    <a:pt x="218429" y="565592"/>
                  </a:cubicBezTo>
                  <a:cubicBezTo>
                    <a:pt x="213795" y="552850"/>
                    <a:pt x="200380" y="561145"/>
                    <a:pt x="192421" y="554232"/>
                  </a:cubicBezTo>
                  <a:cubicBezTo>
                    <a:pt x="150944" y="518098"/>
                    <a:pt x="100573" y="492203"/>
                    <a:pt x="69745" y="443700"/>
                  </a:cubicBezTo>
                  <a:cubicBezTo>
                    <a:pt x="63953" y="434620"/>
                    <a:pt x="69072" y="421541"/>
                    <a:pt x="57227" y="416049"/>
                  </a:cubicBezTo>
                  <a:cubicBezTo>
                    <a:pt x="62869" y="360259"/>
                    <a:pt x="46017" y="311346"/>
                    <a:pt x="15637" y="264824"/>
                  </a:cubicBezTo>
                  <a:cubicBezTo>
                    <a:pt x="1213" y="242740"/>
                    <a:pt x="-6372" y="215873"/>
                    <a:pt x="6818" y="188669"/>
                  </a:cubicBezTo>
                  <a:cubicBezTo>
                    <a:pt x="13320" y="162774"/>
                    <a:pt x="42654" y="152461"/>
                    <a:pt x="64102" y="168528"/>
                  </a:cubicBezTo>
                  <a:cubicBezTo>
                    <a:pt x="67391" y="170995"/>
                    <a:pt x="69782" y="174395"/>
                    <a:pt x="72771" y="177086"/>
                  </a:cubicBezTo>
                  <a:cubicBezTo>
                    <a:pt x="79348" y="182952"/>
                    <a:pt x="82001" y="197824"/>
                    <a:pt x="93249" y="192705"/>
                  </a:cubicBezTo>
                  <a:cubicBezTo>
                    <a:pt x="102553" y="188445"/>
                    <a:pt x="98181" y="175516"/>
                    <a:pt x="98368" y="166324"/>
                  </a:cubicBezTo>
                  <a:cubicBezTo>
                    <a:pt x="98779" y="145959"/>
                    <a:pt x="96836" y="125444"/>
                    <a:pt x="111559" y="108143"/>
                  </a:cubicBezTo>
                  <a:cubicBezTo>
                    <a:pt x="117351" y="101342"/>
                    <a:pt x="114548" y="92598"/>
                    <a:pt x="113352" y="84527"/>
                  </a:cubicBezTo>
                  <a:cubicBezTo>
                    <a:pt x="106477" y="38640"/>
                    <a:pt x="120639" y="15921"/>
                    <a:pt x="166451" y="6915"/>
                  </a:cubicBezTo>
                  <a:cubicBezTo>
                    <a:pt x="218317" y="-3286"/>
                    <a:pt x="270631" y="-2763"/>
                    <a:pt x="321786" y="12259"/>
                  </a:cubicBezTo>
                  <a:cubicBezTo>
                    <a:pt x="381499" y="29784"/>
                    <a:pt x="406797" y="76605"/>
                    <a:pt x="390579" y="137140"/>
                  </a:cubicBezTo>
                  <a:cubicBezTo>
                    <a:pt x="386730" y="183251"/>
                    <a:pt x="380453" y="229063"/>
                    <a:pt x="381051" y="275623"/>
                  </a:cubicBezTo>
                  <a:cubicBezTo>
                    <a:pt x="381312" y="296324"/>
                    <a:pt x="369205" y="316091"/>
                    <a:pt x="363040" y="336344"/>
                  </a:cubicBezTo>
                  <a:cubicBezTo>
                    <a:pt x="356725" y="357008"/>
                    <a:pt x="356911" y="378345"/>
                    <a:pt x="350970" y="399121"/>
                  </a:cubicBezTo>
                  <a:cubicBezTo>
                    <a:pt x="346000" y="416460"/>
                    <a:pt x="339050" y="428305"/>
                    <a:pt x="324028" y="435890"/>
                  </a:cubicBezTo>
                  <a:cubicBezTo>
                    <a:pt x="313154" y="441309"/>
                    <a:pt x="306765" y="448371"/>
                    <a:pt x="309567" y="461188"/>
                  </a:cubicBezTo>
                  <a:close/>
                </a:path>
              </a:pathLst>
            </a:custGeom>
            <a:solidFill>
              <a:srgbClr val="F7BB9A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63">
              <a:extLst>
                <a:ext uri="{FF2B5EF4-FFF2-40B4-BE49-F238E27FC236}">
                  <a16:creationId xmlns:a16="http://schemas.microsoft.com/office/drawing/2014/main" id="{AC903615-1896-474E-B434-FDC13D638371}"/>
                </a:ext>
              </a:extLst>
            </p:cNvPr>
            <p:cNvSpPr/>
            <p:nvPr/>
          </p:nvSpPr>
          <p:spPr>
            <a:xfrm>
              <a:off x="5063583" y="4865191"/>
              <a:ext cx="233442" cy="173880"/>
            </a:xfrm>
            <a:custGeom>
              <a:avLst/>
              <a:gdLst>
                <a:gd name="connsiteX0" fmla="*/ 201615 w 233442"/>
                <a:gd name="connsiteY0" fmla="*/ 19859 h 173880"/>
                <a:gd name="connsiteX1" fmla="*/ 229454 w 233442"/>
                <a:gd name="connsiteY1" fmla="*/ 69221 h 173880"/>
                <a:gd name="connsiteX2" fmla="*/ 223064 w 233442"/>
                <a:gd name="connsiteY2" fmla="*/ 114921 h 173880"/>
                <a:gd name="connsiteX3" fmla="*/ 132411 w 233442"/>
                <a:gd name="connsiteY3" fmla="*/ 173251 h 173880"/>
                <a:gd name="connsiteX4" fmla="*/ 91569 w 233442"/>
                <a:gd name="connsiteY4" fmla="*/ 166824 h 173880"/>
                <a:gd name="connsiteX5" fmla="*/ 59882 w 233442"/>
                <a:gd name="connsiteY5" fmla="*/ 162676 h 173880"/>
                <a:gd name="connsiteX6" fmla="*/ 33725 w 233442"/>
                <a:gd name="connsiteY6" fmla="*/ 148925 h 173880"/>
                <a:gd name="connsiteX7" fmla="*/ 32417 w 233442"/>
                <a:gd name="connsiteY7" fmla="*/ 145263 h 173880"/>
                <a:gd name="connsiteX8" fmla="*/ 2037 w 233442"/>
                <a:gd name="connsiteY8" fmla="*/ 55843 h 173880"/>
                <a:gd name="connsiteX9" fmla="*/ 167537 w 233442"/>
                <a:gd name="connsiteY9" fmla="*/ 3716 h 173880"/>
                <a:gd name="connsiteX10" fmla="*/ 188313 w 233442"/>
                <a:gd name="connsiteY10" fmla="*/ 3118 h 173880"/>
                <a:gd name="connsiteX11" fmla="*/ 201615 w 233442"/>
                <a:gd name="connsiteY11" fmla="*/ 19859 h 173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3442" h="173880">
                  <a:moveTo>
                    <a:pt x="201615" y="19859"/>
                  </a:moveTo>
                  <a:cubicBezTo>
                    <a:pt x="210882" y="36300"/>
                    <a:pt x="222392" y="51471"/>
                    <a:pt x="229454" y="69221"/>
                  </a:cubicBezTo>
                  <a:cubicBezTo>
                    <a:pt x="236068" y="85849"/>
                    <a:pt x="234797" y="101768"/>
                    <a:pt x="223064" y="114921"/>
                  </a:cubicBezTo>
                  <a:cubicBezTo>
                    <a:pt x="198327" y="142572"/>
                    <a:pt x="168209" y="162489"/>
                    <a:pt x="132411" y="173251"/>
                  </a:cubicBezTo>
                  <a:cubicBezTo>
                    <a:pt x="118511" y="172803"/>
                    <a:pt x="103826" y="177436"/>
                    <a:pt x="91569" y="166824"/>
                  </a:cubicBezTo>
                  <a:cubicBezTo>
                    <a:pt x="81517" y="161630"/>
                    <a:pt x="70457" y="164021"/>
                    <a:pt x="59882" y="162676"/>
                  </a:cubicBezTo>
                  <a:cubicBezTo>
                    <a:pt x="49195" y="161331"/>
                    <a:pt x="41310" y="155688"/>
                    <a:pt x="33725" y="148925"/>
                  </a:cubicBezTo>
                  <a:cubicBezTo>
                    <a:pt x="33314" y="147655"/>
                    <a:pt x="33276" y="145823"/>
                    <a:pt x="32417" y="145263"/>
                  </a:cubicBezTo>
                  <a:cubicBezTo>
                    <a:pt x="-1363" y="123478"/>
                    <a:pt x="-2783" y="90707"/>
                    <a:pt x="2037" y="55843"/>
                  </a:cubicBezTo>
                  <a:cubicBezTo>
                    <a:pt x="57229" y="38468"/>
                    <a:pt x="112383" y="21129"/>
                    <a:pt x="167537" y="3716"/>
                  </a:cubicBezTo>
                  <a:cubicBezTo>
                    <a:pt x="174487" y="1511"/>
                    <a:pt x="181213" y="-3085"/>
                    <a:pt x="188313" y="3118"/>
                  </a:cubicBezTo>
                  <a:cubicBezTo>
                    <a:pt x="196683" y="5585"/>
                    <a:pt x="198402" y="13320"/>
                    <a:pt x="201615" y="19859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64">
              <a:extLst>
                <a:ext uri="{FF2B5EF4-FFF2-40B4-BE49-F238E27FC236}">
                  <a16:creationId xmlns:a16="http://schemas.microsoft.com/office/drawing/2014/main" id="{511C2550-BE2F-4852-92A1-D96A172FBDCC}"/>
                </a:ext>
              </a:extLst>
            </p:cNvPr>
            <p:cNvSpPr/>
            <p:nvPr/>
          </p:nvSpPr>
          <p:spPr>
            <a:xfrm>
              <a:off x="5999351" y="4579805"/>
              <a:ext cx="229144" cy="185332"/>
            </a:xfrm>
            <a:custGeom>
              <a:avLst/>
              <a:gdLst>
                <a:gd name="connsiteX0" fmla="*/ 0 w 229144"/>
                <a:gd name="connsiteY0" fmla="*/ 114822 h 185332"/>
                <a:gd name="connsiteX1" fmla="*/ 4073 w 229144"/>
                <a:gd name="connsiteY1" fmla="*/ 101295 h 185332"/>
                <a:gd name="connsiteX2" fmla="*/ 119201 w 229144"/>
                <a:gd name="connsiteY2" fmla="*/ 1301 h 185332"/>
                <a:gd name="connsiteX3" fmla="*/ 141211 w 229144"/>
                <a:gd name="connsiteY3" fmla="*/ 6345 h 185332"/>
                <a:gd name="connsiteX4" fmla="*/ 223456 w 229144"/>
                <a:gd name="connsiteY4" fmla="*/ 82499 h 185332"/>
                <a:gd name="connsiteX5" fmla="*/ 223755 w 229144"/>
                <a:gd name="connsiteY5" fmla="*/ 99501 h 185332"/>
                <a:gd name="connsiteX6" fmla="*/ 142593 w 229144"/>
                <a:gd name="connsiteY6" fmla="*/ 179691 h 185332"/>
                <a:gd name="connsiteX7" fmla="*/ 124918 w 229144"/>
                <a:gd name="connsiteY7" fmla="*/ 180738 h 185332"/>
                <a:gd name="connsiteX8" fmla="*/ 65393 w 229144"/>
                <a:gd name="connsiteY8" fmla="*/ 131301 h 185332"/>
                <a:gd name="connsiteX9" fmla="*/ 38638 w 229144"/>
                <a:gd name="connsiteY9" fmla="*/ 130105 h 185332"/>
                <a:gd name="connsiteX10" fmla="*/ 10575 w 229144"/>
                <a:gd name="connsiteY10" fmla="*/ 135449 h 185332"/>
                <a:gd name="connsiteX11" fmla="*/ 0 w 229144"/>
                <a:gd name="connsiteY11" fmla="*/ 114822 h 185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9144" h="185332">
                  <a:moveTo>
                    <a:pt x="0" y="114822"/>
                  </a:moveTo>
                  <a:cubicBezTo>
                    <a:pt x="934" y="111571"/>
                    <a:pt x="1532" y="105854"/>
                    <a:pt x="4073" y="101295"/>
                  </a:cubicBezTo>
                  <a:cubicBezTo>
                    <a:pt x="30454" y="54212"/>
                    <a:pt x="65804" y="17368"/>
                    <a:pt x="119201" y="1301"/>
                  </a:cubicBezTo>
                  <a:cubicBezTo>
                    <a:pt x="127870" y="-1315"/>
                    <a:pt x="134372" y="-157"/>
                    <a:pt x="141211" y="6345"/>
                  </a:cubicBezTo>
                  <a:cubicBezTo>
                    <a:pt x="168264" y="32091"/>
                    <a:pt x="195655" y="57538"/>
                    <a:pt x="223456" y="82499"/>
                  </a:cubicBezTo>
                  <a:cubicBezTo>
                    <a:pt x="230742" y="89039"/>
                    <a:pt x="231228" y="92402"/>
                    <a:pt x="223755" y="99501"/>
                  </a:cubicBezTo>
                  <a:cubicBezTo>
                    <a:pt x="196178" y="125696"/>
                    <a:pt x="169161" y="152488"/>
                    <a:pt x="142593" y="179691"/>
                  </a:cubicBezTo>
                  <a:cubicBezTo>
                    <a:pt x="135979" y="186455"/>
                    <a:pt x="132579" y="187538"/>
                    <a:pt x="124918" y="180738"/>
                  </a:cubicBezTo>
                  <a:cubicBezTo>
                    <a:pt x="105637" y="163661"/>
                    <a:pt x="84637" y="148452"/>
                    <a:pt x="65393" y="131301"/>
                  </a:cubicBezTo>
                  <a:cubicBezTo>
                    <a:pt x="55789" y="122744"/>
                    <a:pt x="49101" y="119979"/>
                    <a:pt x="38638" y="130105"/>
                  </a:cubicBezTo>
                  <a:cubicBezTo>
                    <a:pt x="31426" y="137093"/>
                    <a:pt x="21299" y="141203"/>
                    <a:pt x="10575" y="135449"/>
                  </a:cubicBezTo>
                  <a:cubicBezTo>
                    <a:pt x="3326" y="131525"/>
                    <a:pt x="523" y="124911"/>
                    <a:pt x="0" y="114822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65">
              <a:extLst>
                <a:ext uri="{FF2B5EF4-FFF2-40B4-BE49-F238E27FC236}">
                  <a16:creationId xmlns:a16="http://schemas.microsoft.com/office/drawing/2014/main" id="{5CAAEAEF-57FB-4567-8164-3BC8B90E8A37}"/>
                </a:ext>
              </a:extLst>
            </p:cNvPr>
            <p:cNvSpPr/>
            <p:nvPr/>
          </p:nvSpPr>
          <p:spPr>
            <a:xfrm>
              <a:off x="5697394" y="3497141"/>
              <a:ext cx="236472" cy="989253"/>
            </a:xfrm>
            <a:custGeom>
              <a:avLst/>
              <a:gdLst>
                <a:gd name="connsiteX0" fmla="*/ 60378 w 236472"/>
                <a:gd name="connsiteY0" fmla="*/ 317 h 989253"/>
                <a:gd name="connsiteX1" fmla="*/ 93075 w 236472"/>
                <a:gd name="connsiteY1" fmla="*/ 1289 h 989253"/>
                <a:gd name="connsiteX2" fmla="*/ 109703 w 236472"/>
                <a:gd name="connsiteY2" fmla="*/ 62907 h 989253"/>
                <a:gd name="connsiteX3" fmla="*/ 109404 w 236472"/>
                <a:gd name="connsiteY3" fmla="*/ 100088 h 989253"/>
                <a:gd name="connsiteX4" fmla="*/ 141727 w 236472"/>
                <a:gd name="connsiteY4" fmla="*/ 258823 h 989253"/>
                <a:gd name="connsiteX5" fmla="*/ 180140 w 236472"/>
                <a:gd name="connsiteY5" fmla="*/ 522673 h 989253"/>
                <a:gd name="connsiteX6" fmla="*/ 233874 w 236472"/>
                <a:gd name="connsiteY6" fmla="*/ 884611 h 989253"/>
                <a:gd name="connsiteX7" fmla="*/ 194975 w 236472"/>
                <a:gd name="connsiteY7" fmla="*/ 980495 h 989253"/>
                <a:gd name="connsiteX8" fmla="*/ 160709 w 236472"/>
                <a:gd name="connsiteY8" fmla="*/ 982027 h 989253"/>
                <a:gd name="connsiteX9" fmla="*/ 132534 w 236472"/>
                <a:gd name="connsiteY9" fmla="*/ 962185 h 989253"/>
                <a:gd name="connsiteX10" fmla="*/ 87918 w 236472"/>
                <a:gd name="connsiteY10" fmla="*/ 886928 h 989253"/>
                <a:gd name="connsiteX11" fmla="*/ 68225 w 236472"/>
                <a:gd name="connsiteY11" fmla="*/ 637166 h 989253"/>
                <a:gd name="connsiteX12" fmla="*/ 37958 w 236472"/>
                <a:gd name="connsiteY12" fmla="*/ 308783 h 989253"/>
                <a:gd name="connsiteX13" fmla="*/ 28205 w 236472"/>
                <a:gd name="connsiteY13" fmla="*/ 199297 h 989253"/>
                <a:gd name="connsiteX14" fmla="*/ 40686 w 236472"/>
                <a:gd name="connsiteY14" fmla="*/ 105058 h 989253"/>
                <a:gd name="connsiteX15" fmla="*/ 32876 w 236472"/>
                <a:gd name="connsiteY15" fmla="*/ 74491 h 989253"/>
                <a:gd name="connsiteX16" fmla="*/ 28654 w 236472"/>
                <a:gd name="connsiteY16" fmla="*/ 70119 h 989253"/>
                <a:gd name="connsiteX17" fmla="*/ 1338 w 236472"/>
                <a:gd name="connsiteY17" fmla="*/ 32939 h 989253"/>
                <a:gd name="connsiteX18" fmla="*/ 60378 w 236472"/>
                <a:gd name="connsiteY18" fmla="*/ 317 h 989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6472" h="989253">
                  <a:moveTo>
                    <a:pt x="60378" y="317"/>
                  </a:moveTo>
                  <a:cubicBezTo>
                    <a:pt x="71290" y="654"/>
                    <a:pt x="82201" y="990"/>
                    <a:pt x="93075" y="1289"/>
                  </a:cubicBezTo>
                  <a:cubicBezTo>
                    <a:pt x="119456" y="16198"/>
                    <a:pt x="124687" y="36414"/>
                    <a:pt x="109703" y="62907"/>
                  </a:cubicBezTo>
                  <a:cubicBezTo>
                    <a:pt x="103052" y="74678"/>
                    <a:pt x="104023" y="87495"/>
                    <a:pt x="109404" y="100088"/>
                  </a:cubicBezTo>
                  <a:cubicBezTo>
                    <a:pt x="131114" y="150720"/>
                    <a:pt x="133282" y="205500"/>
                    <a:pt x="141727" y="258823"/>
                  </a:cubicBezTo>
                  <a:cubicBezTo>
                    <a:pt x="155627" y="346599"/>
                    <a:pt x="167473" y="434711"/>
                    <a:pt x="180140" y="522673"/>
                  </a:cubicBezTo>
                  <a:cubicBezTo>
                    <a:pt x="197516" y="643406"/>
                    <a:pt x="211678" y="764775"/>
                    <a:pt x="233874" y="884611"/>
                  </a:cubicBezTo>
                  <a:cubicBezTo>
                    <a:pt x="242356" y="930461"/>
                    <a:pt x="230250" y="956767"/>
                    <a:pt x="194975" y="980495"/>
                  </a:cubicBezTo>
                  <a:cubicBezTo>
                    <a:pt x="182270" y="989015"/>
                    <a:pt x="173489" y="994284"/>
                    <a:pt x="160709" y="982027"/>
                  </a:cubicBezTo>
                  <a:cubicBezTo>
                    <a:pt x="152488" y="974143"/>
                    <a:pt x="142810" y="966931"/>
                    <a:pt x="132534" y="962185"/>
                  </a:cubicBezTo>
                  <a:cubicBezTo>
                    <a:pt x="99913" y="947126"/>
                    <a:pt x="89749" y="921941"/>
                    <a:pt x="87918" y="886928"/>
                  </a:cubicBezTo>
                  <a:cubicBezTo>
                    <a:pt x="83546" y="803562"/>
                    <a:pt x="75587" y="720345"/>
                    <a:pt x="68225" y="637166"/>
                  </a:cubicBezTo>
                  <a:cubicBezTo>
                    <a:pt x="58547" y="527680"/>
                    <a:pt x="48010" y="418232"/>
                    <a:pt x="37958" y="308783"/>
                  </a:cubicBezTo>
                  <a:cubicBezTo>
                    <a:pt x="34595" y="272276"/>
                    <a:pt x="32316" y="235693"/>
                    <a:pt x="28205" y="199297"/>
                  </a:cubicBezTo>
                  <a:cubicBezTo>
                    <a:pt x="24543" y="166676"/>
                    <a:pt x="33773" y="136035"/>
                    <a:pt x="40686" y="105058"/>
                  </a:cubicBezTo>
                  <a:cubicBezTo>
                    <a:pt x="43488" y="92614"/>
                    <a:pt x="43862" y="82600"/>
                    <a:pt x="32876" y="74491"/>
                  </a:cubicBezTo>
                  <a:cubicBezTo>
                    <a:pt x="31269" y="73295"/>
                    <a:pt x="29812" y="71763"/>
                    <a:pt x="28654" y="70119"/>
                  </a:cubicBezTo>
                  <a:cubicBezTo>
                    <a:pt x="19200" y="57115"/>
                    <a:pt x="-6060" y="44859"/>
                    <a:pt x="1338" y="32939"/>
                  </a:cubicBezTo>
                  <a:cubicBezTo>
                    <a:pt x="12698" y="14592"/>
                    <a:pt x="33175" y="-2560"/>
                    <a:pt x="60378" y="317"/>
                  </a:cubicBezTo>
                  <a:close/>
                </a:path>
              </a:pathLst>
            </a:custGeom>
            <a:solidFill>
              <a:schemeClr val="accent4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383">
            <a:extLst>
              <a:ext uri="{FF2B5EF4-FFF2-40B4-BE49-F238E27FC236}">
                <a16:creationId xmlns:a16="http://schemas.microsoft.com/office/drawing/2014/main" id="{90586FF6-AFE0-424A-BF1D-51B05C680878}"/>
              </a:ext>
            </a:extLst>
          </p:cNvPr>
          <p:cNvGrpSpPr/>
          <p:nvPr/>
        </p:nvGrpSpPr>
        <p:grpSpPr>
          <a:xfrm>
            <a:off x="10414070" y="2683318"/>
            <a:ext cx="1143050" cy="1024798"/>
            <a:chOff x="4794869" y="2803448"/>
            <a:chExt cx="2781228" cy="2493501"/>
          </a:xfrm>
        </p:grpSpPr>
        <p:sp>
          <p:nvSpPr>
            <p:cNvPr id="4" name="Freeform: Shape 384">
              <a:extLst>
                <a:ext uri="{FF2B5EF4-FFF2-40B4-BE49-F238E27FC236}">
                  <a16:creationId xmlns:a16="http://schemas.microsoft.com/office/drawing/2014/main" id="{F2408480-8D6A-4CB5-9982-3CE512E8800E}"/>
                </a:ext>
              </a:extLst>
            </p:cNvPr>
            <p:cNvSpPr/>
            <p:nvPr/>
          </p:nvSpPr>
          <p:spPr>
            <a:xfrm>
              <a:off x="5190891" y="3445703"/>
              <a:ext cx="1873169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: Shape 385">
              <a:extLst>
                <a:ext uri="{FF2B5EF4-FFF2-40B4-BE49-F238E27FC236}">
                  <a16:creationId xmlns:a16="http://schemas.microsoft.com/office/drawing/2014/main" id="{2E99A9C7-D2DE-4F07-889F-7D8F8A445124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3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40705DB2-FAE7-4FB5-8CB6-EEAE18F5C604}"/>
              </a:ext>
            </a:extLst>
          </p:cNvPr>
          <p:cNvGrpSpPr/>
          <p:nvPr/>
        </p:nvGrpSpPr>
        <p:grpSpPr>
          <a:xfrm>
            <a:off x="10075205" y="4214557"/>
            <a:ext cx="2028896" cy="1016787"/>
            <a:chOff x="708276" y="1732851"/>
            <a:chExt cx="2028896" cy="1016787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E593858-85AF-4042-8521-05D64A7F7AA6}"/>
                </a:ext>
              </a:extLst>
            </p:cNvPr>
            <p:cNvSpPr/>
            <p:nvPr/>
          </p:nvSpPr>
          <p:spPr>
            <a:xfrm>
              <a:off x="797340" y="2153955"/>
              <a:ext cx="1939832" cy="595683"/>
            </a:xfrm>
            <a:custGeom>
              <a:avLst/>
              <a:gdLst>
                <a:gd name="connsiteX0" fmla="*/ 1247976 w 1939832"/>
                <a:gd name="connsiteY0" fmla="*/ 182234 h 595683"/>
                <a:gd name="connsiteX1" fmla="*/ 1400677 w 1939832"/>
                <a:gd name="connsiteY1" fmla="*/ 202573 h 595683"/>
                <a:gd name="connsiteX2" fmla="*/ 1631096 w 1939832"/>
                <a:gd name="connsiteY2" fmla="*/ 290063 h 595683"/>
                <a:gd name="connsiteX3" fmla="*/ 1841721 w 1939832"/>
                <a:gd name="connsiteY3" fmla="*/ 354623 h 595683"/>
                <a:gd name="connsiteX4" fmla="*/ 1939832 w 1939832"/>
                <a:gd name="connsiteY4" fmla="*/ 358509 h 595683"/>
                <a:gd name="connsiteX5" fmla="*/ 1909883 w 1939832"/>
                <a:gd name="connsiteY5" fmla="*/ 391825 h 595683"/>
                <a:gd name="connsiteX6" fmla="*/ 1514332 w 1939832"/>
                <a:gd name="connsiteY6" fmla="*/ 585197 h 595683"/>
                <a:gd name="connsiteX7" fmla="*/ 1049635 w 1939832"/>
                <a:gd name="connsiteY7" fmla="*/ 442604 h 595683"/>
                <a:gd name="connsiteX8" fmla="*/ 1050879 w 1939832"/>
                <a:gd name="connsiteY8" fmla="*/ 427164 h 595683"/>
                <a:gd name="connsiteX9" fmla="*/ 1366299 w 1939832"/>
                <a:gd name="connsiteY9" fmla="*/ 362784 h 595683"/>
                <a:gd name="connsiteX10" fmla="*/ 1563530 w 1939832"/>
                <a:gd name="connsiteY10" fmla="*/ 406101 h 595683"/>
                <a:gd name="connsiteX11" fmla="*/ 1569100 w 1939832"/>
                <a:gd name="connsiteY11" fmla="*/ 408277 h 595683"/>
                <a:gd name="connsiteX12" fmla="*/ 1574256 w 1939832"/>
                <a:gd name="connsiteY12" fmla="*/ 409391 h 595683"/>
                <a:gd name="connsiteX13" fmla="*/ 1571276 w 1939832"/>
                <a:gd name="connsiteY13" fmla="*/ 406023 h 595683"/>
                <a:gd name="connsiteX14" fmla="*/ 1566431 w 1939832"/>
                <a:gd name="connsiteY14" fmla="*/ 403329 h 595683"/>
                <a:gd name="connsiteX15" fmla="*/ 1321686 w 1939832"/>
                <a:gd name="connsiteY15" fmla="*/ 327187 h 595683"/>
                <a:gd name="connsiteX16" fmla="*/ 968908 w 1939832"/>
                <a:gd name="connsiteY16" fmla="*/ 398665 h 595683"/>
                <a:gd name="connsiteX17" fmla="*/ 731417 w 1939832"/>
                <a:gd name="connsiteY17" fmla="*/ 512839 h 595683"/>
                <a:gd name="connsiteX18" fmla="*/ 495635 w 1939832"/>
                <a:gd name="connsiteY18" fmla="*/ 587296 h 595683"/>
                <a:gd name="connsiteX19" fmla="*/ 159334 w 1939832"/>
                <a:gd name="connsiteY19" fmla="*/ 534315 h 595683"/>
                <a:gd name="connsiteX20" fmla="*/ 60887 w 1939832"/>
                <a:gd name="connsiteY20" fmla="*/ 444054 h 595683"/>
                <a:gd name="connsiteX21" fmla="*/ 75317 w 1939832"/>
                <a:gd name="connsiteY21" fmla="*/ 442448 h 595683"/>
                <a:gd name="connsiteX22" fmla="*/ 111536 w 1939832"/>
                <a:gd name="connsiteY22" fmla="*/ 428770 h 595683"/>
                <a:gd name="connsiteX23" fmla="*/ 122183 w 1939832"/>
                <a:gd name="connsiteY23" fmla="*/ 429754 h 595683"/>
                <a:gd name="connsiteX24" fmla="*/ 439754 w 1939832"/>
                <a:gd name="connsiteY24" fmla="*/ 544912 h 595683"/>
                <a:gd name="connsiteX25" fmla="*/ 849761 w 1939832"/>
                <a:gd name="connsiteY25" fmla="*/ 375841 h 595683"/>
                <a:gd name="connsiteX26" fmla="*/ 1027432 w 1939832"/>
                <a:gd name="connsiteY26" fmla="*/ 253326 h 595683"/>
                <a:gd name="connsiteX27" fmla="*/ 1196192 w 1939832"/>
                <a:gd name="connsiteY27" fmla="*/ 187574 h 595683"/>
                <a:gd name="connsiteX28" fmla="*/ 1247976 w 1939832"/>
                <a:gd name="connsiteY28" fmla="*/ 182234 h 595683"/>
                <a:gd name="connsiteX29" fmla="*/ 263802 w 1939832"/>
                <a:gd name="connsiteY29" fmla="*/ 350 h 595683"/>
                <a:gd name="connsiteX30" fmla="*/ 308870 w 1939832"/>
                <a:gd name="connsiteY30" fmla="*/ 1897 h 595683"/>
                <a:gd name="connsiteX31" fmla="*/ 473537 w 1939832"/>
                <a:gd name="connsiteY31" fmla="*/ 127391 h 595683"/>
                <a:gd name="connsiteX32" fmla="*/ 425608 w 1939832"/>
                <a:gd name="connsiteY32" fmla="*/ 281980 h 595683"/>
                <a:gd name="connsiteX33" fmla="*/ 355969 w 1939832"/>
                <a:gd name="connsiteY33" fmla="*/ 303845 h 595683"/>
                <a:gd name="connsiteX34" fmla="*/ 362965 w 1939832"/>
                <a:gd name="connsiteY34" fmla="*/ 299882 h 595683"/>
                <a:gd name="connsiteX35" fmla="*/ 434883 w 1939832"/>
                <a:gd name="connsiteY35" fmla="*/ 132754 h 595683"/>
                <a:gd name="connsiteX36" fmla="*/ 292160 w 1939832"/>
                <a:gd name="connsiteY36" fmla="*/ 25135 h 595683"/>
                <a:gd name="connsiteX37" fmla="*/ 58089 w 1939832"/>
                <a:gd name="connsiteY37" fmla="*/ 211227 h 595683"/>
                <a:gd name="connsiteX38" fmla="*/ 55938 w 1939832"/>
                <a:gd name="connsiteY38" fmla="*/ 230424 h 595683"/>
                <a:gd name="connsiteX39" fmla="*/ 33062 w 1939832"/>
                <a:gd name="connsiteY39" fmla="*/ 281384 h 595683"/>
                <a:gd name="connsiteX40" fmla="*/ 3554 w 1939832"/>
                <a:gd name="connsiteY40" fmla="*/ 310866 h 595683"/>
                <a:gd name="connsiteX41" fmla="*/ 19823 w 1939832"/>
                <a:gd name="connsiteY41" fmla="*/ 170371 h 595683"/>
                <a:gd name="connsiteX42" fmla="*/ 263802 w 1939832"/>
                <a:gd name="connsiteY42" fmla="*/ 350 h 5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939832" h="595683">
                  <a:moveTo>
                    <a:pt x="1247976" y="182234"/>
                  </a:moveTo>
                  <a:cubicBezTo>
                    <a:pt x="1299503" y="180394"/>
                    <a:pt x="1350294" y="188584"/>
                    <a:pt x="1400677" y="202573"/>
                  </a:cubicBezTo>
                  <a:cubicBezTo>
                    <a:pt x="1480186" y="224672"/>
                    <a:pt x="1554981" y="259051"/>
                    <a:pt x="1631096" y="290063"/>
                  </a:cubicBezTo>
                  <a:cubicBezTo>
                    <a:pt x="1699361" y="317861"/>
                    <a:pt x="1768326" y="343535"/>
                    <a:pt x="1841721" y="354623"/>
                  </a:cubicBezTo>
                  <a:cubicBezTo>
                    <a:pt x="1873224" y="359390"/>
                    <a:pt x="1904935" y="360374"/>
                    <a:pt x="1939832" y="358509"/>
                  </a:cubicBezTo>
                  <a:cubicBezTo>
                    <a:pt x="1928640" y="370996"/>
                    <a:pt x="1919650" y="381800"/>
                    <a:pt x="1909883" y="391825"/>
                  </a:cubicBezTo>
                  <a:cubicBezTo>
                    <a:pt x="1801176" y="503590"/>
                    <a:pt x="1669490" y="570378"/>
                    <a:pt x="1514332" y="585197"/>
                  </a:cubicBezTo>
                  <a:cubicBezTo>
                    <a:pt x="1340650" y="601778"/>
                    <a:pt x="1185673" y="551829"/>
                    <a:pt x="1049635" y="442604"/>
                  </a:cubicBezTo>
                  <a:cubicBezTo>
                    <a:pt x="1041345" y="435946"/>
                    <a:pt x="1039039" y="433044"/>
                    <a:pt x="1050879" y="427164"/>
                  </a:cubicBezTo>
                  <a:cubicBezTo>
                    <a:pt x="1150440" y="377887"/>
                    <a:pt x="1255519" y="356851"/>
                    <a:pt x="1366299" y="362784"/>
                  </a:cubicBezTo>
                  <a:cubicBezTo>
                    <a:pt x="1434461" y="366437"/>
                    <a:pt x="1499979" y="381670"/>
                    <a:pt x="1563530" y="406101"/>
                  </a:cubicBezTo>
                  <a:cubicBezTo>
                    <a:pt x="1565395" y="406826"/>
                    <a:pt x="1567235" y="407551"/>
                    <a:pt x="1569100" y="408277"/>
                  </a:cubicBezTo>
                  <a:cubicBezTo>
                    <a:pt x="1570550" y="409857"/>
                    <a:pt x="1572079" y="411126"/>
                    <a:pt x="1574256" y="409391"/>
                  </a:cubicBezTo>
                  <a:cubicBezTo>
                    <a:pt x="1573271" y="408277"/>
                    <a:pt x="1572261" y="407137"/>
                    <a:pt x="1571276" y="406023"/>
                  </a:cubicBezTo>
                  <a:cubicBezTo>
                    <a:pt x="1569696" y="405116"/>
                    <a:pt x="1568063" y="404210"/>
                    <a:pt x="1566431" y="403329"/>
                  </a:cubicBezTo>
                  <a:cubicBezTo>
                    <a:pt x="1490445" y="359960"/>
                    <a:pt x="1408605" y="335659"/>
                    <a:pt x="1321686" y="327187"/>
                  </a:cubicBezTo>
                  <a:cubicBezTo>
                    <a:pt x="1196710" y="315011"/>
                    <a:pt x="1080905" y="346954"/>
                    <a:pt x="968908" y="398665"/>
                  </a:cubicBezTo>
                  <a:cubicBezTo>
                    <a:pt x="889140" y="435479"/>
                    <a:pt x="811885" y="477501"/>
                    <a:pt x="731417" y="512839"/>
                  </a:cubicBezTo>
                  <a:cubicBezTo>
                    <a:pt x="655509" y="546181"/>
                    <a:pt x="577891" y="574420"/>
                    <a:pt x="495635" y="587296"/>
                  </a:cubicBezTo>
                  <a:cubicBezTo>
                    <a:pt x="377991" y="605716"/>
                    <a:pt x="264388" y="596234"/>
                    <a:pt x="159334" y="534315"/>
                  </a:cubicBezTo>
                  <a:cubicBezTo>
                    <a:pt x="120344" y="511336"/>
                    <a:pt x="87701" y="481128"/>
                    <a:pt x="60887" y="444054"/>
                  </a:cubicBezTo>
                  <a:cubicBezTo>
                    <a:pt x="66043" y="440920"/>
                    <a:pt x="70913" y="442086"/>
                    <a:pt x="75317" y="442448"/>
                  </a:cubicBezTo>
                  <a:cubicBezTo>
                    <a:pt x="89696" y="443640"/>
                    <a:pt x="102753" y="442293"/>
                    <a:pt x="111536" y="428770"/>
                  </a:cubicBezTo>
                  <a:cubicBezTo>
                    <a:pt x="115474" y="422707"/>
                    <a:pt x="118505" y="425480"/>
                    <a:pt x="122183" y="429754"/>
                  </a:cubicBezTo>
                  <a:cubicBezTo>
                    <a:pt x="206382" y="527761"/>
                    <a:pt x="315839" y="560637"/>
                    <a:pt x="439754" y="544912"/>
                  </a:cubicBezTo>
                  <a:cubicBezTo>
                    <a:pt x="590974" y="525714"/>
                    <a:pt x="726986" y="466128"/>
                    <a:pt x="849761" y="375841"/>
                  </a:cubicBezTo>
                  <a:cubicBezTo>
                    <a:pt x="907715" y="333198"/>
                    <a:pt x="965177" y="289751"/>
                    <a:pt x="1027432" y="253326"/>
                  </a:cubicBezTo>
                  <a:cubicBezTo>
                    <a:pt x="1080205" y="222470"/>
                    <a:pt x="1135491" y="198040"/>
                    <a:pt x="1196192" y="187574"/>
                  </a:cubicBezTo>
                  <a:cubicBezTo>
                    <a:pt x="1213543" y="184575"/>
                    <a:pt x="1230801" y="182847"/>
                    <a:pt x="1247976" y="182234"/>
                  </a:cubicBezTo>
                  <a:close/>
                  <a:moveTo>
                    <a:pt x="263802" y="350"/>
                  </a:moveTo>
                  <a:cubicBezTo>
                    <a:pt x="278729" y="-419"/>
                    <a:pt x="293799" y="67"/>
                    <a:pt x="308870" y="1897"/>
                  </a:cubicBezTo>
                  <a:cubicBezTo>
                    <a:pt x="387162" y="11405"/>
                    <a:pt x="447318" y="48607"/>
                    <a:pt x="473537" y="127391"/>
                  </a:cubicBezTo>
                  <a:cubicBezTo>
                    <a:pt x="494184" y="189413"/>
                    <a:pt x="474780" y="249751"/>
                    <a:pt x="425608" y="281980"/>
                  </a:cubicBezTo>
                  <a:cubicBezTo>
                    <a:pt x="405478" y="295166"/>
                    <a:pt x="383250" y="302006"/>
                    <a:pt x="355969" y="303845"/>
                  </a:cubicBezTo>
                  <a:cubicBezTo>
                    <a:pt x="360167" y="301462"/>
                    <a:pt x="361488" y="300477"/>
                    <a:pt x="362965" y="299882"/>
                  </a:cubicBezTo>
                  <a:cubicBezTo>
                    <a:pt x="433251" y="271461"/>
                    <a:pt x="462811" y="204077"/>
                    <a:pt x="434883" y="132754"/>
                  </a:cubicBezTo>
                  <a:cubicBezTo>
                    <a:pt x="409546" y="68037"/>
                    <a:pt x="360140" y="32286"/>
                    <a:pt x="292160" y="25135"/>
                  </a:cubicBezTo>
                  <a:cubicBezTo>
                    <a:pt x="173117" y="12596"/>
                    <a:pt x="74307" y="92235"/>
                    <a:pt x="58089" y="211227"/>
                  </a:cubicBezTo>
                  <a:cubicBezTo>
                    <a:pt x="57208" y="217626"/>
                    <a:pt x="55213" y="224181"/>
                    <a:pt x="55938" y="230424"/>
                  </a:cubicBezTo>
                  <a:cubicBezTo>
                    <a:pt x="58451" y="252212"/>
                    <a:pt x="49824" y="268093"/>
                    <a:pt x="33062" y="281384"/>
                  </a:cubicBezTo>
                  <a:cubicBezTo>
                    <a:pt x="23062" y="289311"/>
                    <a:pt x="14771" y="299493"/>
                    <a:pt x="3554" y="310866"/>
                  </a:cubicBezTo>
                  <a:cubicBezTo>
                    <a:pt x="-4348" y="260450"/>
                    <a:pt x="859" y="214543"/>
                    <a:pt x="19823" y="170371"/>
                  </a:cubicBezTo>
                  <a:cubicBezTo>
                    <a:pt x="61829" y="72578"/>
                    <a:pt x="159313" y="5728"/>
                    <a:pt x="263802" y="350"/>
                  </a:cubicBezTo>
                  <a:close/>
                </a:path>
              </a:pathLst>
            </a:custGeom>
            <a:solidFill>
              <a:srgbClr val="F7A72C"/>
            </a:solidFill>
            <a:ln w="33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7F2C8230-FD9B-43B3-A056-946C0CBE3DCB}"/>
                </a:ext>
              </a:extLst>
            </p:cNvPr>
            <p:cNvSpPr/>
            <p:nvPr/>
          </p:nvSpPr>
          <p:spPr>
            <a:xfrm>
              <a:off x="708276" y="1732851"/>
              <a:ext cx="1448367" cy="846869"/>
            </a:xfrm>
            <a:custGeom>
              <a:avLst/>
              <a:gdLst>
                <a:gd name="connsiteX0" fmla="*/ 820687 w 1448367"/>
                <a:gd name="connsiteY0" fmla="*/ 508132 h 846869"/>
                <a:gd name="connsiteX1" fmla="*/ 828226 w 1448367"/>
                <a:gd name="connsiteY1" fmla="*/ 516888 h 846869"/>
                <a:gd name="connsiteX2" fmla="*/ 828148 w 1448367"/>
                <a:gd name="connsiteY2" fmla="*/ 556915 h 846869"/>
                <a:gd name="connsiteX3" fmla="*/ 828226 w 1448367"/>
                <a:gd name="connsiteY3" fmla="*/ 595672 h 846869"/>
                <a:gd name="connsiteX4" fmla="*/ 820843 w 1448367"/>
                <a:gd name="connsiteY4" fmla="*/ 603237 h 846869"/>
                <a:gd name="connsiteX5" fmla="*/ 740764 w 1448367"/>
                <a:gd name="connsiteY5" fmla="*/ 603211 h 846869"/>
                <a:gd name="connsiteX6" fmla="*/ 733924 w 1448367"/>
                <a:gd name="connsiteY6" fmla="*/ 596449 h 846869"/>
                <a:gd name="connsiteX7" fmla="*/ 733924 w 1448367"/>
                <a:gd name="connsiteY7" fmla="*/ 515075 h 846869"/>
                <a:gd name="connsiteX8" fmla="*/ 740609 w 1448367"/>
                <a:gd name="connsiteY8" fmla="*/ 508183 h 846869"/>
                <a:gd name="connsiteX9" fmla="*/ 820687 w 1448367"/>
                <a:gd name="connsiteY9" fmla="*/ 508132 h 846869"/>
                <a:gd name="connsiteX10" fmla="*/ 878176 w 1448367"/>
                <a:gd name="connsiteY10" fmla="*/ 508131 h 846869"/>
                <a:gd name="connsiteX11" fmla="*/ 954499 w 1448367"/>
                <a:gd name="connsiteY11" fmla="*/ 508131 h 846869"/>
                <a:gd name="connsiteX12" fmla="*/ 963359 w 1448367"/>
                <a:gd name="connsiteY12" fmla="*/ 517017 h 846869"/>
                <a:gd name="connsiteX13" fmla="*/ 963204 w 1448367"/>
                <a:gd name="connsiteY13" fmla="*/ 555800 h 846869"/>
                <a:gd name="connsiteX14" fmla="*/ 963307 w 1448367"/>
                <a:gd name="connsiteY14" fmla="*/ 593314 h 846869"/>
                <a:gd name="connsiteX15" fmla="*/ 954240 w 1448367"/>
                <a:gd name="connsiteY15" fmla="*/ 603314 h 846869"/>
                <a:gd name="connsiteX16" fmla="*/ 877943 w 1448367"/>
                <a:gd name="connsiteY16" fmla="*/ 603289 h 846869"/>
                <a:gd name="connsiteX17" fmla="*/ 869160 w 1448367"/>
                <a:gd name="connsiteY17" fmla="*/ 594402 h 846869"/>
                <a:gd name="connsiteX18" fmla="*/ 869160 w 1448367"/>
                <a:gd name="connsiteY18" fmla="*/ 516784 h 846869"/>
                <a:gd name="connsiteX19" fmla="*/ 878176 w 1448367"/>
                <a:gd name="connsiteY19" fmla="*/ 508131 h 846869"/>
                <a:gd name="connsiteX20" fmla="*/ 397676 w 1448367"/>
                <a:gd name="connsiteY20" fmla="*/ 465385 h 846869"/>
                <a:gd name="connsiteX21" fmla="*/ 489413 w 1448367"/>
                <a:gd name="connsiteY21" fmla="*/ 523703 h 846869"/>
                <a:gd name="connsiteX22" fmla="*/ 488480 w 1448367"/>
                <a:gd name="connsiteY22" fmla="*/ 539661 h 846869"/>
                <a:gd name="connsiteX23" fmla="*/ 186221 w 1448367"/>
                <a:gd name="connsiteY23" fmla="*/ 840754 h 846869"/>
                <a:gd name="connsiteX24" fmla="*/ 175496 w 1448367"/>
                <a:gd name="connsiteY24" fmla="*/ 846869 h 846869"/>
                <a:gd name="connsiteX25" fmla="*/ 0 w 1448367"/>
                <a:gd name="connsiteY25" fmla="*/ 846791 h 846869"/>
                <a:gd name="connsiteX26" fmla="*/ 44172 w 1448367"/>
                <a:gd name="connsiteY26" fmla="*/ 803293 h 846869"/>
                <a:gd name="connsiteX27" fmla="*/ 376250 w 1448367"/>
                <a:gd name="connsiteY27" fmla="*/ 471681 h 846869"/>
                <a:gd name="connsiteX28" fmla="*/ 397676 w 1448367"/>
                <a:gd name="connsiteY28" fmla="*/ 465385 h 846869"/>
                <a:gd name="connsiteX29" fmla="*/ 876854 w 1448367"/>
                <a:gd name="connsiteY29" fmla="*/ 379554 h 846869"/>
                <a:gd name="connsiteX30" fmla="*/ 962633 w 1448367"/>
                <a:gd name="connsiteY30" fmla="*/ 460877 h 846869"/>
                <a:gd name="connsiteX31" fmla="*/ 951104 w 1448367"/>
                <a:gd name="connsiteY31" fmla="*/ 474219 h 846869"/>
                <a:gd name="connsiteX32" fmla="*/ 881492 w 1448367"/>
                <a:gd name="connsiteY32" fmla="*/ 474193 h 846869"/>
                <a:gd name="connsiteX33" fmla="*/ 869108 w 1448367"/>
                <a:gd name="connsiteY33" fmla="*/ 461084 h 846869"/>
                <a:gd name="connsiteX34" fmla="*/ 869289 w 1448367"/>
                <a:gd name="connsiteY34" fmla="*/ 426265 h 846869"/>
                <a:gd name="connsiteX35" fmla="*/ 869211 w 1448367"/>
                <a:gd name="connsiteY35" fmla="*/ 386290 h 846869"/>
                <a:gd name="connsiteX36" fmla="*/ 876854 w 1448367"/>
                <a:gd name="connsiteY36" fmla="*/ 379554 h 846869"/>
                <a:gd name="connsiteX37" fmla="*/ 821620 w 1448367"/>
                <a:gd name="connsiteY37" fmla="*/ 379347 h 846869"/>
                <a:gd name="connsiteX38" fmla="*/ 828175 w 1448367"/>
                <a:gd name="connsiteY38" fmla="*/ 387274 h 846869"/>
                <a:gd name="connsiteX39" fmla="*/ 828148 w 1448367"/>
                <a:gd name="connsiteY39" fmla="*/ 427301 h 846869"/>
                <a:gd name="connsiteX40" fmla="*/ 828253 w 1448367"/>
                <a:gd name="connsiteY40" fmla="*/ 466006 h 846869"/>
                <a:gd name="connsiteX41" fmla="*/ 820065 w 1448367"/>
                <a:gd name="connsiteY41" fmla="*/ 474011 h 846869"/>
                <a:gd name="connsiteX42" fmla="*/ 742655 w 1448367"/>
                <a:gd name="connsiteY42" fmla="*/ 474037 h 846869"/>
                <a:gd name="connsiteX43" fmla="*/ 734468 w 1448367"/>
                <a:gd name="connsiteY43" fmla="*/ 464944 h 846869"/>
                <a:gd name="connsiteX44" fmla="*/ 821620 w 1448367"/>
                <a:gd name="connsiteY44" fmla="*/ 379347 h 846869"/>
                <a:gd name="connsiteX45" fmla="*/ 850238 w 1448367"/>
                <a:gd name="connsiteY45" fmla="*/ 209803 h 846869"/>
                <a:gd name="connsiteX46" fmla="*/ 856725 w 1448367"/>
                <a:gd name="connsiteY46" fmla="*/ 213073 h 846869"/>
                <a:gd name="connsiteX47" fmla="*/ 1098931 w 1448367"/>
                <a:gd name="connsiteY47" fmla="*/ 455617 h 846869"/>
                <a:gd name="connsiteX48" fmla="*/ 1100460 w 1448367"/>
                <a:gd name="connsiteY48" fmla="*/ 458932 h 846869"/>
                <a:gd name="connsiteX49" fmla="*/ 1091677 w 1448367"/>
                <a:gd name="connsiteY49" fmla="*/ 454062 h 846869"/>
                <a:gd name="connsiteX50" fmla="*/ 858875 w 1448367"/>
                <a:gd name="connsiteY50" fmla="*/ 260768 h 846869"/>
                <a:gd name="connsiteX51" fmla="*/ 837631 w 1448367"/>
                <a:gd name="connsiteY51" fmla="*/ 260691 h 846869"/>
                <a:gd name="connsiteX52" fmla="*/ 626540 w 1448367"/>
                <a:gd name="connsiteY52" fmla="*/ 435538 h 846869"/>
                <a:gd name="connsiteX53" fmla="*/ 621306 w 1448367"/>
                <a:gd name="connsiteY53" fmla="*/ 433104 h 846869"/>
                <a:gd name="connsiteX54" fmla="*/ 844548 w 1448367"/>
                <a:gd name="connsiteY54" fmla="*/ 213722 h 846869"/>
                <a:gd name="connsiteX55" fmla="*/ 850238 w 1448367"/>
                <a:gd name="connsiteY55" fmla="*/ 209803 h 846869"/>
                <a:gd name="connsiteX56" fmla="*/ 850721 w 1448367"/>
                <a:gd name="connsiteY56" fmla="*/ 7 h 846869"/>
                <a:gd name="connsiteX57" fmla="*/ 858823 w 1448367"/>
                <a:gd name="connsiteY57" fmla="*/ 4651 h 846869"/>
                <a:gd name="connsiteX58" fmla="*/ 1446839 w 1448367"/>
                <a:gd name="connsiteY58" fmla="*/ 593003 h 846869"/>
                <a:gd name="connsiteX59" fmla="*/ 1448367 w 1448367"/>
                <a:gd name="connsiteY59" fmla="*/ 596293 h 846869"/>
                <a:gd name="connsiteX60" fmla="*/ 1375282 w 1448367"/>
                <a:gd name="connsiteY60" fmla="*/ 587122 h 846869"/>
                <a:gd name="connsiteX61" fmla="*/ 1281343 w 1448367"/>
                <a:gd name="connsiteY61" fmla="*/ 592874 h 846869"/>
                <a:gd name="connsiteX62" fmla="*/ 1259892 w 1448367"/>
                <a:gd name="connsiteY62" fmla="*/ 586241 h 846869"/>
                <a:gd name="connsiteX63" fmla="*/ 861439 w 1448367"/>
                <a:gd name="connsiteY63" fmla="*/ 186959 h 846869"/>
                <a:gd name="connsiteX64" fmla="*/ 840688 w 1448367"/>
                <a:gd name="connsiteY64" fmla="*/ 186752 h 846869"/>
                <a:gd name="connsiteX65" fmla="*/ 554725 w 1448367"/>
                <a:gd name="connsiteY65" fmla="*/ 473415 h 846869"/>
                <a:gd name="connsiteX66" fmla="*/ 538273 w 1448367"/>
                <a:gd name="connsiteY66" fmla="*/ 473493 h 846869"/>
                <a:gd name="connsiteX67" fmla="*/ 434852 w 1448367"/>
                <a:gd name="connsiteY67" fmla="*/ 412741 h 846869"/>
                <a:gd name="connsiteX68" fmla="*/ 499879 w 1448367"/>
                <a:gd name="connsiteY68" fmla="*/ 348517 h 846869"/>
                <a:gd name="connsiteX69" fmla="*/ 507314 w 1448367"/>
                <a:gd name="connsiteY69" fmla="*/ 330511 h 846869"/>
                <a:gd name="connsiteX70" fmla="*/ 507314 w 1448367"/>
                <a:gd name="connsiteY70" fmla="*/ 153280 h 846869"/>
                <a:gd name="connsiteX71" fmla="*/ 496123 w 1448367"/>
                <a:gd name="connsiteY71" fmla="*/ 144524 h 846869"/>
                <a:gd name="connsiteX72" fmla="*/ 438764 w 1448367"/>
                <a:gd name="connsiteY72" fmla="*/ 159912 h 846869"/>
                <a:gd name="connsiteX73" fmla="*/ 510138 w 1448367"/>
                <a:gd name="connsiteY73" fmla="*/ 94808 h 846869"/>
                <a:gd name="connsiteX74" fmla="*/ 520113 w 1448367"/>
                <a:gd name="connsiteY74" fmla="*/ 94341 h 846869"/>
                <a:gd name="connsiteX75" fmla="*/ 612549 w 1448367"/>
                <a:gd name="connsiteY75" fmla="*/ 153720 h 846869"/>
                <a:gd name="connsiteX76" fmla="*/ 618819 w 1448367"/>
                <a:gd name="connsiteY76" fmla="*/ 166570 h 846869"/>
                <a:gd name="connsiteX77" fmla="*/ 618715 w 1448367"/>
                <a:gd name="connsiteY77" fmla="*/ 226028 h 846869"/>
                <a:gd name="connsiteX78" fmla="*/ 628068 w 1448367"/>
                <a:gd name="connsiteY78" fmla="*/ 219991 h 846869"/>
                <a:gd name="connsiteX79" fmla="*/ 842968 w 1448367"/>
                <a:gd name="connsiteY79" fmla="*/ 4961 h 846869"/>
                <a:gd name="connsiteX80" fmla="*/ 850721 w 1448367"/>
                <a:gd name="connsiteY80" fmla="*/ 7 h 84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448367" h="846869">
                  <a:moveTo>
                    <a:pt x="820687" y="508132"/>
                  </a:moveTo>
                  <a:cubicBezTo>
                    <a:pt x="827552" y="508054"/>
                    <a:pt x="828304" y="511396"/>
                    <a:pt x="828226" y="516888"/>
                  </a:cubicBezTo>
                  <a:cubicBezTo>
                    <a:pt x="828019" y="530230"/>
                    <a:pt x="828148" y="543573"/>
                    <a:pt x="828148" y="556915"/>
                  </a:cubicBezTo>
                  <a:cubicBezTo>
                    <a:pt x="828148" y="569842"/>
                    <a:pt x="827993" y="582745"/>
                    <a:pt x="828226" y="595672"/>
                  </a:cubicBezTo>
                  <a:cubicBezTo>
                    <a:pt x="828330" y="601112"/>
                    <a:pt x="826542" y="603289"/>
                    <a:pt x="820843" y="603237"/>
                  </a:cubicBezTo>
                  <a:cubicBezTo>
                    <a:pt x="794159" y="603030"/>
                    <a:pt x="767448" y="603056"/>
                    <a:pt x="740764" y="603211"/>
                  </a:cubicBezTo>
                  <a:cubicBezTo>
                    <a:pt x="735712" y="603237"/>
                    <a:pt x="733924" y="601346"/>
                    <a:pt x="733924" y="596449"/>
                  </a:cubicBezTo>
                  <a:cubicBezTo>
                    <a:pt x="734028" y="569324"/>
                    <a:pt x="734028" y="542199"/>
                    <a:pt x="733924" y="515075"/>
                  </a:cubicBezTo>
                  <a:cubicBezTo>
                    <a:pt x="733898" y="510282"/>
                    <a:pt x="735401" y="508157"/>
                    <a:pt x="740609" y="508183"/>
                  </a:cubicBezTo>
                  <a:cubicBezTo>
                    <a:pt x="767293" y="508365"/>
                    <a:pt x="794003" y="508442"/>
                    <a:pt x="820687" y="508132"/>
                  </a:cubicBezTo>
                  <a:close/>
                  <a:moveTo>
                    <a:pt x="878176" y="508131"/>
                  </a:moveTo>
                  <a:cubicBezTo>
                    <a:pt x="903617" y="508442"/>
                    <a:pt x="929058" y="508442"/>
                    <a:pt x="954499" y="508131"/>
                  </a:cubicBezTo>
                  <a:cubicBezTo>
                    <a:pt x="961261" y="508054"/>
                    <a:pt x="963567" y="510256"/>
                    <a:pt x="963359" y="517017"/>
                  </a:cubicBezTo>
                  <a:cubicBezTo>
                    <a:pt x="962919" y="529919"/>
                    <a:pt x="963204" y="542873"/>
                    <a:pt x="963204" y="555800"/>
                  </a:cubicBezTo>
                  <a:cubicBezTo>
                    <a:pt x="963204" y="568314"/>
                    <a:pt x="962944" y="580827"/>
                    <a:pt x="963307" y="593314"/>
                  </a:cubicBezTo>
                  <a:cubicBezTo>
                    <a:pt x="963514" y="600050"/>
                    <a:pt x="962219" y="603469"/>
                    <a:pt x="954240" y="603314"/>
                  </a:cubicBezTo>
                  <a:cubicBezTo>
                    <a:pt x="928799" y="602848"/>
                    <a:pt x="903358" y="602926"/>
                    <a:pt x="877943" y="603289"/>
                  </a:cubicBezTo>
                  <a:cubicBezTo>
                    <a:pt x="871077" y="603392"/>
                    <a:pt x="869082" y="601060"/>
                    <a:pt x="869160" y="594402"/>
                  </a:cubicBezTo>
                  <a:cubicBezTo>
                    <a:pt x="869471" y="568521"/>
                    <a:pt x="869497" y="542666"/>
                    <a:pt x="869160" y="516784"/>
                  </a:cubicBezTo>
                  <a:cubicBezTo>
                    <a:pt x="869057" y="509815"/>
                    <a:pt x="871622" y="508054"/>
                    <a:pt x="878176" y="508131"/>
                  </a:cubicBezTo>
                  <a:close/>
                  <a:moveTo>
                    <a:pt x="397676" y="465385"/>
                  </a:moveTo>
                  <a:cubicBezTo>
                    <a:pt x="435189" y="474219"/>
                    <a:pt x="465993" y="492846"/>
                    <a:pt x="489413" y="523703"/>
                  </a:cubicBezTo>
                  <a:cubicBezTo>
                    <a:pt x="494128" y="529920"/>
                    <a:pt x="494464" y="533702"/>
                    <a:pt x="488480" y="539661"/>
                  </a:cubicBezTo>
                  <a:cubicBezTo>
                    <a:pt x="387572" y="639870"/>
                    <a:pt x="286948" y="740364"/>
                    <a:pt x="186221" y="840754"/>
                  </a:cubicBezTo>
                  <a:cubicBezTo>
                    <a:pt x="183242" y="843734"/>
                    <a:pt x="180625" y="846895"/>
                    <a:pt x="175496" y="846869"/>
                  </a:cubicBezTo>
                  <a:cubicBezTo>
                    <a:pt x="118344" y="846739"/>
                    <a:pt x="61167" y="846791"/>
                    <a:pt x="0" y="846791"/>
                  </a:cubicBezTo>
                  <a:cubicBezTo>
                    <a:pt x="16581" y="830470"/>
                    <a:pt x="30467" y="816972"/>
                    <a:pt x="44172" y="803293"/>
                  </a:cubicBezTo>
                  <a:cubicBezTo>
                    <a:pt x="154925" y="692824"/>
                    <a:pt x="265704" y="582382"/>
                    <a:pt x="376250" y="471681"/>
                  </a:cubicBezTo>
                  <a:cubicBezTo>
                    <a:pt x="382753" y="465152"/>
                    <a:pt x="388375" y="463183"/>
                    <a:pt x="397676" y="465385"/>
                  </a:cubicBezTo>
                  <a:close/>
                  <a:moveTo>
                    <a:pt x="876854" y="379554"/>
                  </a:moveTo>
                  <a:cubicBezTo>
                    <a:pt x="918902" y="381859"/>
                    <a:pt x="957918" y="418855"/>
                    <a:pt x="962633" y="460877"/>
                  </a:cubicBezTo>
                  <a:cubicBezTo>
                    <a:pt x="963669" y="470152"/>
                    <a:pt x="962451" y="474711"/>
                    <a:pt x="951104" y="474219"/>
                  </a:cubicBezTo>
                  <a:cubicBezTo>
                    <a:pt x="927943" y="473235"/>
                    <a:pt x="904653" y="473286"/>
                    <a:pt x="881492" y="474193"/>
                  </a:cubicBezTo>
                  <a:cubicBezTo>
                    <a:pt x="870688" y="474608"/>
                    <a:pt x="868486" y="470670"/>
                    <a:pt x="869108" y="461084"/>
                  </a:cubicBezTo>
                  <a:cubicBezTo>
                    <a:pt x="869834" y="449503"/>
                    <a:pt x="869289" y="437871"/>
                    <a:pt x="869289" y="426265"/>
                  </a:cubicBezTo>
                  <a:cubicBezTo>
                    <a:pt x="869289" y="412948"/>
                    <a:pt x="869471" y="399606"/>
                    <a:pt x="869211" y="386290"/>
                  </a:cubicBezTo>
                  <a:cubicBezTo>
                    <a:pt x="869082" y="380460"/>
                    <a:pt x="871284" y="379242"/>
                    <a:pt x="876854" y="379554"/>
                  </a:cubicBezTo>
                  <a:close/>
                  <a:moveTo>
                    <a:pt x="821620" y="379347"/>
                  </a:moveTo>
                  <a:cubicBezTo>
                    <a:pt x="828460" y="379294"/>
                    <a:pt x="828175" y="382766"/>
                    <a:pt x="828175" y="387274"/>
                  </a:cubicBezTo>
                  <a:cubicBezTo>
                    <a:pt x="828123" y="400643"/>
                    <a:pt x="828148" y="413959"/>
                    <a:pt x="828148" y="427301"/>
                  </a:cubicBezTo>
                  <a:cubicBezTo>
                    <a:pt x="828148" y="440202"/>
                    <a:pt x="827890" y="453104"/>
                    <a:pt x="828253" y="466006"/>
                  </a:cubicBezTo>
                  <a:cubicBezTo>
                    <a:pt x="828433" y="472249"/>
                    <a:pt x="826128" y="474089"/>
                    <a:pt x="820065" y="474011"/>
                  </a:cubicBezTo>
                  <a:cubicBezTo>
                    <a:pt x="794262" y="473753"/>
                    <a:pt x="768459" y="473675"/>
                    <a:pt x="742655" y="474037"/>
                  </a:cubicBezTo>
                  <a:cubicBezTo>
                    <a:pt x="735453" y="474141"/>
                    <a:pt x="734287" y="471421"/>
                    <a:pt x="734468" y="464944"/>
                  </a:cubicBezTo>
                  <a:cubicBezTo>
                    <a:pt x="735686" y="422585"/>
                    <a:pt x="779365" y="379736"/>
                    <a:pt x="821620" y="379347"/>
                  </a:cubicBezTo>
                  <a:close/>
                  <a:moveTo>
                    <a:pt x="850238" y="209803"/>
                  </a:moveTo>
                  <a:cubicBezTo>
                    <a:pt x="852081" y="209498"/>
                    <a:pt x="854056" y="210392"/>
                    <a:pt x="856725" y="213073"/>
                  </a:cubicBezTo>
                  <a:cubicBezTo>
                    <a:pt x="937322" y="294059"/>
                    <a:pt x="1018179" y="374786"/>
                    <a:pt x="1098931" y="455617"/>
                  </a:cubicBezTo>
                  <a:cubicBezTo>
                    <a:pt x="1099682" y="456367"/>
                    <a:pt x="1099890" y="457637"/>
                    <a:pt x="1100460" y="458932"/>
                  </a:cubicBezTo>
                  <a:cubicBezTo>
                    <a:pt x="1095848" y="459581"/>
                    <a:pt x="1094112" y="456083"/>
                    <a:pt x="1091677" y="454062"/>
                  </a:cubicBezTo>
                  <a:cubicBezTo>
                    <a:pt x="1013981" y="389735"/>
                    <a:pt x="936260" y="325459"/>
                    <a:pt x="858875" y="260768"/>
                  </a:cubicBezTo>
                  <a:cubicBezTo>
                    <a:pt x="850766" y="253981"/>
                    <a:pt x="846180" y="253541"/>
                    <a:pt x="837631" y="260691"/>
                  </a:cubicBezTo>
                  <a:cubicBezTo>
                    <a:pt x="767578" y="319345"/>
                    <a:pt x="696981" y="377325"/>
                    <a:pt x="626540" y="435538"/>
                  </a:cubicBezTo>
                  <a:cubicBezTo>
                    <a:pt x="624493" y="435409"/>
                    <a:pt x="622498" y="435150"/>
                    <a:pt x="621306" y="433104"/>
                  </a:cubicBezTo>
                  <a:cubicBezTo>
                    <a:pt x="695737" y="359993"/>
                    <a:pt x="770194" y="286909"/>
                    <a:pt x="844548" y="213722"/>
                  </a:cubicBezTo>
                  <a:cubicBezTo>
                    <a:pt x="846686" y="211610"/>
                    <a:pt x="848396" y="210107"/>
                    <a:pt x="850238" y="209803"/>
                  </a:cubicBezTo>
                  <a:close/>
                  <a:moveTo>
                    <a:pt x="850721" y="7"/>
                  </a:moveTo>
                  <a:cubicBezTo>
                    <a:pt x="853091" y="-123"/>
                    <a:pt x="855520" y="1348"/>
                    <a:pt x="858823" y="4651"/>
                  </a:cubicBezTo>
                  <a:cubicBezTo>
                    <a:pt x="1054681" y="200897"/>
                    <a:pt x="1250798" y="396911"/>
                    <a:pt x="1446839" y="593003"/>
                  </a:cubicBezTo>
                  <a:cubicBezTo>
                    <a:pt x="1447330" y="593495"/>
                    <a:pt x="1447486" y="594351"/>
                    <a:pt x="1448367" y="596293"/>
                  </a:cubicBezTo>
                  <a:cubicBezTo>
                    <a:pt x="1423625" y="592356"/>
                    <a:pt x="1399610" y="588548"/>
                    <a:pt x="1375282" y="587122"/>
                  </a:cubicBezTo>
                  <a:cubicBezTo>
                    <a:pt x="1343676" y="585257"/>
                    <a:pt x="1312380" y="586941"/>
                    <a:pt x="1281343" y="592874"/>
                  </a:cubicBezTo>
                  <a:cubicBezTo>
                    <a:pt x="1272483" y="594558"/>
                    <a:pt x="1266524" y="592899"/>
                    <a:pt x="1259892" y="586241"/>
                  </a:cubicBezTo>
                  <a:cubicBezTo>
                    <a:pt x="1127195" y="453001"/>
                    <a:pt x="994136" y="320174"/>
                    <a:pt x="861439" y="186959"/>
                  </a:cubicBezTo>
                  <a:cubicBezTo>
                    <a:pt x="853331" y="178825"/>
                    <a:pt x="849160" y="178229"/>
                    <a:pt x="840688" y="186752"/>
                  </a:cubicBezTo>
                  <a:cubicBezTo>
                    <a:pt x="745583" y="282531"/>
                    <a:pt x="649959" y="377792"/>
                    <a:pt x="554725" y="473415"/>
                  </a:cubicBezTo>
                  <a:cubicBezTo>
                    <a:pt x="548325" y="479841"/>
                    <a:pt x="545320" y="481421"/>
                    <a:pt x="538273" y="473493"/>
                  </a:cubicBezTo>
                  <a:cubicBezTo>
                    <a:pt x="511227" y="443027"/>
                    <a:pt x="476484" y="424658"/>
                    <a:pt x="434852" y="412741"/>
                  </a:cubicBezTo>
                  <a:cubicBezTo>
                    <a:pt x="457650" y="390150"/>
                    <a:pt x="478531" y="369087"/>
                    <a:pt x="499879" y="348517"/>
                  </a:cubicBezTo>
                  <a:cubicBezTo>
                    <a:pt x="505319" y="343283"/>
                    <a:pt x="507366" y="337973"/>
                    <a:pt x="507314" y="330511"/>
                  </a:cubicBezTo>
                  <a:cubicBezTo>
                    <a:pt x="507029" y="271443"/>
                    <a:pt x="507003" y="212349"/>
                    <a:pt x="507314" y="153280"/>
                  </a:cubicBezTo>
                  <a:cubicBezTo>
                    <a:pt x="507366" y="144264"/>
                    <a:pt x="506382" y="140923"/>
                    <a:pt x="496123" y="144524"/>
                  </a:cubicBezTo>
                  <a:cubicBezTo>
                    <a:pt x="477599" y="151026"/>
                    <a:pt x="458505" y="155975"/>
                    <a:pt x="438764" y="159912"/>
                  </a:cubicBezTo>
                  <a:cubicBezTo>
                    <a:pt x="462573" y="138254"/>
                    <a:pt x="486485" y="116648"/>
                    <a:pt x="510138" y="94808"/>
                  </a:cubicBezTo>
                  <a:cubicBezTo>
                    <a:pt x="513817" y="91414"/>
                    <a:pt x="516304" y="91880"/>
                    <a:pt x="520113" y="94341"/>
                  </a:cubicBezTo>
                  <a:cubicBezTo>
                    <a:pt x="550839" y="114264"/>
                    <a:pt x="581616" y="134109"/>
                    <a:pt x="612549" y="153720"/>
                  </a:cubicBezTo>
                  <a:cubicBezTo>
                    <a:pt x="617679" y="156985"/>
                    <a:pt x="618897" y="160949"/>
                    <a:pt x="618819" y="166570"/>
                  </a:cubicBezTo>
                  <a:cubicBezTo>
                    <a:pt x="618560" y="186338"/>
                    <a:pt x="618715" y="206131"/>
                    <a:pt x="618715" y="226028"/>
                  </a:cubicBezTo>
                  <a:cubicBezTo>
                    <a:pt x="624156" y="226934"/>
                    <a:pt x="625632" y="222427"/>
                    <a:pt x="628068" y="219991"/>
                  </a:cubicBezTo>
                  <a:cubicBezTo>
                    <a:pt x="699830" y="148435"/>
                    <a:pt x="771542" y="76828"/>
                    <a:pt x="842968" y="4961"/>
                  </a:cubicBezTo>
                  <a:cubicBezTo>
                    <a:pt x="846038" y="1866"/>
                    <a:pt x="848350" y="136"/>
                    <a:pt x="850721" y="7"/>
                  </a:cubicBezTo>
                  <a:close/>
                </a:path>
              </a:pathLst>
            </a:custGeom>
            <a:solidFill>
              <a:schemeClr val="accent1"/>
            </a:solidFill>
            <a:ln w="33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9" name="Group 282">
            <a:extLst>
              <a:ext uri="{FF2B5EF4-FFF2-40B4-BE49-F238E27FC236}">
                <a16:creationId xmlns:a16="http://schemas.microsoft.com/office/drawing/2014/main" id="{85346342-BD04-45A3-9365-D0B027503F7B}"/>
              </a:ext>
            </a:extLst>
          </p:cNvPr>
          <p:cNvGrpSpPr/>
          <p:nvPr/>
        </p:nvGrpSpPr>
        <p:grpSpPr>
          <a:xfrm>
            <a:off x="10212121" y="5699147"/>
            <a:ext cx="1630702" cy="552705"/>
            <a:chOff x="363148" y="262896"/>
            <a:chExt cx="2965370" cy="1005075"/>
          </a:xfrm>
        </p:grpSpPr>
        <p:sp>
          <p:nvSpPr>
            <p:cNvPr id="10" name="Freeform: Shape 339">
              <a:extLst>
                <a:ext uri="{FF2B5EF4-FFF2-40B4-BE49-F238E27FC236}">
                  <a16:creationId xmlns:a16="http://schemas.microsoft.com/office/drawing/2014/main" id="{790AB126-D652-4B6D-9B8D-6A1DA2CC72F4}"/>
                </a:ext>
              </a:extLst>
            </p:cNvPr>
            <p:cNvSpPr/>
            <p:nvPr/>
          </p:nvSpPr>
          <p:spPr>
            <a:xfrm>
              <a:off x="2209270" y="455209"/>
              <a:ext cx="637492" cy="358684"/>
            </a:xfrm>
            <a:custGeom>
              <a:avLst/>
              <a:gdLst>
                <a:gd name="connsiteX0" fmla="*/ 363745 w 1020075"/>
                <a:gd name="connsiteY0" fmla="*/ 0 h 573944"/>
                <a:gd name="connsiteX1" fmla="*/ 1020075 w 1020075"/>
                <a:gd name="connsiteY1" fmla="*/ 569873 h 573944"/>
                <a:gd name="connsiteX2" fmla="*/ 1012022 w 1020075"/>
                <a:gd name="connsiteY2" fmla="*/ 573944 h 573944"/>
                <a:gd name="connsiteX3" fmla="*/ 367771 w 1020075"/>
                <a:gd name="connsiteY3" fmla="*/ 48846 h 573944"/>
                <a:gd name="connsiteX4" fmla="*/ 152979 w 1020075"/>
                <a:gd name="connsiteY4" fmla="*/ 212429 h 573944"/>
                <a:gd name="connsiteX5" fmla="*/ 0 w 1020075"/>
                <a:gd name="connsiteY5" fmla="*/ 80959 h 573944"/>
                <a:gd name="connsiteX6" fmla="*/ 89938 w 1020075"/>
                <a:gd name="connsiteY6" fmla="*/ 8141 h 5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0075" h="573944">
                  <a:moveTo>
                    <a:pt x="363745" y="0"/>
                  </a:moveTo>
                  <a:lnTo>
                    <a:pt x="1020075" y="569873"/>
                  </a:lnTo>
                  <a:lnTo>
                    <a:pt x="1012022" y="573944"/>
                  </a:lnTo>
                  <a:lnTo>
                    <a:pt x="367771" y="48846"/>
                  </a:lnTo>
                  <a:lnTo>
                    <a:pt x="152979" y="212429"/>
                  </a:lnTo>
                  <a:lnTo>
                    <a:pt x="0" y="80959"/>
                  </a:lnTo>
                  <a:lnTo>
                    <a:pt x="89938" y="81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342">
              <a:extLst>
                <a:ext uri="{FF2B5EF4-FFF2-40B4-BE49-F238E27FC236}">
                  <a16:creationId xmlns:a16="http://schemas.microsoft.com/office/drawing/2014/main" id="{79FDD7B1-D2CD-48A3-9F49-79DB26FB0FFB}"/>
                </a:ext>
              </a:extLst>
            </p:cNvPr>
            <p:cNvSpPr/>
            <p:nvPr/>
          </p:nvSpPr>
          <p:spPr>
            <a:xfrm>
              <a:off x="363148" y="262896"/>
              <a:ext cx="2483614" cy="989049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7412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3956538" y="1239715"/>
                  </a:lnTo>
                  <a:lnTo>
                    <a:pt x="3974123" y="1230923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352">
              <a:extLst>
                <a:ext uri="{FF2B5EF4-FFF2-40B4-BE49-F238E27FC236}">
                  <a16:creationId xmlns:a16="http://schemas.microsoft.com/office/drawing/2014/main" id="{F1E21B4E-48F0-4D54-B62F-761FA484EBBE}"/>
                </a:ext>
              </a:extLst>
            </p:cNvPr>
            <p:cNvGrpSpPr/>
            <p:nvPr/>
          </p:nvGrpSpPr>
          <p:grpSpPr>
            <a:xfrm>
              <a:off x="1753312" y="822441"/>
              <a:ext cx="388293" cy="397909"/>
              <a:chOff x="4985238" y="2460380"/>
              <a:chExt cx="621322" cy="636709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Rectangle 376">
                <a:extLst>
                  <a:ext uri="{FF2B5EF4-FFF2-40B4-BE49-F238E27FC236}">
                    <a16:creationId xmlns:a16="http://schemas.microsoft.com/office/drawing/2014/main" id="{B9DF85E3-9ABF-48F2-BFD7-86B60F421306}"/>
                  </a:ext>
                </a:extLst>
              </p:cNvPr>
              <p:cNvSpPr/>
              <p:nvPr/>
            </p:nvSpPr>
            <p:spPr>
              <a:xfrm>
                <a:off x="4985238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377">
                <a:extLst>
                  <a:ext uri="{FF2B5EF4-FFF2-40B4-BE49-F238E27FC236}">
                    <a16:creationId xmlns:a16="http://schemas.microsoft.com/office/drawing/2014/main" id="{30CDB579-3BCB-4C0A-B3E0-23BDB33FBC70}"/>
                  </a:ext>
                </a:extLst>
              </p:cNvPr>
              <p:cNvSpPr/>
              <p:nvPr/>
            </p:nvSpPr>
            <p:spPr>
              <a:xfrm>
                <a:off x="5316414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378">
                <a:extLst>
                  <a:ext uri="{FF2B5EF4-FFF2-40B4-BE49-F238E27FC236}">
                    <a16:creationId xmlns:a16="http://schemas.microsoft.com/office/drawing/2014/main" id="{9EA37221-4EED-440C-BA06-D803FB8782C1}"/>
                  </a:ext>
                </a:extLst>
              </p:cNvPr>
              <p:cNvSpPr/>
              <p:nvPr/>
            </p:nvSpPr>
            <p:spPr>
              <a:xfrm>
                <a:off x="4985238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379">
                <a:extLst>
                  <a:ext uri="{FF2B5EF4-FFF2-40B4-BE49-F238E27FC236}">
                    <a16:creationId xmlns:a16="http://schemas.microsoft.com/office/drawing/2014/main" id="{94463C0A-5E74-4F62-A2BC-6652F9975DF7}"/>
                  </a:ext>
                </a:extLst>
              </p:cNvPr>
              <p:cNvSpPr/>
              <p:nvPr/>
            </p:nvSpPr>
            <p:spPr>
              <a:xfrm>
                <a:off x="5316414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Freeform: Shape 353">
              <a:extLst>
                <a:ext uri="{FF2B5EF4-FFF2-40B4-BE49-F238E27FC236}">
                  <a16:creationId xmlns:a16="http://schemas.microsoft.com/office/drawing/2014/main" id="{C74F1F49-0285-40E8-91AE-4FF7E98F466F}"/>
                </a:ext>
              </a:extLst>
            </p:cNvPr>
            <p:cNvSpPr/>
            <p:nvPr/>
          </p:nvSpPr>
          <p:spPr>
            <a:xfrm>
              <a:off x="2269816" y="810077"/>
              <a:ext cx="1058702" cy="457894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  <a:gd name="connsiteX0" fmla="*/ 0 w 4302051"/>
                <a:gd name="connsiteY0" fmla="*/ 1573823 h 1582615"/>
                <a:gd name="connsiteX1" fmla="*/ 589084 w 4302051"/>
                <a:gd name="connsiteY1" fmla="*/ 1582615 h 1582615"/>
                <a:gd name="connsiteX2" fmla="*/ 2549769 w 4302051"/>
                <a:gd name="connsiteY2" fmla="*/ 105507 h 1582615"/>
                <a:gd name="connsiteX3" fmla="*/ 3956538 w 4302051"/>
                <a:gd name="connsiteY3" fmla="*/ 1239715 h 1582615"/>
                <a:gd name="connsiteX4" fmla="*/ 4302051 w 4302051"/>
                <a:gd name="connsiteY4" fmla="*/ 1515805 h 1582615"/>
                <a:gd name="connsiteX5" fmla="*/ 2540977 w 4302051"/>
                <a:gd name="connsiteY5" fmla="*/ 0 h 1582615"/>
                <a:gd name="connsiteX6" fmla="*/ 1943100 w 4302051"/>
                <a:gd name="connsiteY6" fmla="*/ 17584 h 1582615"/>
                <a:gd name="connsiteX7" fmla="*/ 0 w 4302051"/>
                <a:gd name="connsiteY7" fmla="*/ 1573823 h 1582615"/>
                <a:gd name="connsiteX0" fmla="*/ 0 w 4347933"/>
                <a:gd name="connsiteY0" fmla="*/ 1573823 h 1582615"/>
                <a:gd name="connsiteX1" fmla="*/ 589084 w 4347933"/>
                <a:gd name="connsiteY1" fmla="*/ 1582615 h 1582615"/>
                <a:gd name="connsiteX2" fmla="*/ 2549769 w 4347933"/>
                <a:gd name="connsiteY2" fmla="*/ 105507 h 1582615"/>
                <a:gd name="connsiteX3" fmla="*/ 4347933 w 4347933"/>
                <a:gd name="connsiteY3" fmla="*/ 1578018 h 1582615"/>
                <a:gd name="connsiteX4" fmla="*/ 4302051 w 4347933"/>
                <a:gd name="connsiteY4" fmla="*/ 1515805 h 1582615"/>
                <a:gd name="connsiteX5" fmla="*/ 2540977 w 4347933"/>
                <a:gd name="connsiteY5" fmla="*/ 0 h 1582615"/>
                <a:gd name="connsiteX6" fmla="*/ 1943100 w 4347933"/>
                <a:gd name="connsiteY6" fmla="*/ 17584 h 1582615"/>
                <a:gd name="connsiteX7" fmla="*/ 0 w 434793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4793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4347933" y="1578018"/>
                  </a:lnTo>
                  <a:lnTo>
                    <a:pt x="4302051" y="1515805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Freeform: Shape 32">
            <a:extLst>
              <a:ext uri="{FF2B5EF4-FFF2-40B4-BE49-F238E27FC236}">
                <a16:creationId xmlns:a16="http://schemas.microsoft.com/office/drawing/2014/main" id="{5772BBD8-BCCC-4B88-9F8F-54B8A28B28AA}"/>
              </a:ext>
            </a:extLst>
          </p:cNvPr>
          <p:cNvSpPr/>
          <p:nvPr/>
        </p:nvSpPr>
        <p:spPr>
          <a:xfrm>
            <a:off x="10405067" y="1267661"/>
            <a:ext cx="1143051" cy="1004724"/>
          </a:xfrm>
          <a:custGeom>
            <a:avLst/>
            <a:gdLst>
              <a:gd name="connsiteX0" fmla="*/ 1669828 w 2579663"/>
              <a:gd name="connsiteY0" fmla="*/ 1588710 h 2267484"/>
              <a:gd name="connsiteX1" fmla="*/ 1669828 w 2579663"/>
              <a:gd name="connsiteY1" fmla="*/ 1762636 h 2267484"/>
              <a:gd name="connsiteX2" fmla="*/ 1936057 w 2579663"/>
              <a:gd name="connsiteY2" fmla="*/ 1762636 h 2267484"/>
              <a:gd name="connsiteX3" fmla="*/ 1936058 w 2579663"/>
              <a:gd name="connsiteY3" fmla="*/ 1762636 h 2267484"/>
              <a:gd name="connsiteX4" fmla="*/ 1936058 w 2579663"/>
              <a:gd name="connsiteY4" fmla="*/ 1588710 h 2267484"/>
              <a:gd name="connsiteX5" fmla="*/ 1936057 w 2579663"/>
              <a:gd name="connsiteY5" fmla="*/ 1588710 h 2267484"/>
              <a:gd name="connsiteX6" fmla="*/ 1669828 w 2579663"/>
              <a:gd name="connsiteY6" fmla="*/ 1588710 h 2267484"/>
              <a:gd name="connsiteX7" fmla="*/ 325582 w 2579663"/>
              <a:gd name="connsiteY7" fmla="*/ 1588710 h 2267484"/>
              <a:gd name="connsiteX8" fmla="*/ 325582 w 2579663"/>
              <a:gd name="connsiteY8" fmla="*/ 1763039 h 2267484"/>
              <a:gd name="connsiteX9" fmla="*/ 592012 w 2579663"/>
              <a:gd name="connsiteY9" fmla="*/ 1763039 h 2267484"/>
              <a:gd name="connsiteX10" fmla="*/ 592013 w 2579663"/>
              <a:gd name="connsiteY10" fmla="*/ 1763039 h 2267484"/>
              <a:gd name="connsiteX11" fmla="*/ 592013 w 2579663"/>
              <a:gd name="connsiteY11" fmla="*/ 1588710 h 2267484"/>
              <a:gd name="connsiteX12" fmla="*/ 592012 w 2579663"/>
              <a:gd name="connsiteY12" fmla="*/ 1588710 h 2267484"/>
              <a:gd name="connsiteX13" fmla="*/ 325582 w 2579663"/>
              <a:gd name="connsiteY13" fmla="*/ 1588710 h 2267484"/>
              <a:gd name="connsiteX14" fmla="*/ 627684 w 2579663"/>
              <a:gd name="connsiteY14" fmla="*/ 1588508 h 2267484"/>
              <a:gd name="connsiteX15" fmla="*/ 627684 w 2579663"/>
              <a:gd name="connsiteY15" fmla="*/ 1588509 h 2267484"/>
              <a:gd name="connsiteX16" fmla="*/ 627684 w 2579663"/>
              <a:gd name="connsiteY16" fmla="*/ 1763038 h 2267484"/>
              <a:gd name="connsiteX17" fmla="*/ 627684 w 2579663"/>
              <a:gd name="connsiteY17" fmla="*/ 1763039 h 2267484"/>
              <a:gd name="connsiteX18" fmla="*/ 920718 w 2579663"/>
              <a:gd name="connsiteY18" fmla="*/ 1763039 h 2267484"/>
              <a:gd name="connsiteX19" fmla="*/ 920718 w 2579663"/>
              <a:gd name="connsiteY19" fmla="*/ 1588509 h 2267484"/>
              <a:gd name="connsiteX20" fmla="*/ 920717 w 2579663"/>
              <a:gd name="connsiteY20" fmla="*/ 1588509 h 2267484"/>
              <a:gd name="connsiteX21" fmla="*/ 920717 w 2579663"/>
              <a:gd name="connsiteY21" fmla="*/ 1588508 h 2267484"/>
              <a:gd name="connsiteX22" fmla="*/ 627684 w 2579663"/>
              <a:gd name="connsiteY22" fmla="*/ 1588508 h 2267484"/>
              <a:gd name="connsiteX23" fmla="*/ 1971528 w 2579663"/>
              <a:gd name="connsiteY23" fmla="*/ 1588306 h 2267484"/>
              <a:gd name="connsiteX24" fmla="*/ 1971528 w 2579663"/>
              <a:gd name="connsiteY24" fmla="*/ 1588307 h 2267484"/>
              <a:gd name="connsiteX25" fmla="*/ 1971527 w 2579663"/>
              <a:gd name="connsiteY25" fmla="*/ 1588307 h 2267484"/>
              <a:gd name="connsiteX26" fmla="*/ 1971527 w 2579663"/>
              <a:gd name="connsiteY26" fmla="*/ 1762636 h 2267484"/>
              <a:gd name="connsiteX27" fmla="*/ 2264359 w 2579663"/>
              <a:gd name="connsiteY27" fmla="*/ 1762636 h 2267484"/>
              <a:gd name="connsiteX28" fmla="*/ 2264359 w 2579663"/>
              <a:gd name="connsiteY28" fmla="*/ 1762635 h 2267484"/>
              <a:gd name="connsiteX29" fmla="*/ 2264360 w 2579663"/>
              <a:gd name="connsiteY29" fmla="*/ 1762635 h 2267484"/>
              <a:gd name="connsiteX30" fmla="*/ 2264360 w 2579663"/>
              <a:gd name="connsiteY30" fmla="*/ 1588306 h 2267484"/>
              <a:gd name="connsiteX31" fmla="*/ 1971528 w 2579663"/>
              <a:gd name="connsiteY31" fmla="*/ 1588306 h 2267484"/>
              <a:gd name="connsiteX32" fmla="*/ 1971326 w 2579663"/>
              <a:gd name="connsiteY32" fmla="*/ 1379112 h 2267484"/>
              <a:gd name="connsiteX33" fmla="*/ 1971326 w 2579663"/>
              <a:gd name="connsiteY33" fmla="*/ 1553038 h 2267484"/>
              <a:gd name="connsiteX34" fmla="*/ 2264561 w 2579663"/>
              <a:gd name="connsiteY34" fmla="*/ 1553038 h 2267484"/>
              <a:gd name="connsiteX35" fmla="*/ 2264561 w 2579663"/>
              <a:gd name="connsiteY35" fmla="*/ 1379112 h 2267484"/>
              <a:gd name="connsiteX36" fmla="*/ 1971326 w 2579663"/>
              <a:gd name="connsiteY36" fmla="*/ 1379112 h 2267484"/>
              <a:gd name="connsiteX37" fmla="*/ 627483 w 2579663"/>
              <a:gd name="connsiteY37" fmla="*/ 1379112 h 2267484"/>
              <a:gd name="connsiteX38" fmla="*/ 627483 w 2579663"/>
              <a:gd name="connsiteY38" fmla="*/ 1552836 h 2267484"/>
              <a:gd name="connsiteX39" fmla="*/ 627483 w 2579663"/>
              <a:gd name="connsiteY39" fmla="*/ 1552837 h 2267484"/>
              <a:gd name="connsiteX40" fmla="*/ 920919 w 2579663"/>
              <a:gd name="connsiteY40" fmla="*/ 1552837 h 2267484"/>
              <a:gd name="connsiteX41" fmla="*/ 920919 w 2579663"/>
              <a:gd name="connsiteY41" fmla="*/ 1552836 h 2267484"/>
              <a:gd name="connsiteX42" fmla="*/ 920919 w 2579663"/>
              <a:gd name="connsiteY42" fmla="*/ 1379112 h 2267484"/>
              <a:gd name="connsiteX43" fmla="*/ 627483 w 2579663"/>
              <a:gd name="connsiteY43" fmla="*/ 1379112 h 2267484"/>
              <a:gd name="connsiteX44" fmla="*/ 1669828 w 2579663"/>
              <a:gd name="connsiteY44" fmla="*/ 1378910 h 2267484"/>
              <a:gd name="connsiteX45" fmla="*/ 1669828 w 2579663"/>
              <a:gd name="connsiteY45" fmla="*/ 1378911 h 2267484"/>
              <a:gd name="connsiteX46" fmla="*/ 1669828 w 2579663"/>
              <a:gd name="connsiteY46" fmla="*/ 1553037 h 2267484"/>
              <a:gd name="connsiteX47" fmla="*/ 1669828 w 2579663"/>
              <a:gd name="connsiteY47" fmla="*/ 1553038 h 2267484"/>
              <a:gd name="connsiteX48" fmla="*/ 1935453 w 2579663"/>
              <a:gd name="connsiteY48" fmla="*/ 1553038 h 2267484"/>
              <a:gd name="connsiteX49" fmla="*/ 1935453 w 2579663"/>
              <a:gd name="connsiteY49" fmla="*/ 1378911 h 2267484"/>
              <a:gd name="connsiteX50" fmla="*/ 1935452 w 2579663"/>
              <a:gd name="connsiteY50" fmla="*/ 1378911 h 2267484"/>
              <a:gd name="connsiteX51" fmla="*/ 1935452 w 2579663"/>
              <a:gd name="connsiteY51" fmla="*/ 1378910 h 2267484"/>
              <a:gd name="connsiteX52" fmla="*/ 1669828 w 2579663"/>
              <a:gd name="connsiteY52" fmla="*/ 1378910 h 2267484"/>
              <a:gd name="connsiteX53" fmla="*/ 325985 w 2579663"/>
              <a:gd name="connsiteY53" fmla="*/ 1378910 h 2267484"/>
              <a:gd name="connsiteX54" fmla="*/ 325985 w 2579663"/>
              <a:gd name="connsiteY54" fmla="*/ 1378911 h 2267484"/>
              <a:gd name="connsiteX55" fmla="*/ 325985 w 2579663"/>
              <a:gd name="connsiteY55" fmla="*/ 1552836 h 2267484"/>
              <a:gd name="connsiteX56" fmla="*/ 325985 w 2579663"/>
              <a:gd name="connsiteY56" fmla="*/ 1552837 h 2267484"/>
              <a:gd name="connsiteX57" fmla="*/ 592012 w 2579663"/>
              <a:gd name="connsiteY57" fmla="*/ 1552837 h 2267484"/>
              <a:gd name="connsiteX58" fmla="*/ 592012 w 2579663"/>
              <a:gd name="connsiteY58" fmla="*/ 1552836 h 2267484"/>
              <a:gd name="connsiteX59" fmla="*/ 592012 w 2579663"/>
              <a:gd name="connsiteY59" fmla="*/ 1378911 h 2267484"/>
              <a:gd name="connsiteX60" fmla="*/ 592012 w 2579663"/>
              <a:gd name="connsiteY60" fmla="*/ 1378910 h 2267484"/>
              <a:gd name="connsiteX61" fmla="*/ 325985 w 2579663"/>
              <a:gd name="connsiteY61" fmla="*/ 1378910 h 2267484"/>
              <a:gd name="connsiteX62" fmla="*/ 1301017 w 2579663"/>
              <a:gd name="connsiteY62" fmla="*/ 1256377 h 2267484"/>
              <a:gd name="connsiteX63" fmla="*/ 2414504 w 2579663"/>
              <a:gd name="connsiteY63" fmla="*/ 1256377 h 2267484"/>
              <a:gd name="connsiteX64" fmla="*/ 2435061 w 2579663"/>
              <a:gd name="connsiteY64" fmla="*/ 1276934 h 2267484"/>
              <a:gd name="connsiteX65" fmla="*/ 2434456 w 2579663"/>
              <a:gd name="connsiteY65" fmla="*/ 2267283 h 2267484"/>
              <a:gd name="connsiteX66" fmla="*/ 1527543 w 2579663"/>
              <a:gd name="connsiteY66" fmla="*/ 2267283 h 2267484"/>
              <a:gd name="connsiteX67" fmla="*/ 1527947 w 2579663"/>
              <a:gd name="connsiteY67" fmla="*/ 2260229 h 2267484"/>
              <a:gd name="connsiteX68" fmla="*/ 1527947 w 2579663"/>
              <a:gd name="connsiteY68" fmla="*/ 1558278 h 2267484"/>
              <a:gd name="connsiteX69" fmla="*/ 1527946 w 2579663"/>
              <a:gd name="connsiteY69" fmla="*/ 1558255 h 2267484"/>
              <a:gd name="connsiteX70" fmla="*/ 1527946 w 2579663"/>
              <a:gd name="connsiteY70" fmla="*/ 1558076 h 2267484"/>
              <a:gd name="connsiteX71" fmla="*/ 1527543 w 2579663"/>
              <a:gd name="connsiteY71" fmla="*/ 1548604 h 2267484"/>
              <a:gd name="connsiteX72" fmla="*/ 1092426 w 2579663"/>
              <a:gd name="connsiteY72" fmla="*/ 1548604 h 2267484"/>
              <a:gd name="connsiteX73" fmla="*/ 1092426 w 2579663"/>
              <a:gd name="connsiteY73" fmla="*/ 1560092 h 2267484"/>
              <a:gd name="connsiteX74" fmla="*/ 1092426 w 2579663"/>
              <a:gd name="connsiteY74" fmla="*/ 1711244 h 2267484"/>
              <a:gd name="connsiteX75" fmla="*/ 1092225 w 2579663"/>
              <a:gd name="connsiteY75" fmla="*/ 2267283 h 2267484"/>
              <a:gd name="connsiteX76" fmla="*/ 1092225 w 2579663"/>
              <a:gd name="connsiteY76" fmla="*/ 2267484 h 2267484"/>
              <a:gd name="connsiteX77" fmla="*/ 145005 w 2579663"/>
              <a:gd name="connsiteY77" fmla="*/ 2267484 h 2267484"/>
              <a:gd name="connsiteX78" fmla="*/ 144602 w 2579663"/>
              <a:gd name="connsiteY78" fmla="*/ 2257407 h 2267484"/>
              <a:gd name="connsiteX79" fmla="*/ 144602 w 2579663"/>
              <a:gd name="connsiteY79" fmla="*/ 1267865 h 2267484"/>
              <a:gd name="connsiteX80" fmla="*/ 145207 w 2579663"/>
              <a:gd name="connsiteY80" fmla="*/ 1256578 h 2267484"/>
              <a:gd name="connsiteX81" fmla="*/ 160322 w 2579663"/>
              <a:gd name="connsiteY81" fmla="*/ 1256578 h 2267484"/>
              <a:gd name="connsiteX82" fmla="*/ 1301017 w 2579663"/>
              <a:gd name="connsiteY82" fmla="*/ 1256377 h 2267484"/>
              <a:gd name="connsiteX83" fmla="*/ 898448 w 2579663"/>
              <a:gd name="connsiteY83" fmla="*/ 687440 h 2267484"/>
              <a:gd name="connsiteX84" fmla="*/ 898448 w 2579663"/>
              <a:gd name="connsiteY84" fmla="*/ 953065 h 2267484"/>
              <a:gd name="connsiteX85" fmla="*/ 1262826 w 2579663"/>
              <a:gd name="connsiteY85" fmla="*/ 953065 h 2267484"/>
              <a:gd name="connsiteX86" fmla="*/ 1262826 w 2579663"/>
              <a:gd name="connsiteY86" fmla="*/ 687440 h 2267484"/>
              <a:gd name="connsiteX87" fmla="*/ 898448 w 2579663"/>
              <a:gd name="connsiteY87" fmla="*/ 687440 h 2267484"/>
              <a:gd name="connsiteX88" fmla="*/ 1312605 w 2579663"/>
              <a:gd name="connsiteY88" fmla="*/ 686836 h 2267484"/>
              <a:gd name="connsiteX89" fmla="*/ 1312605 w 2579663"/>
              <a:gd name="connsiteY89" fmla="*/ 952662 h 2267484"/>
              <a:gd name="connsiteX90" fmla="*/ 1676781 w 2579663"/>
              <a:gd name="connsiteY90" fmla="*/ 952662 h 2267484"/>
              <a:gd name="connsiteX91" fmla="*/ 1676781 w 2579663"/>
              <a:gd name="connsiteY91" fmla="*/ 686836 h 2267484"/>
              <a:gd name="connsiteX92" fmla="*/ 1312605 w 2579663"/>
              <a:gd name="connsiteY92" fmla="*/ 686836 h 2267484"/>
              <a:gd name="connsiteX93" fmla="*/ 1797300 w 2579663"/>
              <a:gd name="connsiteY93" fmla="*/ 491547 h 2267484"/>
              <a:gd name="connsiteX94" fmla="*/ 1797300 w 2579663"/>
              <a:gd name="connsiteY94" fmla="*/ 1012518 h 2267484"/>
              <a:gd name="connsiteX95" fmla="*/ 763016 w 2579663"/>
              <a:gd name="connsiteY95" fmla="*/ 1012518 h 2267484"/>
              <a:gd name="connsiteX96" fmla="*/ 763016 w 2579663"/>
              <a:gd name="connsiteY96" fmla="*/ 496384 h 2267484"/>
              <a:gd name="connsiteX97" fmla="*/ 739033 w 2579663"/>
              <a:gd name="connsiteY97" fmla="*/ 531854 h 2267484"/>
              <a:gd name="connsiteX98" fmla="*/ 739436 w 2579663"/>
              <a:gd name="connsiteY98" fmla="*/ 1033679 h 2267484"/>
              <a:gd name="connsiteX99" fmla="*/ 739436 w 2579663"/>
              <a:gd name="connsiteY99" fmla="*/ 1045167 h 2267484"/>
              <a:gd name="connsiteX100" fmla="*/ 1823298 w 2579663"/>
              <a:gd name="connsiteY100" fmla="*/ 1045167 h 2267484"/>
              <a:gd name="connsiteX101" fmla="*/ 1823902 w 2579663"/>
              <a:gd name="connsiteY101" fmla="*/ 1041539 h 2267484"/>
              <a:gd name="connsiteX102" fmla="*/ 1823902 w 2579663"/>
              <a:gd name="connsiteY102" fmla="*/ 518553 h 2267484"/>
              <a:gd name="connsiteX103" fmla="*/ 1821081 w 2579663"/>
              <a:gd name="connsiteY103" fmla="*/ 510491 h 2267484"/>
              <a:gd name="connsiteX104" fmla="*/ 1797300 w 2579663"/>
              <a:gd name="connsiteY104" fmla="*/ 491547 h 2267484"/>
              <a:gd name="connsiteX105" fmla="*/ 1312202 w 2579663"/>
              <a:gd name="connsiteY105" fmla="*/ 486508 h 2267484"/>
              <a:gd name="connsiteX106" fmla="*/ 1312202 w 2579663"/>
              <a:gd name="connsiteY106" fmla="*/ 660233 h 2267484"/>
              <a:gd name="connsiteX107" fmla="*/ 1676177 w 2579663"/>
              <a:gd name="connsiteY107" fmla="*/ 660233 h 2267484"/>
              <a:gd name="connsiteX108" fmla="*/ 1676177 w 2579663"/>
              <a:gd name="connsiteY108" fmla="*/ 486508 h 2267484"/>
              <a:gd name="connsiteX109" fmla="*/ 1312202 w 2579663"/>
              <a:gd name="connsiteY109" fmla="*/ 486508 h 2267484"/>
              <a:gd name="connsiteX110" fmla="*/ 898448 w 2579663"/>
              <a:gd name="connsiteY110" fmla="*/ 486105 h 2267484"/>
              <a:gd name="connsiteX111" fmla="*/ 898448 w 2579663"/>
              <a:gd name="connsiteY111" fmla="*/ 660434 h 2267484"/>
              <a:gd name="connsiteX112" fmla="*/ 1262624 w 2579663"/>
              <a:gd name="connsiteY112" fmla="*/ 660434 h 2267484"/>
              <a:gd name="connsiteX113" fmla="*/ 1262624 w 2579663"/>
              <a:gd name="connsiteY113" fmla="*/ 486105 h 2267484"/>
              <a:gd name="connsiteX114" fmla="*/ 898448 w 2579663"/>
              <a:gd name="connsiteY114" fmla="*/ 486105 h 2267484"/>
              <a:gd name="connsiteX115" fmla="*/ 1286705 w 2579663"/>
              <a:gd name="connsiteY115" fmla="*/ 31572 h 2267484"/>
              <a:gd name="connsiteX116" fmla="*/ 1334268 w 2579663"/>
              <a:gd name="connsiteY116" fmla="*/ 67647 h 2267484"/>
              <a:gd name="connsiteX117" fmla="*/ 1845363 w 2579663"/>
              <a:gd name="connsiteY117" fmla="*/ 455000 h 2267484"/>
              <a:gd name="connsiteX118" fmla="*/ 1861285 w 2579663"/>
              <a:gd name="connsiteY118" fmla="*/ 497323 h 2267484"/>
              <a:gd name="connsiteX119" fmla="*/ 1814729 w 2579663"/>
              <a:gd name="connsiteY119" fmla="*/ 462054 h 2267484"/>
              <a:gd name="connsiteX120" fmla="*/ 1298999 w 2579663"/>
              <a:gd name="connsiteY120" fmla="*/ 69058 h 2267484"/>
              <a:gd name="connsiteX121" fmla="*/ 1281062 w 2579663"/>
              <a:gd name="connsiteY121" fmla="*/ 68856 h 2267484"/>
              <a:gd name="connsiteX122" fmla="*/ 727644 w 2579663"/>
              <a:gd name="connsiteY122" fmla="*/ 490470 h 2267484"/>
              <a:gd name="connsiteX123" fmla="*/ 718776 w 2579663"/>
              <a:gd name="connsiteY123" fmla="*/ 497121 h 2267484"/>
              <a:gd name="connsiteX124" fmla="*/ 733085 w 2579663"/>
              <a:gd name="connsiteY124" fmla="*/ 456411 h 2267484"/>
              <a:gd name="connsiteX125" fmla="*/ 1281667 w 2579663"/>
              <a:gd name="connsiteY125" fmla="*/ 35200 h 2267484"/>
              <a:gd name="connsiteX126" fmla="*/ 1286705 w 2579663"/>
              <a:gd name="connsiteY126" fmla="*/ 31572 h 2267484"/>
              <a:gd name="connsiteX127" fmla="*/ 1282375 w 2579663"/>
              <a:gd name="connsiteY127" fmla="*/ 4232 h 2267484"/>
              <a:gd name="connsiteX128" fmla="*/ 1275321 w 2579663"/>
              <a:gd name="connsiteY128" fmla="*/ 9271 h 2267484"/>
              <a:gd name="connsiteX129" fmla="*/ 983899 w 2579663"/>
              <a:gd name="connsiteY129" fmla="*/ 231565 h 2267484"/>
              <a:gd name="connsiteX130" fmla="*/ 703563 w 2579663"/>
              <a:gd name="connsiteY130" fmla="*/ 445193 h 2267484"/>
              <a:gd name="connsiteX131" fmla="*/ 691874 w 2579663"/>
              <a:gd name="connsiteY131" fmla="*/ 465952 h 2267484"/>
              <a:gd name="connsiteX132" fmla="*/ 692277 w 2579663"/>
              <a:gd name="connsiteY132" fmla="*/ 527420 h 2267484"/>
              <a:gd name="connsiteX133" fmla="*/ 693687 w 2579663"/>
              <a:gd name="connsiteY133" fmla="*/ 539512 h 2267484"/>
              <a:gd name="connsiteX134" fmla="*/ 1286003 w 2579663"/>
              <a:gd name="connsiteY134" fmla="*/ 100365 h 2267484"/>
              <a:gd name="connsiteX135" fmla="*/ 1876906 w 2579663"/>
              <a:gd name="connsiteY135" fmla="*/ 544954 h 2267484"/>
              <a:gd name="connsiteX136" fmla="*/ 1877108 w 2579663"/>
              <a:gd name="connsiteY136" fmla="*/ 470385 h 2267484"/>
              <a:gd name="connsiteX137" fmla="*/ 1861590 w 2579663"/>
              <a:gd name="connsiteY137" fmla="*/ 438140 h 2267484"/>
              <a:gd name="connsiteX138" fmla="*/ 1373268 w 2579663"/>
              <a:gd name="connsiteY138" fmla="*/ 72351 h 2267484"/>
              <a:gd name="connsiteX139" fmla="*/ 1282375 w 2579663"/>
              <a:gd name="connsiteY139" fmla="*/ 4232 h 2267484"/>
              <a:gd name="connsiteX140" fmla="*/ 1281770 w 2579663"/>
              <a:gd name="connsiteY140" fmla="*/ 0 h 2267484"/>
              <a:gd name="connsiteX141" fmla="*/ 1283785 w 2579663"/>
              <a:gd name="connsiteY141" fmla="*/ 0 h 2267484"/>
              <a:gd name="connsiteX142" fmla="*/ 1290436 w 2579663"/>
              <a:gd name="connsiteY142" fmla="*/ 6046 h 2267484"/>
              <a:gd name="connsiteX143" fmla="*/ 1815438 w 2579663"/>
              <a:gd name="connsiteY143" fmla="*/ 400251 h 2267484"/>
              <a:gd name="connsiteX144" fmla="*/ 1847079 w 2579663"/>
              <a:gd name="connsiteY144" fmla="*/ 410731 h 2267484"/>
              <a:gd name="connsiteX145" fmla="*/ 2220929 w 2579663"/>
              <a:gd name="connsiteY145" fmla="*/ 409925 h 2267484"/>
              <a:gd name="connsiteX146" fmla="*/ 2247330 w 2579663"/>
              <a:gd name="connsiteY146" fmla="*/ 427458 h 2267484"/>
              <a:gd name="connsiteX147" fmla="*/ 2570393 w 2579663"/>
              <a:gd name="connsiteY147" fmla="*/ 1181405 h 2267484"/>
              <a:gd name="connsiteX148" fmla="*/ 2579663 w 2579663"/>
              <a:gd name="connsiteY148" fmla="*/ 1201156 h 2267484"/>
              <a:gd name="connsiteX149" fmla="*/ 2579663 w 2579663"/>
              <a:gd name="connsiteY149" fmla="*/ 1203171 h 2267484"/>
              <a:gd name="connsiteX150" fmla="*/ 2567773 w 2579663"/>
              <a:gd name="connsiteY150" fmla="*/ 1204179 h 2267484"/>
              <a:gd name="connsiteX151" fmla="*/ 11891 w 2579663"/>
              <a:gd name="connsiteY151" fmla="*/ 1204179 h 2267484"/>
              <a:gd name="connsiteX152" fmla="*/ 0 w 2579663"/>
              <a:gd name="connsiteY152" fmla="*/ 1203171 h 2267484"/>
              <a:gd name="connsiteX153" fmla="*/ 0 w 2579663"/>
              <a:gd name="connsiteY153" fmla="*/ 1201156 h 2267484"/>
              <a:gd name="connsiteX154" fmla="*/ 3426 w 2579663"/>
              <a:gd name="connsiteY154" fmla="*/ 1195311 h 2267484"/>
              <a:gd name="connsiteX155" fmla="*/ 332938 w 2579663"/>
              <a:gd name="connsiteY155" fmla="*/ 425846 h 2267484"/>
              <a:gd name="connsiteX156" fmla="*/ 357122 w 2579663"/>
              <a:gd name="connsiteY156" fmla="*/ 410126 h 2267484"/>
              <a:gd name="connsiteX157" fmla="*/ 723717 w 2579663"/>
              <a:gd name="connsiteY157" fmla="*/ 411134 h 2267484"/>
              <a:gd name="connsiteX158" fmla="*/ 758985 w 2579663"/>
              <a:gd name="connsiteY158" fmla="*/ 399243 h 2267484"/>
              <a:gd name="connsiteX159" fmla="*/ 1033478 w 2579663"/>
              <a:gd name="connsiteY159" fmla="*/ 189646 h 2267484"/>
              <a:gd name="connsiteX160" fmla="*/ 1281770 w 2579663"/>
              <a:gd name="connsiteY160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2579663" h="2267484">
                <a:moveTo>
                  <a:pt x="1669828" y="1588710"/>
                </a:moveTo>
                <a:lnTo>
                  <a:pt x="1669828" y="1762636"/>
                </a:lnTo>
                <a:cubicBezTo>
                  <a:pt x="1758907" y="1762636"/>
                  <a:pt x="1847180" y="1762636"/>
                  <a:pt x="1936057" y="1762636"/>
                </a:cubicBezTo>
                <a:lnTo>
                  <a:pt x="1936058" y="1762636"/>
                </a:lnTo>
                <a:cubicBezTo>
                  <a:pt x="1936058" y="1704392"/>
                  <a:pt x="1936058" y="1647156"/>
                  <a:pt x="1936058" y="1588710"/>
                </a:cubicBezTo>
                <a:lnTo>
                  <a:pt x="1936057" y="1588710"/>
                </a:lnTo>
                <a:cubicBezTo>
                  <a:pt x="1846978" y="1588710"/>
                  <a:pt x="1758504" y="1588710"/>
                  <a:pt x="1669828" y="1588710"/>
                </a:cubicBezTo>
                <a:close/>
                <a:moveTo>
                  <a:pt x="325582" y="1588710"/>
                </a:moveTo>
                <a:lnTo>
                  <a:pt x="325582" y="1763039"/>
                </a:lnTo>
                <a:cubicBezTo>
                  <a:pt x="414660" y="1763039"/>
                  <a:pt x="503135" y="1763039"/>
                  <a:pt x="592012" y="1763039"/>
                </a:cubicBezTo>
                <a:lnTo>
                  <a:pt x="592013" y="1763039"/>
                </a:lnTo>
                <a:cubicBezTo>
                  <a:pt x="592013" y="1704795"/>
                  <a:pt x="592013" y="1646954"/>
                  <a:pt x="592013" y="1588710"/>
                </a:cubicBezTo>
                <a:lnTo>
                  <a:pt x="592012" y="1588710"/>
                </a:lnTo>
                <a:cubicBezTo>
                  <a:pt x="503135" y="1588710"/>
                  <a:pt x="414660" y="1588710"/>
                  <a:pt x="325582" y="1588710"/>
                </a:cubicBezTo>
                <a:close/>
                <a:moveTo>
                  <a:pt x="627684" y="1588508"/>
                </a:moveTo>
                <a:lnTo>
                  <a:pt x="627684" y="1588509"/>
                </a:lnTo>
                <a:lnTo>
                  <a:pt x="627684" y="1763038"/>
                </a:lnTo>
                <a:lnTo>
                  <a:pt x="627684" y="1763039"/>
                </a:lnTo>
                <a:cubicBezTo>
                  <a:pt x="725631" y="1763039"/>
                  <a:pt x="822771" y="1763039"/>
                  <a:pt x="920718" y="1763039"/>
                </a:cubicBezTo>
                <a:cubicBezTo>
                  <a:pt x="920718" y="1704392"/>
                  <a:pt x="920718" y="1646551"/>
                  <a:pt x="920718" y="1588509"/>
                </a:cubicBezTo>
                <a:lnTo>
                  <a:pt x="920717" y="1588509"/>
                </a:lnTo>
                <a:lnTo>
                  <a:pt x="920717" y="1588508"/>
                </a:lnTo>
                <a:cubicBezTo>
                  <a:pt x="822771" y="1588508"/>
                  <a:pt x="725429" y="1588508"/>
                  <a:pt x="627684" y="1588508"/>
                </a:cubicBezTo>
                <a:close/>
                <a:moveTo>
                  <a:pt x="1971528" y="1588306"/>
                </a:moveTo>
                <a:lnTo>
                  <a:pt x="1971528" y="1588307"/>
                </a:lnTo>
                <a:lnTo>
                  <a:pt x="1971527" y="1588307"/>
                </a:lnTo>
                <a:cubicBezTo>
                  <a:pt x="1971527" y="1647156"/>
                  <a:pt x="1971527" y="1704997"/>
                  <a:pt x="1971527" y="1762636"/>
                </a:cubicBezTo>
                <a:cubicBezTo>
                  <a:pt x="2069675" y="1762636"/>
                  <a:pt x="2167219" y="1762636"/>
                  <a:pt x="2264359" y="1762636"/>
                </a:cubicBezTo>
                <a:lnTo>
                  <a:pt x="2264359" y="1762635"/>
                </a:lnTo>
                <a:lnTo>
                  <a:pt x="2264360" y="1762635"/>
                </a:lnTo>
                <a:cubicBezTo>
                  <a:pt x="2264360" y="1704189"/>
                  <a:pt x="2264360" y="1646349"/>
                  <a:pt x="2264360" y="1588306"/>
                </a:cubicBezTo>
                <a:cubicBezTo>
                  <a:pt x="2166413" y="1588306"/>
                  <a:pt x="2069475" y="1588306"/>
                  <a:pt x="1971528" y="1588306"/>
                </a:cubicBezTo>
                <a:close/>
                <a:moveTo>
                  <a:pt x="1971326" y="1379112"/>
                </a:moveTo>
                <a:lnTo>
                  <a:pt x="1971326" y="1553038"/>
                </a:lnTo>
                <a:cubicBezTo>
                  <a:pt x="2069071" y="1553038"/>
                  <a:pt x="2166211" y="1553038"/>
                  <a:pt x="2264561" y="1553038"/>
                </a:cubicBezTo>
                <a:lnTo>
                  <a:pt x="2264561" y="1379112"/>
                </a:lnTo>
                <a:cubicBezTo>
                  <a:pt x="2166413" y="1379112"/>
                  <a:pt x="2068869" y="1379112"/>
                  <a:pt x="1971326" y="1379112"/>
                </a:cubicBezTo>
                <a:close/>
                <a:moveTo>
                  <a:pt x="627483" y="1379112"/>
                </a:moveTo>
                <a:lnTo>
                  <a:pt x="627483" y="1552836"/>
                </a:lnTo>
                <a:lnTo>
                  <a:pt x="627483" y="1552837"/>
                </a:lnTo>
                <a:cubicBezTo>
                  <a:pt x="725631" y="1552837"/>
                  <a:pt x="823174" y="1552837"/>
                  <a:pt x="920919" y="1552837"/>
                </a:cubicBezTo>
                <a:lnTo>
                  <a:pt x="920919" y="1552836"/>
                </a:lnTo>
                <a:lnTo>
                  <a:pt x="920919" y="1379112"/>
                </a:lnTo>
                <a:cubicBezTo>
                  <a:pt x="822771" y="1379112"/>
                  <a:pt x="725026" y="1379112"/>
                  <a:pt x="627483" y="1379112"/>
                </a:cubicBezTo>
                <a:close/>
                <a:moveTo>
                  <a:pt x="1669828" y="1378910"/>
                </a:moveTo>
                <a:lnTo>
                  <a:pt x="1669828" y="1378911"/>
                </a:lnTo>
                <a:lnTo>
                  <a:pt x="1669828" y="1553037"/>
                </a:lnTo>
                <a:lnTo>
                  <a:pt x="1669828" y="1553038"/>
                </a:lnTo>
                <a:cubicBezTo>
                  <a:pt x="1758907" y="1553038"/>
                  <a:pt x="1847180" y="1553038"/>
                  <a:pt x="1935453" y="1553038"/>
                </a:cubicBezTo>
                <a:cubicBezTo>
                  <a:pt x="1935453" y="1494593"/>
                  <a:pt x="1935453" y="1436752"/>
                  <a:pt x="1935453" y="1378911"/>
                </a:cubicBezTo>
                <a:lnTo>
                  <a:pt x="1935452" y="1378911"/>
                </a:lnTo>
                <a:lnTo>
                  <a:pt x="1935452" y="1378910"/>
                </a:lnTo>
                <a:cubicBezTo>
                  <a:pt x="1846575" y="1378910"/>
                  <a:pt x="1758504" y="1378910"/>
                  <a:pt x="1669828" y="1378910"/>
                </a:cubicBezTo>
                <a:close/>
                <a:moveTo>
                  <a:pt x="325985" y="1378910"/>
                </a:moveTo>
                <a:lnTo>
                  <a:pt x="325985" y="1378911"/>
                </a:lnTo>
                <a:lnTo>
                  <a:pt x="325985" y="1552836"/>
                </a:lnTo>
                <a:lnTo>
                  <a:pt x="325985" y="1552837"/>
                </a:lnTo>
                <a:cubicBezTo>
                  <a:pt x="415063" y="1552837"/>
                  <a:pt x="503336" y="1552837"/>
                  <a:pt x="592012" y="1552837"/>
                </a:cubicBezTo>
                <a:lnTo>
                  <a:pt x="592012" y="1552836"/>
                </a:lnTo>
                <a:lnTo>
                  <a:pt x="592012" y="1378911"/>
                </a:lnTo>
                <a:lnTo>
                  <a:pt x="592012" y="1378910"/>
                </a:lnTo>
                <a:cubicBezTo>
                  <a:pt x="503337" y="1378910"/>
                  <a:pt x="415064" y="1378910"/>
                  <a:pt x="325985" y="1378910"/>
                </a:cubicBezTo>
                <a:close/>
                <a:moveTo>
                  <a:pt x="1301017" y="1256377"/>
                </a:moveTo>
                <a:cubicBezTo>
                  <a:pt x="1672246" y="1256377"/>
                  <a:pt x="2043275" y="1256377"/>
                  <a:pt x="2414504" y="1256377"/>
                </a:cubicBezTo>
                <a:cubicBezTo>
                  <a:pt x="2435061" y="1256377"/>
                  <a:pt x="2435061" y="1256377"/>
                  <a:pt x="2435061" y="1276934"/>
                </a:cubicBezTo>
                <a:cubicBezTo>
                  <a:pt x="2434658" y="1607050"/>
                  <a:pt x="2434456" y="1937166"/>
                  <a:pt x="2434456" y="2267283"/>
                </a:cubicBezTo>
                <a:cubicBezTo>
                  <a:pt x="2132152" y="2267283"/>
                  <a:pt x="1829847" y="2267283"/>
                  <a:pt x="1527543" y="2267283"/>
                </a:cubicBezTo>
                <a:cubicBezTo>
                  <a:pt x="1527745" y="2264864"/>
                  <a:pt x="1527947" y="2262647"/>
                  <a:pt x="1527947" y="2260229"/>
                </a:cubicBezTo>
                <a:cubicBezTo>
                  <a:pt x="1527947" y="2026245"/>
                  <a:pt x="1527947" y="1792262"/>
                  <a:pt x="1527947" y="1558278"/>
                </a:cubicBezTo>
                <a:lnTo>
                  <a:pt x="1527946" y="1558255"/>
                </a:lnTo>
                <a:lnTo>
                  <a:pt x="1527946" y="1558076"/>
                </a:lnTo>
                <a:cubicBezTo>
                  <a:pt x="1527946" y="1555053"/>
                  <a:pt x="1527745" y="1552030"/>
                  <a:pt x="1527543" y="1548604"/>
                </a:cubicBezTo>
                <a:cubicBezTo>
                  <a:pt x="1382437" y="1548604"/>
                  <a:pt x="1237936" y="1548604"/>
                  <a:pt x="1092426" y="1548604"/>
                </a:cubicBezTo>
                <a:cubicBezTo>
                  <a:pt x="1092426" y="1552836"/>
                  <a:pt x="1092426" y="1556464"/>
                  <a:pt x="1092426" y="1560092"/>
                </a:cubicBezTo>
                <a:cubicBezTo>
                  <a:pt x="1092426" y="1610476"/>
                  <a:pt x="1092426" y="1660860"/>
                  <a:pt x="1092426" y="1711244"/>
                </a:cubicBezTo>
                <a:cubicBezTo>
                  <a:pt x="1092225" y="1896657"/>
                  <a:pt x="1092225" y="2081869"/>
                  <a:pt x="1092225" y="2267283"/>
                </a:cubicBezTo>
                <a:lnTo>
                  <a:pt x="1092225" y="2267484"/>
                </a:lnTo>
                <a:cubicBezTo>
                  <a:pt x="776418" y="2267484"/>
                  <a:pt x="460812" y="2267484"/>
                  <a:pt x="145005" y="2267484"/>
                </a:cubicBezTo>
                <a:cubicBezTo>
                  <a:pt x="144804" y="2264058"/>
                  <a:pt x="144602" y="2260833"/>
                  <a:pt x="144602" y="2257407"/>
                </a:cubicBezTo>
                <a:cubicBezTo>
                  <a:pt x="144602" y="1927492"/>
                  <a:pt x="144602" y="1597779"/>
                  <a:pt x="144602" y="1267865"/>
                </a:cubicBezTo>
                <a:cubicBezTo>
                  <a:pt x="144602" y="1264439"/>
                  <a:pt x="145005" y="1260811"/>
                  <a:pt x="145207" y="1256578"/>
                </a:cubicBezTo>
                <a:cubicBezTo>
                  <a:pt x="150850" y="1256578"/>
                  <a:pt x="155485" y="1256578"/>
                  <a:pt x="160322" y="1256578"/>
                </a:cubicBezTo>
                <a:cubicBezTo>
                  <a:pt x="540621" y="1256578"/>
                  <a:pt x="920718" y="1256377"/>
                  <a:pt x="1301017" y="1256377"/>
                </a:cubicBezTo>
                <a:close/>
                <a:moveTo>
                  <a:pt x="898448" y="687440"/>
                </a:moveTo>
                <a:cubicBezTo>
                  <a:pt x="898448" y="776519"/>
                  <a:pt x="898448" y="864590"/>
                  <a:pt x="898448" y="953065"/>
                </a:cubicBezTo>
                <a:cubicBezTo>
                  <a:pt x="1019975" y="953065"/>
                  <a:pt x="1140896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6" y="687440"/>
                  <a:pt x="1019571" y="687440"/>
                  <a:pt x="898448" y="687440"/>
                </a:cubicBezTo>
                <a:close/>
                <a:moveTo>
                  <a:pt x="1312605" y="686836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6"/>
                </a:cubicBezTo>
                <a:cubicBezTo>
                  <a:pt x="1554449" y="686836"/>
                  <a:pt x="1433527" y="686836"/>
                  <a:pt x="1312605" y="686836"/>
                </a:cubicBezTo>
                <a:close/>
                <a:moveTo>
                  <a:pt x="1797300" y="491547"/>
                </a:moveTo>
                <a:cubicBezTo>
                  <a:pt x="1797300" y="667287"/>
                  <a:pt x="1797300" y="839801"/>
                  <a:pt x="1797300" y="1012518"/>
                </a:cubicBezTo>
                <a:cubicBezTo>
                  <a:pt x="1452471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499" y="1043353"/>
                  <a:pt x="1823902" y="1042345"/>
                  <a:pt x="1823902" y="1041539"/>
                </a:cubicBezTo>
                <a:cubicBezTo>
                  <a:pt x="1823902" y="867210"/>
                  <a:pt x="1823902" y="692882"/>
                  <a:pt x="1823902" y="518553"/>
                </a:cubicBezTo>
                <a:cubicBezTo>
                  <a:pt x="1823902" y="515933"/>
                  <a:pt x="1822895" y="512104"/>
                  <a:pt x="1821081" y="510491"/>
                </a:cubicBezTo>
                <a:cubicBezTo>
                  <a:pt x="1814430" y="504445"/>
                  <a:pt x="1806973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3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5" y="486508"/>
                  <a:pt x="1312202" y="486508"/>
                </a:cubicBezTo>
                <a:close/>
                <a:moveTo>
                  <a:pt x="898448" y="486105"/>
                </a:moveTo>
                <a:cubicBezTo>
                  <a:pt x="898448" y="544954"/>
                  <a:pt x="898448" y="602795"/>
                  <a:pt x="898448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6" y="486105"/>
                  <a:pt x="1020176" y="486105"/>
                  <a:pt x="898448" y="486105"/>
                </a:cubicBezTo>
                <a:close/>
                <a:moveTo>
                  <a:pt x="1286705" y="31572"/>
                </a:moveTo>
                <a:cubicBezTo>
                  <a:pt x="1302425" y="43463"/>
                  <a:pt x="1318346" y="55555"/>
                  <a:pt x="1334268" y="67647"/>
                </a:cubicBezTo>
                <a:cubicBezTo>
                  <a:pt x="1504566" y="196832"/>
                  <a:pt x="1674662" y="326218"/>
                  <a:pt x="1845363" y="455000"/>
                </a:cubicBezTo>
                <a:cubicBezTo>
                  <a:pt x="1860277" y="466286"/>
                  <a:pt x="1865718" y="478580"/>
                  <a:pt x="1861285" y="497323"/>
                </a:cubicBezTo>
                <a:cubicBezTo>
                  <a:pt x="1845565" y="485432"/>
                  <a:pt x="1830046" y="473743"/>
                  <a:pt x="1814729" y="462054"/>
                </a:cubicBezTo>
                <a:cubicBezTo>
                  <a:pt x="1642819" y="331055"/>
                  <a:pt x="1470707" y="200258"/>
                  <a:pt x="1298999" y="69058"/>
                </a:cubicBezTo>
                <a:cubicBezTo>
                  <a:pt x="1292348" y="64020"/>
                  <a:pt x="1288116" y="63616"/>
                  <a:pt x="1281062" y="68856"/>
                </a:cubicBezTo>
                <a:cubicBezTo>
                  <a:pt x="1096656" y="209529"/>
                  <a:pt x="912251" y="350000"/>
                  <a:pt x="727644" y="490470"/>
                </a:cubicBezTo>
                <a:cubicBezTo>
                  <a:pt x="725024" y="492486"/>
                  <a:pt x="722404" y="494501"/>
                  <a:pt x="718776" y="497121"/>
                </a:cubicBezTo>
                <a:cubicBezTo>
                  <a:pt x="715350" y="479789"/>
                  <a:pt x="718172" y="467697"/>
                  <a:pt x="733085" y="456411"/>
                </a:cubicBezTo>
                <a:cubicBezTo>
                  <a:pt x="916282" y="316343"/>
                  <a:pt x="1098873" y="175671"/>
                  <a:pt x="1281667" y="35200"/>
                </a:cubicBezTo>
                <a:cubicBezTo>
                  <a:pt x="1283077" y="34192"/>
                  <a:pt x="1284287" y="33184"/>
                  <a:pt x="1286705" y="31572"/>
                </a:cubicBezTo>
                <a:close/>
                <a:moveTo>
                  <a:pt x="1282375" y="4232"/>
                </a:moveTo>
                <a:cubicBezTo>
                  <a:pt x="1279553" y="6248"/>
                  <a:pt x="1277336" y="7659"/>
                  <a:pt x="1275321" y="9271"/>
                </a:cubicBezTo>
                <a:cubicBezTo>
                  <a:pt x="1178181" y="83235"/>
                  <a:pt x="1081040" y="157400"/>
                  <a:pt x="983899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7" y="539512"/>
                </a:cubicBezTo>
                <a:cubicBezTo>
                  <a:pt x="895224" y="396623"/>
                  <a:pt x="1087892" y="245270"/>
                  <a:pt x="1286003" y="100365"/>
                </a:cubicBezTo>
                <a:cubicBezTo>
                  <a:pt x="1482097" y="248494"/>
                  <a:pt x="1676781" y="398236"/>
                  <a:pt x="1876906" y="544954"/>
                </a:cubicBezTo>
                <a:cubicBezTo>
                  <a:pt x="1876906" y="517948"/>
                  <a:pt x="1876100" y="494167"/>
                  <a:pt x="1877108" y="470385"/>
                </a:cubicBezTo>
                <a:cubicBezTo>
                  <a:pt x="1877713" y="456077"/>
                  <a:pt x="1873077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5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8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1"/>
                  <a:pt x="2579663" y="1202567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5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7"/>
                  <a:pt x="0" y="1201761"/>
                  <a:pt x="0" y="1201156"/>
                </a:cubicBezTo>
                <a:cubicBezTo>
                  <a:pt x="1210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5" y="410731"/>
                  <a:pt x="723717" y="411134"/>
                </a:cubicBezTo>
                <a:cubicBezTo>
                  <a:pt x="737219" y="411134"/>
                  <a:pt x="748304" y="407305"/>
                  <a:pt x="758985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EB543685-A6F3-4DF7-8E54-1A741EB73806}"/>
              </a:ext>
            </a:extLst>
          </p:cNvPr>
          <p:cNvGrpSpPr/>
          <p:nvPr/>
        </p:nvGrpSpPr>
        <p:grpSpPr>
          <a:xfrm>
            <a:off x="-9728" y="1523276"/>
            <a:ext cx="4589036" cy="5334723"/>
            <a:chOff x="-9728" y="1854230"/>
            <a:chExt cx="4314722" cy="5015834"/>
          </a:xfrm>
        </p:grpSpPr>
        <p:grpSp>
          <p:nvGrpSpPr>
            <p:cNvPr id="18" name="Group 22">
              <a:extLst>
                <a:ext uri="{FF2B5EF4-FFF2-40B4-BE49-F238E27FC236}">
                  <a16:creationId xmlns:a16="http://schemas.microsoft.com/office/drawing/2014/main" id="{8867B537-0BD9-40D5-A49A-CEE5A22325B2}"/>
                </a:ext>
              </a:extLst>
            </p:cNvPr>
            <p:cNvGrpSpPr/>
            <p:nvPr/>
          </p:nvGrpSpPr>
          <p:grpSpPr>
            <a:xfrm>
              <a:off x="323529" y="1854230"/>
              <a:ext cx="3146013" cy="3402627"/>
              <a:chOff x="5277160" y="1526519"/>
              <a:chExt cx="2000337" cy="2522764"/>
            </a:xfrm>
          </p:grpSpPr>
          <p:sp>
            <p:nvSpPr>
              <p:cNvPr id="19" name="Arrow: Up 61">
                <a:extLst>
                  <a:ext uri="{FF2B5EF4-FFF2-40B4-BE49-F238E27FC236}">
                    <a16:creationId xmlns:a16="http://schemas.microsoft.com/office/drawing/2014/main" id="{C436FE86-6381-48CB-970B-D89004E70E84}"/>
                  </a:ext>
                </a:extLst>
              </p:cNvPr>
              <p:cNvSpPr/>
              <p:nvPr/>
            </p:nvSpPr>
            <p:spPr>
              <a:xfrm rot="2141881">
                <a:off x="6997612" y="1526519"/>
                <a:ext cx="279885" cy="1922357"/>
              </a:xfrm>
              <a:custGeom>
                <a:avLst/>
                <a:gdLst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2654 w 268141"/>
                  <a:gd name="connsiteY6" fmla="*/ 291531 h 1886717"/>
                  <a:gd name="connsiteX7" fmla="*/ 0 w 268141"/>
                  <a:gd name="connsiteY7" fmla="*/ 291531 h 1886717"/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9774 w 268141"/>
                  <a:gd name="connsiteY6" fmla="*/ 272599 h 1886717"/>
                  <a:gd name="connsiteX7" fmla="*/ 0 w 268141"/>
                  <a:gd name="connsiteY7" fmla="*/ 291531 h 1886717"/>
                  <a:gd name="connsiteX0" fmla="*/ 0 w 269777"/>
                  <a:gd name="connsiteY0" fmla="*/ 289253 h 1886717"/>
                  <a:gd name="connsiteX1" fmla="*/ 135707 w 269777"/>
                  <a:gd name="connsiteY1" fmla="*/ 0 h 1886717"/>
                  <a:gd name="connsiteX2" fmla="*/ 269777 w 269777"/>
                  <a:gd name="connsiteY2" fmla="*/ 291531 h 1886717"/>
                  <a:gd name="connsiteX3" fmla="*/ 187123 w 269777"/>
                  <a:gd name="connsiteY3" fmla="*/ 291531 h 1886717"/>
                  <a:gd name="connsiteX4" fmla="*/ 187123 w 269777"/>
                  <a:gd name="connsiteY4" fmla="*/ 1886717 h 1886717"/>
                  <a:gd name="connsiteX5" fmla="*/ 84290 w 269777"/>
                  <a:gd name="connsiteY5" fmla="*/ 1886717 h 1886717"/>
                  <a:gd name="connsiteX6" fmla="*/ 91410 w 269777"/>
                  <a:gd name="connsiteY6" fmla="*/ 272599 h 1886717"/>
                  <a:gd name="connsiteX7" fmla="*/ 0 w 269777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7123 w 279885"/>
                  <a:gd name="connsiteY3" fmla="*/ 291531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4905 w 279885"/>
                  <a:gd name="connsiteY5" fmla="*/ 1834190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0485 w 279885"/>
                  <a:gd name="connsiteY5" fmla="*/ 1885721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5774 w 279885"/>
                  <a:gd name="connsiteY3" fmla="*/ 275232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279885 w 279885"/>
                  <a:gd name="connsiteY2" fmla="*/ 279433 h 1890699"/>
                  <a:gd name="connsiteX3" fmla="*/ 181860 w 279885"/>
                  <a:gd name="connsiteY3" fmla="*/ 262847 h 1890699"/>
                  <a:gd name="connsiteX4" fmla="*/ 160430 w 279885"/>
                  <a:gd name="connsiteY4" fmla="*/ 1890699 h 1890699"/>
                  <a:gd name="connsiteX5" fmla="*/ 90485 w 279885"/>
                  <a:gd name="connsiteY5" fmla="*/ 1873977 h 1890699"/>
                  <a:gd name="connsiteX6" fmla="*/ 91410 w 279885"/>
                  <a:gd name="connsiteY6" fmla="*/ 260855 h 1890699"/>
                  <a:gd name="connsiteX7" fmla="*/ 0 w 279885"/>
                  <a:gd name="connsiteY7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4830 w 279885"/>
                  <a:gd name="connsiteY2" fmla="*/ 4162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7682 w 279885"/>
                  <a:gd name="connsiteY2" fmla="*/ 1194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8964 w 279885"/>
                  <a:gd name="connsiteY2" fmla="*/ 4119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86373"/>
                  <a:gd name="connsiteY0" fmla="*/ 302766 h 1915956"/>
                  <a:gd name="connsiteX1" fmla="*/ 133783 w 286373"/>
                  <a:gd name="connsiteY1" fmla="*/ 25257 h 1915956"/>
                  <a:gd name="connsiteX2" fmla="*/ 286373 w 286373"/>
                  <a:gd name="connsiteY2" fmla="*/ 0 h 1915956"/>
                  <a:gd name="connsiteX3" fmla="*/ 279885 w 286373"/>
                  <a:gd name="connsiteY3" fmla="*/ 304690 h 1915956"/>
                  <a:gd name="connsiteX4" fmla="*/ 181860 w 286373"/>
                  <a:gd name="connsiteY4" fmla="*/ 288104 h 1915956"/>
                  <a:gd name="connsiteX5" fmla="*/ 160430 w 286373"/>
                  <a:gd name="connsiteY5" fmla="*/ 1915956 h 1915956"/>
                  <a:gd name="connsiteX6" fmla="*/ 90485 w 286373"/>
                  <a:gd name="connsiteY6" fmla="*/ 1899234 h 1915956"/>
                  <a:gd name="connsiteX7" fmla="*/ 91410 w 286373"/>
                  <a:gd name="connsiteY7" fmla="*/ 286112 h 1915956"/>
                  <a:gd name="connsiteX8" fmla="*/ 0 w 286373"/>
                  <a:gd name="connsiteY8" fmla="*/ 302766 h 1915956"/>
                  <a:gd name="connsiteX0" fmla="*/ 0 w 286396"/>
                  <a:gd name="connsiteY0" fmla="*/ 318267 h 1931457"/>
                  <a:gd name="connsiteX1" fmla="*/ 133783 w 286396"/>
                  <a:gd name="connsiteY1" fmla="*/ 40758 h 1931457"/>
                  <a:gd name="connsiteX2" fmla="*/ 286373 w 286396"/>
                  <a:gd name="connsiteY2" fmla="*/ 15501 h 1931457"/>
                  <a:gd name="connsiteX3" fmla="*/ 279885 w 286396"/>
                  <a:gd name="connsiteY3" fmla="*/ 320191 h 1931457"/>
                  <a:gd name="connsiteX4" fmla="*/ 181860 w 286396"/>
                  <a:gd name="connsiteY4" fmla="*/ 303605 h 1931457"/>
                  <a:gd name="connsiteX5" fmla="*/ 160430 w 286396"/>
                  <a:gd name="connsiteY5" fmla="*/ 1931457 h 1931457"/>
                  <a:gd name="connsiteX6" fmla="*/ 90485 w 286396"/>
                  <a:gd name="connsiteY6" fmla="*/ 1914735 h 1931457"/>
                  <a:gd name="connsiteX7" fmla="*/ 91410 w 286396"/>
                  <a:gd name="connsiteY7" fmla="*/ 301613 h 1931457"/>
                  <a:gd name="connsiteX8" fmla="*/ 0 w 286396"/>
                  <a:gd name="connsiteY8" fmla="*/ 318267 h 1931457"/>
                  <a:gd name="connsiteX0" fmla="*/ 0 w 286391"/>
                  <a:gd name="connsiteY0" fmla="*/ 325779 h 1938969"/>
                  <a:gd name="connsiteX1" fmla="*/ 133783 w 286391"/>
                  <a:gd name="connsiteY1" fmla="*/ 48270 h 1938969"/>
                  <a:gd name="connsiteX2" fmla="*/ 286373 w 286391"/>
                  <a:gd name="connsiteY2" fmla="*/ 23013 h 1938969"/>
                  <a:gd name="connsiteX3" fmla="*/ 279885 w 286391"/>
                  <a:gd name="connsiteY3" fmla="*/ 327703 h 1938969"/>
                  <a:gd name="connsiteX4" fmla="*/ 181860 w 286391"/>
                  <a:gd name="connsiteY4" fmla="*/ 311117 h 1938969"/>
                  <a:gd name="connsiteX5" fmla="*/ 160430 w 286391"/>
                  <a:gd name="connsiteY5" fmla="*/ 1938969 h 1938969"/>
                  <a:gd name="connsiteX6" fmla="*/ 90485 w 286391"/>
                  <a:gd name="connsiteY6" fmla="*/ 1922247 h 1938969"/>
                  <a:gd name="connsiteX7" fmla="*/ 91410 w 286391"/>
                  <a:gd name="connsiteY7" fmla="*/ 309125 h 1938969"/>
                  <a:gd name="connsiteX8" fmla="*/ 0 w 286391"/>
                  <a:gd name="connsiteY8" fmla="*/ 325779 h 1938969"/>
                  <a:gd name="connsiteX0" fmla="*/ 0 w 279885"/>
                  <a:gd name="connsiteY0" fmla="*/ 310247 h 1923437"/>
                  <a:gd name="connsiteX1" fmla="*/ 133783 w 279885"/>
                  <a:gd name="connsiteY1" fmla="*/ 32738 h 1923437"/>
                  <a:gd name="connsiteX2" fmla="*/ 177541 w 279885"/>
                  <a:gd name="connsiteY2" fmla="*/ 33870 h 1923437"/>
                  <a:gd name="connsiteX3" fmla="*/ 279885 w 279885"/>
                  <a:gd name="connsiteY3" fmla="*/ 312171 h 1923437"/>
                  <a:gd name="connsiteX4" fmla="*/ 181860 w 279885"/>
                  <a:gd name="connsiteY4" fmla="*/ 295585 h 1923437"/>
                  <a:gd name="connsiteX5" fmla="*/ 160430 w 279885"/>
                  <a:gd name="connsiteY5" fmla="*/ 1923437 h 1923437"/>
                  <a:gd name="connsiteX6" fmla="*/ 90485 w 279885"/>
                  <a:gd name="connsiteY6" fmla="*/ 1906715 h 1923437"/>
                  <a:gd name="connsiteX7" fmla="*/ 91410 w 279885"/>
                  <a:gd name="connsiteY7" fmla="*/ 293593 h 1923437"/>
                  <a:gd name="connsiteX8" fmla="*/ 0 w 279885"/>
                  <a:gd name="connsiteY8" fmla="*/ 310247 h 1923437"/>
                  <a:gd name="connsiteX0" fmla="*/ 0 w 279885"/>
                  <a:gd name="connsiteY0" fmla="*/ 309167 h 1922357"/>
                  <a:gd name="connsiteX1" fmla="*/ 133783 w 279885"/>
                  <a:gd name="connsiteY1" fmla="*/ 31658 h 1922357"/>
                  <a:gd name="connsiteX2" fmla="*/ 177541 w 279885"/>
                  <a:gd name="connsiteY2" fmla="*/ 32790 h 1922357"/>
                  <a:gd name="connsiteX3" fmla="*/ 279885 w 279885"/>
                  <a:gd name="connsiteY3" fmla="*/ 311091 h 1922357"/>
                  <a:gd name="connsiteX4" fmla="*/ 181860 w 279885"/>
                  <a:gd name="connsiteY4" fmla="*/ 294505 h 1922357"/>
                  <a:gd name="connsiteX5" fmla="*/ 160430 w 279885"/>
                  <a:gd name="connsiteY5" fmla="*/ 1922357 h 1922357"/>
                  <a:gd name="connsiteX6" fmla="*/ 90485 w 279885"/>
                  <a:gd name="connsiteY6" fmla="*/ 1905635 h 1922357"/>
                  <a:gd name="connsiteX7" fmla="*/ 91410 w 279885"/>
                  <a:gd name="connsiteY7" fmla="*/ 292513 h 1922357"/>
                  <a:gd name="connsiteX8" fmla="*/ 0 w 279885"/>
                  <a:gd name="connsiteY8" fmla="*/ 309167 h 192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9885" h="1922357">
                    <a:moveTo>
                      <a:pt x="0" y="309167"/>
                    </a:moveTo>
                    <a:cubicBezTo>
                      <a:pt x="39685" y="209830"/>
                      <a:pt x="88547" y="128076"/>
                      <a:pt x="133783" y="31658"/>
                    </a:cubicBezTo>
                    <a:cubicBezTo>
                      <a:pt x="154544" y="-13848"/>
                      <a:pt x="160780" y="-7470"/>
                      <a:pt x="177541" y="32790"/>
                    </a:cubicBezTo>
                    <a:lnTo>
                      <a:pt x="279885" y="311091"/>
                    </a:lnTo>
                    <a:lnTo>
                      <a:pt x="181860" y="294505"/>
                    </a:lnTo>
                    <a:cubicBezTo>
                      <a:pt x="182310" y="831667"/>
                      <a:pt x="159980" y="1385195"/>
                      <a:pt x="160430" y="1922357"/>
                    </a:cubicBezTo>
                    <a:lnTo>
                      <a:pt x="90485" y="1905635"/>
                    </a:lnTo>
                    <a:cubicBezTo>
                      <a:pt x="92858" y="1367596"/>
                      <a:pt x="89037" y="830552"/>
                      <a:pt x="91410" y="292513"/>
                    </a:cubicBezTo>
                    <a:lnTo>
                      <a:pt x="0" y="30916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rapezoid 24">
                <a:extLst>
                  <a:ext uri="{FF2B5EF4-FFF2-40B4-BE49-F238E27FC236}">
                    <a16:creationId xmlns:a16="http://schemas.microsoft.com/office/drawing/2014/main" id="{44475138-B5CD-4AF5-BCC6-6FEB132AD6ED}"/>
                  </a:ext>
                </a:extLst>
              </p:cNvPr>
              <p:cNvSpPr/>
              <p:nvPr/>
            </p:nvSpPr>
            <p:spPr>
              <a:xfrm rot="16365077">
                <a:off x="6298097" y="2888920"/>
                <a:ext cx="73414" cy="683034"/>
              </a:xfrm>
              <a:prstGeom prst="trapezoid">
                <a:avLst>
                  <a:gd name="adj" fmla="val 948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rapezoid 25">
                <a:extLst>
                  <a:ext uri="{FF2B5EF4-FFF2-40B4-BE49-F238E27FC236}">
                    <a16:creationId xmlns:a16="http://schemas.microsoft.com/office/drawing/2014/main" id="{18B3B962-E429-4213-8532-49E0D1C2196E}"/>
                  </a:ext>
                </a:extLst>
              </p:cNvPr>
              <p:cNvSpPr/>
              <p:nvPr/>
            </p:nvSpPr>
            <p:spPr>
              <a:xfrm rot="12169466">
                <a:off x="5847432" y="3173306"/>
                <a:ext cx="60413" cy="875977"/>
              </a:xfrm>
              <a:prstGeom prst="trapezoid">
                <a:avLst>
                  <a:gd name="adj" fmla="val 948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Trapezoid 26">
                <a:extLst>
                  <a:ext uri="{FF2B5EF4-FFF2-40B4-BE49-F238E27FC236}">
                    <a16:creationId xmlns:a16="http://schemas.microsoft.com/office/drawing/2014/main" id="{8F527E4A-583A-402D-81D2-C0115305B45B}"/>
                  </a:ext>
                </a:extLst>
              </p:cNvPr>
              <p:cNvSpPr/>
              <p:nvPr/>
            </p:nvSpPr>
            <p:spPr>
              <a:xfrm rot="17376167">
                <a:off x="5515957" y="3691934"/>
                <a:ext cx="33897" cy="470877"/>
              </a:xfrm>
              <a:prstGeom prst="trapezoid">
                <a:avLst>
                  <a:gd name="adj" fmla="val 948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rapezoid 27">
                <a:extLst>
                  <a:ext uri="{FF2B5EF4-FFF2-40B4-BE49-F238E27FC236}">
                    <a16:creationId xmlns:a16="http://schemas.microsoft.com/office/drawing/2014/main" id="{55E54F99-E0B8-41F2-97E7-E63E6F896B95}"/>
                  </a:ext>
                </a:extLst>
              </p:cNvPr>
              <p:cNvSpPr/>
              <p:nvPr/>
            </p:nvSpPr>
            <p:spPr>
              <a:xfrm rot="12369361">
                <a:off x="5277160" y="3834964"/>
                <a:ext cx="49164" cy="116592"/>
              </a:xfrm>
              <a:prstGeom prst="trapezoid">
                <a:avLst>
                  <a:gd name="adj" fmla="val 94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aphic 51">
              <a:extLst>
                <a:ext uri="{FF2B5EF4-FFF2-40B4-BE49-F238E27FC236}">
                  <a16:creationId xmlns:a16="http://schemas.microsoft.com/office/drawing/2014/main" id="{C6BE4E72-F400-4592-94E3-50A3FFC48279}"/>
                </a:ext>
              </a:extLst>
            </p:cNvPr>
            <p:cNvGrpSpPr/>
            <p:nvPr/>
          </p:nvGrpSpPr>
          <p:grpSpPr>
            <a:xfrm>
              <a:off x="-9728" y="2438962"/>
              <a:ext cx="4314722" cy="4431102"/>
              <a:chOff x="4877104" y="3337195"/>
              <a:chExt cx="3199005" cy="3285291"/>
            </a:xfrm>
          </p:grpSpPr>
          <p:sp>
            <p:nvSpPr>
              <p:cNvPr id="26" name="Freeform: Shape 29">
                <a:extLst>
                  <a:ext uri="{FF2B5EF4-FFF2-40B4-BE49-F238E27FC236}">
                    <a16:creationId xmlns:a16="http://schemas.microsoft.com/office/drawing/2014/main" id="{7B8D8945-768F-4DEC-A977-738BBD454B10}"/>
                  </a:ext>
                </a:extLst>
              </p:cNvPr>
              <p:cNvSpPr/>
              <p:nvPr/>
            </p:nvSpPr>
            <p:spPr>
              <a:xfrm>
                <a:off x="4877104" y="4774993"/>
                <a:ext cx="3049295" cy="1847493"/>
              </a:xfrm>
              <a:custGeom>
                <a:avLst/>
                <a:gdLst>
                  <a:gd name="connsiteX0" fmla="*/ 2517670 w 3111946"/>
                  <a:gd name="connsiteY0" fmla="*/ 1502795 h 1836841"/>
                  <a:gd name="connsiteX1" fmla="*/ 2403600 w 3111946"/>
                  <a:gd name="connsiteY1" fmla="*/ 1713704 h 1836841"/>
                  <a:gd name="connsiteX2" fmla="*/ 2329506 w 3111946"/>
                  <a:gd name="connsiteY2" fmla="*/ 1819504 h 1836841"/>
                  <a:gd name="connsiteX3" fmla="*/ 2211990 w 3111946"/>
                  <a:gd name="connsiteY3" fmla="*/ 1836735 h 1836841"/>
                  <a:gd name="connsiteX4" fmla="*/ 1638881 w 3111946"/>
                  <a:gd name="connsiteY4" fmla="*/ 1836735 h 1836841"/>
                  <a:gd name="connsiteX5" fmla="*/ 492320 w 3111946"/>
                  <a:gd name="connsiteY5" fmla="*/ 1836735 h 1836841"/>
                  <a:gd name="connsiteX6" fmla="*/ 22254 w 3111946"/>
                  <a:gd name="connsiteY6" fmla="*/ 1836735 h 1836841"/>
                  <a:gd name="connsiteX7" fmla="*/ 8469 w 3111946"/>
                  <a:gd name="connsiteY7" fmla="*/ 1822950 h 1836841"/>
                  <a:gd name="connsiteX8" fmla="*/ 9158 w 3111946"/>
                  <a:gd name="connsiteY8" fmla="*/ 689484 h 1836841"/>
                  <a:gd name="connsiteX9" fmla="*/ 7091 w 3111946"/>
                  <a:gd name="connsiteY9" fmla="*/ 455485 h 1836841"/>
                  <a:gd name="connsiteX10" fmla="*/ 5368 w 3111946"/>
                  <a:gd name="connsiteY10" fmla="*/ 335556 h 1836841"/>
                  <a:gd name="connsiteX11" fmla="*/ 3644 w 3111946"/>
                  <a:gd name="connsiteY11" fmla="*/ 225621 h 1836841"/>
                  <a:gd name="connsiteX12" fmla="*/ 107031 w 3111946"/>
                  <a:gd name="connsiteY12" fmla="*/ 212181 h 1836841"/>
                  <a:gd name="connsiteX13" fmla="*/ 183882 w 3111946"/>
                  <a:gd name="connsiteY13" fmla="*/ 200119 h 1836841"/>
                  <a:gd name="connsiteX14" fmla="*/ 331726 w 3111946"/>
                  <a:gd name="connsiteY14" fmla="*/ 279727 h 1836841"/>
                  <a:gd name="connsiteX15" fmla="*/ 382041 w 3111946"/>
                  <a:gd name="connsiteY15" fmla="*/ 340381 h 1836841"/>
                  <a:gd name="connsiteX16" fmla="*/ 494732 w 3111946"/>
                  <a:gd name="connsiteY16" fmla="*/ 477541 h 1836841"/>
                  <a:gd name="connsiteX17" fmla="*/ 511619 w 3111946"/>
                  <a:gd name="connsiteY17" fmla="*/ 548878 h 1836841"/>
                  <a:gd name="connsiteX18" fmla="*/ 569860 w 3111946"/>
                  <a:gd name="connsiteY18" fmla="*/ 583340 h 1836841"/>
                  <a:gd name="connsiteX19" fmla="*/ 668078 w 3111946"/>
                  <a:gd name="connsiteY19" fmla="*/ 640203 h 1836841"/>
                  <a:gd name="connsiteX20" fmla="*/ 1070253 w 3111946"/>
                  <a:gd name="connsiteY20" fmla="*/ 834915 h 1836841"/>
                  <a:gd name="connsiteX21" fmla="*/ 1417289 w 3111946"/>
                  <a:gd name="connsiteY21" fmla="*/ 916591 h 1836841"/>
                  <a:gd name="connsiteX22" fmla="*/ 1762946 w 3111946"/>
                  <a:gd name="connsiteY22" fmla="*/ 954499 h 1836841"/>
                  <a:gd name="connsiteX23" fmla="*/ 1855649 w 3111946"/>
                  <a:gd name="connsiteY23" fmla="*/ 917969 h 1836841"/>
                  <a:gd name="connsiteX24" fmla="*/ 1997634 w 3111946"/>
                  <a:gd name="connsiteY24" fmla="*/ 733940 h 1836841"/>
                  <a:gd name="connsiteX25" fmla="*/ 2127212 w 3111946"/>
                  <a:gd name="connsiteY25" fmla="*/ 504421 h 1836841"/>
                  <a:gd name="connsiteX26" fmla="*/ 2345359 w 3111946"/>
                  <a:gd name="connsiteY26" fmla="*/ 47451 h 1836841"/>
                  <a:gd name="connsiteX27" fmla="*/ 2593143 w 3111946"/>
                  <a:gd name="connsiteY27" fmla="*/ 48829 h 1836841"/>
                  <a:gd name="connsiteX28" fmla="*/ 2813702 w 3111946"/>
                  <a:gd name="connsiteY28" fmla="*/ 191159 h 1836841"/>
                  <a:gd name="connsiteX29" fmla="*/ 2979465 w 3111946"/>
                  <a:gd name="connsiteY29" fmla="*/ 373120 h 1836841"/>
                  <a:gd name="connsiteX30" fmla="*/ 3052525 w 3111946"/>
                  <a:gd name="connsiteY30" fmla="*/ 472716 h 1836841"/>
                  <a:gd name="connsiteX31" fmla="*/ 3111111 w 3111946"/>
                  <a:gd name="connsiteY31" fmla="*/ 568866 h 1836841"/>
                  <a:gd name="connsiteX32" fmla="*/ 3033571 w 3111946"/>
                  <a:gd name="connsiteY32" fmla="*/ 678456 h 1836841"/>
                  <a:gd name="connsiteX33" fmla="*/ 2942246 w 3111946"/>
                  <a:gd name="connsiteY33" fmla="*/ 809068 h 1836841"/>
                  <a:gd name="connsiteX34" fmla="*/ 2733060 w 3111946"/>
                  <a:gd name="connsiteY34" fmla="*/ 1117506 h 1836841"/>
                  <a:gd name="connsiteX35" fmla="*/ 2522495 w 3111946"/>
                  <a:gd name="connsiteY35" fmla="*/ 1490044 h 1836841"/>
                  <a:gd name="connsiteX36" fmla="*/ 2517670 w 3111946"/>
                  <a:gd name="connsiteY36" fmla="*/ 1502795 h 1836841"/>
                  <a:gd name="connsiteX0" fmla="*/ 2520800 w 3115091"/>
                  <a:gd name="connsiteY0" fmla="*/ 1502795 h 1839666"/>
                  <a:gd name="connsiteX1" fmla="*/ 2406730 w 3115091"/>
                  <a:gd name="connsiteY1" fmla="*/ 1713704 h 1839666"/>
                  <a:gd name="connsiteX2" fmla="*/ 2332636 w 3115091"/>
                  <a:gd name="connsiteY2" fmla="*/ 1819504 h 1839666"/>
                  <a:gd name="connsiteX3" fmla="*/ 2215120 w 3115091"/>
                  <a:gd name="connsiteY3" fmla="*/ 1836735 h 1839666"/>
                  <a:gd name="connsiteX4" fmla="*/ 1642011 w 3115091"/>
                  <a:gd name="connsiteY4" fmla="*/ 1836735 h 1839666"/>
                  <a:gd name="connsiteX5" fmla="*/ 495450 w 3115091"/>
                  <a:gd name="connsiteY5" fmla="*/ 1836735 h 1839666"/>
                  <a:gd name="connsiteX6" fmla="*/ 25384 w 3115091"/>
                  <a:gd name="connsiteY6" fmla="*/ 1836735 h 1839666"/>
                  <a:gd name="connsiteX7" fmla="*/ 11599 w 3115091"/>
                  <a:gd name="connsiteY7" fmla="*/ 1822950 h 1839666"/>
                  <a:gd name="connsiteX8" fmla="*/ 12288 w 3115091"/>
                  <a:gd name="connsiteY8" fmla="*/ 689484 h 1839666"/>
                  <a:gd name="connsiteX9" fmla="*/ 10221 w 3115091"/>
                  <a:gd name="connsiteY9" fmla="*/ 455485 h 1839666"/>
                  <a:gd name="connsiteX10" fmla="*/ 6774 w 3115091"/>
                  <a:gd name="connsiteY10" fmla="*/ 225621 h 1839666"/>
                  <a:gd name="connsiteX11" fmla="*/ 110161 w 3115091"/>
                  <a:gd name="connsiteY11" fmla="*/ 212181 h 1839666"/>
                  <a:gd name="connsiteX12" fmla="*/ 187012 w 3115091"/>
                  <a:gd name="connsiteY12" fmla="*/ 200119 h 1839666"/>
                  <a:gd name="connsiteX13" fmla="*/ 334856 w 3115091"/>
                  <a:gd name="connsiteY13" fmla="*/ 279727 h 1839666"/>
                  <a:gd name="connsiteX14" fmla="*/ 385171 w 3115091"/>
                  <a:gd name="connsiteY14" fmla="*/ 340381 h 1839666"/>
                  <a:gd name="connsiteX15" fmla="*/ 497862 w 3115091"/>
                  <a:gd name="connsiteY15" fmla="*/ 477541 h 1839666"/>
                  <a:gd name="connsiteX16" fmla="*/ 514749 w 3115091"/>
                  <a:gd name="connsiteY16" fmla="*/ 548878 h 1839666"/>
                  <a:gd name="connsiteX17" fmla="*/ 572990 w 3115091"/>
                  <a:gd name="connsiteY17" fmla="*/ 583340 h 1839666"/>
                  <a:gd name="connsiteX18" fmla="*/ 671208 w 3115091"/>
                  <a:gd name="connsiteY18" fmla="*/ 640203 h 1839666"/>
                  <a:gd name="connsiteX19" fmla="*/ 1073383 w 3115091"/>
                  <a:gd name="connsiteY19" fmla="*/ 834915 h 1839666"/>
                  <a:gd name="connsiteX20" fmla="*/ 1420419 w 3115091"/>
                  <a:gd name="connsiteY20" fmla="*/ 916591 h 1839666"/>
                  <a:gd name="connsiteX21" fmla="*/ 1766076 w 3115091"/>
                  <a:gd name="connsiteY21" fmla="*/ 954499 h 1839666"/>
                  <a:gd name="connsiteX22" fmla="*/ 1858779 w 3115091"/>
                  <a:gd name="connsiteY22" fmla="*/ 917969 h 1839666"/>
                  <a:gd name="connsiteX23" fmla="*/ 2000764 w 3115091"/>
                  <a:gd name="connsiteY23" fmla="*/ 733940 h 1839666"/>
                  <a:gd name="connsiteX24" fmla="*/ 2130342 w 3115091"/>
                  <a:gd name="connsiteY24" fmla="*/ 504421 h 1839666"/>
                  <a:gd name="connsiteX25" fmla="*/ 2348489 w 3115091"/>
                  <a:gd name="connsiteY25" fmla="*/ 47451 h 1839666"/>
                  <a:gd name="connsiteX26" fmla="*/ 2596273 w 3115091"/>
                  <a:gd name="connsiteY26" fmla="*/ 48829 h 1839666"/>
                  <a:gd name="connsiteX27" fmla="*/ 2816832 w 3115091"/>
                  <a:gd name="connsiteY27" fmla="*/ 191159 h 1839666"/>
                  <a:gd name="connsiteX28" fmla="*/ 2982595 w 3115091"/>
                  <a:gd name="connsiteY28" fmla="*/ 373120 h 1839666"/>
                  <a:gd name="connsiteX29" fmla="*/ 3055655 w 3115091"/>
                  <a:gd name="connsiteY29" fmla="*/ 472716 h 1839666"/>
                  <a:gd name="connsiteX30" fmla="*/ 3114241 w 3115091"/>
                  <a:gd name="connsiteY30" fmla="*/ 568866 h 1839666"/>
                  <a:gd name="connsiteX31" fmla="*/ 3036701 w 3115091"/>
                  <a:gd name="connsiteY31" fmla="*/ 678456 h 1839666"/>
                  <a:gd name="connsiteX32" fmla="*/ 2945376 w 3115091"/>
                  <a:gd name="connsiteY32" fmla="*/ 809068 h 1839666"/>
                  <a:gd name="connsiteX33" fmla="*/ 2736190 w 3115091"/>
                  <a:gd name="connsiteY33" fmla="*/ 1117506 h 1839666"/>
                  <a:gd name="connsiteX34" fmla="*/ 2525625 w 3115091"/>
                  <a:gd name="connsiteY34" fmla="*/ 1490044 h 1839666"/>
                  <a:gd name="connsiteX35" fmla="*/ 2520800 w 3115091"/>
                  <a:gd name="connsiteY35" fmla="*/ 1502795 h 1839666"/>
                  <a:gd name="connsiteX0" fmla="*/ 2520211 w 3114502"/>
                  <a:gd name="connsiteY0" fmla="*/ 1502795 h 1839666"/>
                  <a:gd name="connsiteX1" fmla="*/ 2406141 w 3114502"/>
                  <a:gd name="connsiteY1" fmla="*/ 1713704 h 1839666"/>
                  <a:gd name="connsiteX2" fmla="*/ 2332047 w 3114502"/>
                  <a:gd name="connsiteY2" fmla="*/ 1819504 h 1839666"/>
                  <a:gd name="connsiteX3" fmla="*/ 2214531 w 3114502"/>
                  <a:gd name="connsiteY3" fmla="*/ 1836735 h 1839666"/>
                  <a:gd name="connsiteX4" fmla="*/ 1641422 w 3114502"/>
                  <a:gd name="connsiteY4" fmla="*/ 1836735 h 1839666"/>
                  <a:gd name="connsiteX5" fmla="*/ 494861 w 3114502"/>
                  <a:gd name="connsiteY5" fmla="*/ 1836735 h 1839666"/>
                  <a:gd name="connsiteX6" fmla="*/ 24795 w 3114502"/>
                  <a:gd name="connsiteY6" fmla="*/ 1836735 h 1839666"/>
                  <a:gd name="connsiteX7" fmla="*/ 11010 w 3114502"/>
                  <a:gd name="connsiteY7" fmla="*/ 1822950 h 1839666"/>
                  <a:gd name="connsiteX8" fmla="*/ 11699 w 3114502"/>
                  <a:gd name="connsiteY8" fmla="*/ 689484 h 1839666"/>
                  <a:gd name="connsiteX9" fmla="*/ 6185 w 3114502"/>
                  <a:gd name="connsiteY9" fmla="*/ 225621 h 1839666"/>
                  <a:gd name="connsiteX10" fmla="*/ 109572 w 3114502"/>
                  <a:gd name="connsiteY10" fmla="*/ 212181 h 1839666"/>
                  <a:gd name="connsiteX11" fmla="*/ 186423 w 3114502"/>
                  <a:gd name="connsiteY11" fmla="*/ 200119 h 1839666"/>
                  <a:gd name="connsiteX12" fmla="*/ 334267 w 3114502"/>
                  <a:gd name="connsiteY12" fmla="*/ 279727 h 1839666"/>
                  <a:gd name="connsiteX13" fmla="*/ 384582 w 3114502"/>
                  <a:gd name="connsiteY13" fmla="*/ 340381 h 1839666"/>
                  <a:gd name="connsiteX14" fmla="*/ 497273 w 3114502"/>
                  <a:gd name="connsiteY14" fmla="*/ 477541 h 1839666"/>
                  <a:gd name="connsiteX15" fmla="*/ 514160 w 3114502"/>
                  <a:gd name="connsiteY15" fmla="*/ 548878 h 1839666"/>
                  <a:gd name="connsiteX16" fmla="*/ 572401 w 3114502"/>
                  <a:gd name="connsiteY16" fmla="*/ 583340 h 1839666"/>
                  <a:gd name="connsiteX17" fmla="*/ 670619 w 3114502"/>
                  <a:gd name="connsiteY17" fmla="*/ 640203 h 1839666"/>
                  <a:gd name="connsiteX18" fmla="*/ 1072794 w 3114502"/>
                  <a:gd name="connsiteY18" fmla="*/ 834915 h 1839666"/>
                  <a:gd name="connsiteX19" fmla="*/ 1419830 w 3114502"/>
                  <a:gd name="connsiteY19" fmla="*/ 916591 h 1839666"/>
                  <a:gd name="connsiteX20" fmla="*/ 1765487 w 3114502"/>
                  <a:gd name="connsiteY20" fmla="*/ 954499 h 1839666"/>
                  <a:gd name="connsiteX21" fmla="*/ 1858190 w 3114502"/>
                  <a:gd name="connsiteY21" fmla="*/ 917969 h 1839666"/>
                  <a:gd name="connsiteX22" fmla="*/ 2000175 w 3114502"/>
                  <a:gd name="connsiteY22" fmla="*/ 733940 h 1839666"/>
                  <a:gd name="connsiteX23" fmla="*/ 2129753 w 3114502"/>
                  <a:gd name="connsiteY23" fmla="*/ 504421 h 1839666"/>
                  <a:gd name="connsiteX24" fmla="*/ 2347900 w 3114502"/>
                  <a:gd name="connsiteY24" fmla="*/ 47451 h 1839666"/>
                  <a:gd name="connsiteX25" fmla="*/ 2595684 w 3114502"/>
                  <a:gd name="connsiteY25" fmla="*/ 48829 h 1839666"/>
                  <a:gd name="connsiteX26" fmla="*/ 2816243 w 3114502"/>
                  <a:gd name="connsiteY26" fmla="*/ 191159 h 1839666"/>
                  <a:gd name="connsiteX27" fmla="*/ 2982006 w 3114502"/>
                  <a:gd name="connsiteY27" fmla="*/ 373120 h 1839666"/>
                  <a:gd name="connsiteX28" fmla="*/ 3055066 w 3114502"/>
                  <a:gd name="connsiteY28" fmla="*/ 472716 h 1839666"/>
                  <a:gd name="connsiteX29" fmla="*/ 3113652 w 3114502"/>
                  <a:gd name="connsiteY29" fmla="*/ 568866 h 1839666"/>
                  <a:gd name="connsiteX30" fmla="*/ 3036112 w 3114502"/>
                  <a:gd name="connsiteY30" fmla="*/ 678456 h 1839666"/>
                  <a:gd name="connsiteX31" fmla="*/ 2944787 w 3114502"/>
                  <a:gd name="connsiteY31" fmla="*/ 809068 h 1839666"/>
                  <a:gd name="connsiteX32" fmla="*/ 2735601 w 3114502"/>
                  <a:gd name="connsiteY32" fmla="*/ 1117506 h 1839666"/>
                  <a:gd name="connsiteX33" fmla="*/ 2525036 w 3114502"/>
                  <a:gd name="connsiteY33" fmla="*/ 1490044 h 1839666"/>
                  <a:gd name="connsiteX34" fmla="*/ 2520211 w 3114502"/>
                  <a:gd name="connsiteY34" fmla="*/ 1502795 h 1839666"/>
                  <a:gd name="connsiteX0" fmla="*/ 2520815 w 3115106"/>
                  <a:gd name="connsiteY0" fmla="*/ 1502795 h 1839666"/>
                  <a:gd name="connsiteX1" fmla="*/ 2406745 w 3115106"/>
                  <a:gd name="connsiteY1" fmla="*/ 1713704 h 1839666"/>
                  <a:gd name="connsiteX2" fmla="*/ 2332651 w 3115106"/>
                  <a:gd name="connsiteY2" fmla="*/ 1819504 h 1839666"/>
                  <a:gd name="connsiteX3" fmla="*/ 2215135 w 3115106"/>
                  <a:gd name="connsiteY3" fmla="*/ 1836735 h 1839666"/>
                  <a:gd name="connsiteX4" fmla="*/ 1642026 w 3115106"/>
                  <a:gd name="connsiteY4" fmla="*/ 1836735 h 1839666"/>
                  <a:gd name="connsiteX5" fmla="*/ 495465 w 3115106"/>
                  <a:gd name="connsiteY5" fmla="*/ 1836735 h 1839666"/>
                  <a:gd name="connsiteX6" fmla="*/ 25399 w 3115106"/>
                  <a:gd name="connsiteY6" fmla="*/ 1836735 h 1839666"/>
                  <a:gd name="connsiteX7" fmla="*/ 11614 w 3115106"/>
                  <a:gd name="connsiteY7" fmla="*/ 1822950 h 1839666"/>
                  <a:gd name="connsiteX8" fmla="*/ 6789 w 3115106"/>
                  <a:gd name="connsiteY8" fmla="*/ 225621 h 1839666"/>
                  <a:gd name="connsiteX9" fmla="*/ 110176 w 3115106"/>
                  <a:gd name="connsiteY9" fmla="*/ 212181 h 1839666"/>
                  <a:gd name="connsiteX10" fmla="*/ 187027 w 3115106"/>
                  <a:gd name="connsiteY10" fmla="*/ 200119 h 1839666"/>
                  <a:gd name="connsiteX11" fmla="*/ 334871 w 3115106"/>
                  <a:gd name="connsiteY11" fmla="*/ 279727 h 1839666"/>
                  <a:gd name="connsiteX12" fmla="*/ 385186 w 3115106"/>
                  <a:gd name="connsiteY12" fmla="*/ 340381 h 1839666"/>
                  <a:gd name="connsiteX13" fmla="*/ 497877 w 3115106"/>
                  <a:gd name="connsiteY13" fmla="*/ 477541 h 1839666"/>
                  <a:gd name="connsiteX14" fmla="*/ 514764 w 3115106"/>
                  <a:gd name="connsiteY14" fmla="*/ 548878 h 1839666"/>
                  <a:gd name="connsiteX15" fmla="*/ 573005 w 3115106"/>
                  <a:gd name="connsiteY15" fmla="*/ 583340 h 1839666"/>
                  <a:gd name="connsiteX16" fmla="*/ 671223 w 3115106"/>
                  <a:gd name="connsiteY16" fmla="*/ 640203 h 1839666"/>
                  <a:gd name="connsiteX17" fmla="*/ 1073398 w 3115106"/>
                  <a:gd name="connsiteY17" fmla="*/ 834915 h 1839666"/>
                  <a:gd name="connsiteX18" fmla="*/ 1420434 w 3115106"/>
                  <a:gd name="connsiteY18" fmla="*/ 916591 h 1839666"/>
                  <a:gd name="connsiteX19" fmla="*/ 1766091 w 3115106"/>
                  <a:gd name="connsiteY19" fmla="*/ 954499 h 1839666"/>
                  <a:gd name="connsiteX20" fmla="*/ 1858794 w 3115106"/>
                  <a:gd name="connsiteY20" fmla="*/ 917969 h 1839666"/>
                  <a:gd name="connsiteX21" fmla="*/ 2000779 w 3115106"/>
                  <a:gd name="connsiteY21" fmla="*/ 733940 h 1839666"/>
                  <a:gd name="connsiteX22" fmla="*/ 2130357 w 3115106"/>
                  <a:gd name="connsiteY22" fmla="*/ 504421 h 1839666"/>
                  <a:gd name="connsiteX23" fmla="*/ 2348504 w 3115106"/>
                  <a:gd name="connsiteY23" fmla="*/ 47451 h 1839666"/>
                  <a:gd name="connsiteX24" fmla="*/ 2596288 w 3115106"/>
                  <a:gd name="connsiteY24" fmla="*/ 48829 h 1839666"/>
                  <a:gd name="connsiteX25" fmla="*/ 2816847 w 3115106"/>
                  <a:gd name="connsiteY25" fmla="*/ 191159 h 1839666"/>
                  <a:gd name="connsiteX26" fmla="*/ 2982610 w 3115106"/>
                  <a:gd name="connsiteY26" fmla="*/ 373120 h 1839666"/>
                  <a:gd name="connsiteX27" fmla="*/ 3055670 w 3115106"/>
                  <a:gd name="connsiteY27" fmla="*/ 472716 h 1839666"/>
                  <a:gd name="connsiteX28" fmla="*/ 3114256 w 3115106"/>
                  <a:gd name="connsiteY28" fmla="*/ 568866 h 1839666"/>
                  <a:gd name="connsiteX29" fmla="*/ 3036716 w 3115106"/>
                  <a:gd name="connsiteY29" fmla="*/ 678456 h 1839666"/>
                  <a:gd name="connsiteX30" fmla="*/ 2945391 w 3115106"/>
                  <a:gd name="connsiteY30" fmla="*/ 809068 h 1839666"/>
                  <a:gd name="connsiteX31" fmla="*/ 2736205 w 3115106"/>
                  <a:gd name="connsiteY31" fmla="*/ 1117506 h 1839666"/>
                  <a:gd name="connsiteX32" fmla="*/ 2525640 w 3115106"/>
                  <a:gd name="connsiteY32" fmla="*/ 1490044 h 1839666"/>
                  <a:gd name="connsiteX33" fmla="*/ 2520815 w 3115106"/>
                  <a:gd name="connsiteY33" fmla="*/ 1502795 h 1839666"/>
                  <a:gd name="connsiteX0" fmla="*/ 2541382 w 3135673"/>
                  <a:gd name="connsiteY0" fmla="*/ 1502795 h 1956076"/>
                  <a:gd name="connsiteX1" fmla="*/ 2427312 w 3135673"/>
                  <a:gd name="connsiteY1" fmla="*/ 1713704 h 1956076"/>
                  <a:gd name="connsiteX2" fmla="*/ 2353218 w 3135673"/>
                  <a:gd name="connsiteY2" fmla="*/ 1819504 h 1956076"/>
                  <a:gd name="connsiteX3" fmla="*/ 2235702 w 3135673"/>
                  <a:gd name="connsiteY3" fmla="*/ 1836735 h 1956076"/>
                  <a:gd name="connsiteX4" fmla="*/ 1662593 w 3135673"/>
                  <a:gd name="connsiteY4" fmla="*/ 1836735 h 1956076"/>
                  <a:gd name="connsiteX5" fmla="*/ 516032 w 3135673"/>
                  <a:gd name="connsiteY5" fmla="*/ 1836735 h 1956076"/>
                  <a:gd name="connsiteX6" fmla="*/ 45966 w 3135673"/>
                  <a:gd name="connsiteY6" fmla="*/ 1836735 h 1956076"/>
                  <a:gd name="connsiteX7" fmla="*/ 27356 w 3135673"/>
                  <a:gd name="connsiteY7" fmla="*/ 225621 h 1956076"/>
                  <a:gd name="connsiteX8" fmla="*/ 130743 w 3135673"/>
                  <a:gd name="connsiteY8" fmla="*/ 212181 h 1956076"/>
                  <a:gd name="connsiteX9" fmla="*/ 207594 w 3135673"/>
                  <a:gd name="connsiteY9" fmla="*/ 200119 h 1956076"/>
                  <a:gd name="connsiteX10" fmla="*/ 355438 w 3135673"/>
                  <a:gd name="connsiteY10" fmla="*/ 279727 h 1956076"/>
                  <a:gd name="connsiteX11" fmla="*/ 405753 w 3135673"/>
                  <a:gd name="connsiteY11" fmla="*/ 340381 h 1956076"/>
                  <a:gd name="connsiteX12" fmla="*/ 518444 w 3135673"/>
                  <a:gd name="connsiteY12" fmla="*/ 477541 h 1956076"/>
                  <a:gd name="connsiteX13" fmla="*/ 535331 w 3135673"/>
                  <a:gd name="connsiteY13" fmla="*/ 548878 h 1956076"/>
                  <a:gd name="connsiteX14" fmla="*/ 593572 w 3135673"/>
                  <a:gd name="connsiteY14" fmla="*/ 583340 h 1956076"/>
                  <a:gd name="connsiteX15" fmla="*/ 691790 w 3135673"/>
                  <a:gd name="connsiteY15" fmla="*/ 640203 h 1956076"/>
                  <a:gd name="connsiteX16" fmla="*/ 1093965 w 3135673"/>
                  <a:gd name="connsiteY16" fmla="*/ 834915 h 1956076"/>
                  <a:gd name="connsiteX17" fmla="*/ 1441001 w 3135673"/>
                  <a:gd name="connsiteY17" fmla="*/ 916591 h 1956076"/>
                  <a:gd name="connsiteX18" fmla="*/ 1786658 w 3135673"/>
                  <a:gd name="connsiteY18" fmla="*/ 954499 h 1956076"/>
                  <a:gd name="connsiteX19" fmla="*/ 1879361 w 3135673"/>
                  <a:gd name="connsiteY19" fmla="*/ 917969 h 1956076"/>
                  <a:gd name="connsiteX20" fmla="*/ 2021346 w 3135673"/>
                  <a:gd name="connsiteY20" fmla="*/ 733940 h 1956076"/>
                  <a:gd name="connsiteX21" fmla="*/ 2150924 w 3135673"/>
                  <a:gd name="connsiteY21" fmla="*/ 504421 h 1956076"/>
                  <a:gd name="connsiteX22" fmla="*/ 2369071 w 3135673"/>
                  <a:gd name="connsiteY22" fmla="*/ 47451 h 1956076"/>
                  <a:gd name="connsiteX23" fmla="*/ 2616855 w 3135673"/>
                  <a:gd name="connsiteY23" fmla="*/ 48829 h 1956076"/>
                  <a:gd name="connsiteX24" fmla="*/ 2837414 w 3135673"/>
                  <a:gd name="connsiteY24" fmla="*/ 191159 h 1956076"/>
                  <a:gd name="connsiteX25" fmla="*/ 3003177 w 3135673"/>
                  <a:gd name="connsiteY25" fmla="*/ 373120 h 1956076"/>
                  <a:gd name="connsiteX26" fmla="*/ 3076237 w 3135673"/>
                  <a:gd name="connsiteY26" fmla="*/ 472716 h 1956076"/>
                  <a:gd name="connsiteX27" fmla="*/ 3134823 w 3135673"/>
                  <a:gd name="connsiteY27" fmla="*/ 568866 h 1956076"/>
                  <a:gd name="connsiteX28" fmla="*/ 3057283 w 3135673"/>
                  <a:gd name="connsiteY28" fmla="*/ 678456 h 1956076"/>
                  <a:gd name="connsiteX29" fmla="*/ 2965958 w 3135673"/>
                  <a:gd name="connsiteY29" fmla="*/ 809068 h 1956076"/>
                  <a:gd name="connsiteX30" fmla="*/ 2756772 w 3135673"/>
                  <a:gd name="connsiteY30" fmla="*/ 1117506 h 1956076"/>
                  <a:gd name="connsiteX31" fmla="*/ 2546207 w 3135673"/>
                  <a:gd name="connsiteY31" fmla="*/ 1490044 h 1956076"/>
                  <a:gd name="connsiteX32" fmla="*/ 2541382 w 3135673"/>
                  <a:gd name="connsiteY32" fmla="*/ 1502795 h 195607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749608 w 3222688"/>
                  <a:gd name="connsiteY4" fmla="*/ 1836735 h 1839666"/>
                  <a:gd name="connsiteX5" fmla="*/ 603047 w 3222688"/>
                  <a:gd name="connsiteY5" fmla="*/ 1836735 h 1839666"/>
                  <a:gd name="connsiteX6" fmla="*/ 132981 w 3222688"/>
                  <a:gd name="connsiteY6" fmla="*/ 1836735 h 1839666"/>
                  <a:gd name="connsiteX7" fmla="*/ 114371 w 3222688"/>
                  <a:gd name="connsiteY7" fmla="*/ 225621 h 1839666"/>
                  <a:gd name="connsiteX8" fmla="*/ 217758 w 3222688"/>
                  <a:gd name="connsiteY8" fmla="*/ 212181 h 1839666"/>
                  <a:gd name="connsiteX9" fmla="*/ 294609 w 3222688"/>
                  <a:gd name="connsiteY9" fmla="*/ 200119 h 1839666"/>
                  <a:gd name="connsiteX10" fmla="*/ 442453 w 3222688"/>
                  <a:gd name="connsiteY10" fmla="*/ 279727 h 1839666"/>
                  <a:gd name="connsiteX11" fmla="*/ 492768 w 3222688"/>
                  <a:gd name="connsiteY11" fmla="*/ 340381 h 1839666"/>
                  <a:gd name="connsiteX12" fmla="*/ 605459 w 3222688"/>
                  <a:gd name="connsiteY12" fmla="*/ 477541 h 1839666"/>
                  <a:gd name="connsiteX13" fmla="*/ 622346 w 3222688"/>
                  <a:gd name="connsiteY13" fmla="*/ 548878 h 1839666"/>
                  <a:gd name="connsiteX14" fmla="*/ 680587 w 3222688"/>
                  <a:gd name="connsiteY14" fmla="*/ 583340 h 1839666"/>
                  <a:gd name="connsiteX15" fmla="*/ 778805 w 3222688"/>
                  <a:gd name="connsiteY15" fmla="*/ 640203 h 1839666"/>
                  <a:gd name="connsiteX16" fmla="*/ 1180980 w 3222688"/>
                  <a:gd name="connsiteY16" fmla="*/ 834915 h 1839666"/>
                  <a:gd name="connsiteX17" fmla="*/ 1528016 w 3222688"/>
                  <a:gd name="connsiteY17" fmla="*/ 916591 h 1839666"/>
                  <a:gd name="connsiteX18" fmla="*/ 1873673 w 3222688"/>
                  <a:gd name="connsiteY18" fmla="*/ 954499 h 1839666"/>
                  <a:gd name="connsiteX19" fmla="*/ 1966376 w 3222688"/>
                  <a:gd name="connsiteY19" fmla="*/ 917969 h 1839666"/>
                  <a:gd name="connsiteX20" fmla="*/ 2108361 w 3222688"/>
                  <a:gd name="connsiteY20" fmla="*/ 733940 h 1839666"/>
                  <a:gd name="connsiteX21" fmla="*/ 2237939 w 3222688"/>
                  <a:gd name="connsiteY21" fmla="*/ 504421 h 1839666"/>
                  <a:gd name="connsiteX22" fmla="*/ 2456086 w 3222688"/>
                  <a:gd name="connsiteY22" fmla="*/ 47451 h 1839666"/>
                  <a:gd name="connsiteX23" fmla="*/ 2703870 w 3222688"/>
                  <a:gd name="connsiteY23" fmla="*/ 48829 h 1839666"/>
                  <a:gd name="connsiteX24" fmla="*/ 2924429 w 3222688"/>
                  <a:gd name="connsiteY24" fmla="*/ 191159 h 1839666"/>
                  <a:gd name="connsiteX25" fmla="*/ 3090192 w 3222688"/>
                  <a:gd name="connsiteY25" fmla="*/ 373120 h 1839666"/>
                  <a:gd name="connsiteX26" fmla="*/ 3163252 w 3222688"/>
                  <a:gd name="connsiteY26" fmla="*/ 472716 h 1839666"/>
                  <a:gd name="connsiteX27" fmla="*/ 3221838 w 3222688"/>
                  <a:gd name="connsiteY27" fmla="*/ 568866 h 1839666"/>
                  <a:gd name="connsiteX28" fmla="*/ 3144298 w 3222688"/>
                  <a:gd name="connsiteY28" fmla="*/ 678456 h 1839666"/>
                  <a:gd name="connsiteX29" fmla="*/ 3052973 w 3222688"/>
                  <a:gd name="connsiteY29" fmla="*/ 809068 h 1839666"/>
                  <a:gd name="connsiteX30" fmla="*/ 2843787 w 3222688"/>
                  <a:gd name="connsiteY30" fmla="*/ 1117506 h 1839666"/>
                  <a:gd name="connsiteX31" fmla="*/ 2633222 w 3222688"/>
                  <a:gd name="connsiteY31" fmla="*/ 1490044 h 1839666"/>
                  <a:gd name="connsiteX32" fmla="*/ 2628397 w 3222688"/>
                  <a:gd name="connsiteY32" fmla="*/ 1502795 h 183966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749608 w 3222688"/>
                  <a:gd name="connsiteY4" fmla="*/ 1836735 h 1839666"/>
                  <a:gd name="connsiteX5" fmla="*/ 132981 w 3222688"/>
                  <a:gd name="connsiteY5" fmla="*/ 1836735 h 1839666"/>
                  <a:gd name="connsiteX6" fmla="*/ 114371 w 3222688"/>
                  <a:gd name="connsiteY6" fmla="*/ 225621 h 1839666"/>
                  <a:gd name="connsiteX7" fmla="*/ 217758 w 3222688"/>
                  <a:gd name="connsiteY7" fmla="*/ 212181 h 1839666"/>
                  <a:gd name="connsiteX8" fmla="*/ 294609 w 3222688"/>
                  <a:gd name="connsiteY8" fmla="*/ 200119 h 1839666"/>
                  <a:gd name="connsiteX9" fmla="*/ 442453 w 3222688"/>
                  <a:gd name="connsiteY9" fmla="*/ 279727 h 1839666"/>
                  <a:gd name="connsiteX10" fmla="*/ 492768 w 3222688"/>
                  <a:gd name="connsiteY10" fmla="*/ 340381 h 1839666"/>
                  <a:gd name="connsiteX11" fmla="*/ 605459 w 3222688"/>
                  <a:gd name="connsiteY11" fmla="*/ 477541 h 1839666"/>
                  <a:gd name="connsiteX12" fmla="*/ 622346 w 3222688"/>
                  <a:gd name="connsiteY12" fmla="*/ 548878 h 1839666"/>
                  <a:gd name="connsiteX13" fmla="*/ 680587 w 3222688"/>
                  <a:gd name="connsiteY13" fmla="*/ 583340 h 1839666"/>
                  <a:gd name="connsiteX14" fmla="*/ 778805 w 3222688"/>
                  <a:gd name="connsiteY14" fmla="*/ 640203 h 1839666"/>
                  <a:gd name="connsiteX15" fmla="*/ 1180980 w 3222688"/>
                  <a:gd name="connsiteY15" fmla="*/ 834915 h 1839666"/>
                  <a:gd name="connsiteX16" fmla="*/ 1528016 w 3222688"/>
                  <a:gd name="connsiteY16" fmla="*/ 916591 h 1839666"/>
                  <a:gd name="connsiteX17" fmla="*/ 1873673 w 3222688"/>
                  <a:gd name="connsiteY17" fmla="*/ 954499 h 1839666"/>
                  <a:gd name="connsiteX18" fmla="*/ 1966376 w 3222688"/>
                  <a:gd name="connsiteY18" fmla="*/ 917969 h 1839666"/>
                  <a:gd name="connsiteX19" fmla="*/ 2108361 w 3222688"/>
                  <a:gd name="connsiteY19" fmla="*/ 733940 h 1839666"/>
                  <a:gd name="connsiteX20" fmla="*/ 2237939 w 3222688"/>
                  <a:gd name="connsiteY20" fmla="*/ 504421 h 1839666"/>
                  <a:gd name="connsiteX21" fmla="*/ 2456086 w 3222688"/>
                  <a:gd name="connsiteY21" fmla="*/ 47451 h 1839666"/>
                  <a:gd name="connsiteX22" fmla="*/ 2703870 w 3222688"/>
                  <a:gd name="connsiteY22" fmla="*/ 48829 h 1839666"/>
                  <a:gd name="connsiteX23" fmla="*/ 2924429 w 3222688"/>
                  <a:gd name="connsiteY23" fmla="*/ 191159 h 1839666"/>
                  <a:gd name="connsiteX24" fmla="*/ 3090192 w 3222688"/>
                  <a:gd name="connsiteY24" fmla="*/ 373120 h 1839666"/>
                  <a:gd name="connsiteX25" fmla="*/ 3163252 w 3222688"/>
                  <a:gd name="connsiteY25" fmla="*/ 472716 h 1839666"/>
                  <a:gd name="connsiteX26" fmla="*/ 3221838 w 3222688"/>
                  <a:gd name="connsiteY26" fmla="*/ 568866 h 1839666"/>
                  <a:gd name="connsiteX27" fmla="*/ 3144298 w 3222688"/>
                  <a:gd name="connsiteY27" fmla="*/ 678456 h 1839666"/>
                  <a:gd name="connsiteX28" fmla="*/ 3052973 w 3222688"/>
                  <a:gd name="connsiteY28" fmla="*/ 809068 h 1839666"/>
                  <a:gd name="connsiteX29" fmla="*/ 2843787 w 3222688"/>
                  <a:gd name="connsiteY29" fmla="*/ 1117506 h 1839666"/>
                  <a:gd name="connsiteX30" fmla="*/ 2633222 w 3222688"/>
                  <a:gd name="connsiteY30" fmla="*/ 1490044 h 1839666"/>
                  <a:gd name="connsiteX31" fmla="*/ 2628397 w 3222688"/>
                  <a:gd name="connsiteY31" fmla="*/ 1502795 h 183966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32981 w 3222688"/>
                  <a:gd name="connsiteY4" fmla="*/ 1836735 h 1839666"/>
                  <a:gd name="connsiteX5" fmla="*/ 114371 w 3222688"/>
                  <a:gd name="connsiteY5" fmla="*/ 225621 h 1839666"/>
                  <a:gd name="connsiteX6" fmla="*/ 217758 w 3222688"/>
                  <a:gd name="connsiteY6" fmla="*/ 212181 h 1839666"/>
                  <a:gd name="connsiteX7" fmla="*/ 294609 w 3222688"/>
                  <a:gd name="connsiteY7" fmla="*/ 200119 h 1839666"/>
                  <a:gd name="connsiteX8" fmla="*/ 442453 w 3222688"/>
                  <a:gd name="connsiteY8" fmla="*/ 279727 h 1839666"/>
                  <a:gd name="connsiteX9" fmla="*/ 492768 w 3222688"/>
                  <a:gd name="connsiteY9" fmla="*/ 340381 h 1839666"/>
                  <a:gd name="connsiteX10" fmla="*/ 605459 w 3222688"/>
                  <a:gd name="connsiteY10" fmla="*/ 477541 h 1839666"/>
                  <a:gd name="connsiteX11" fmla="*/ 622346 w 3222688"/>
                  <a:gd name="connsiteY11" fmla="*/ 548878 h 1839666"/>
                  <a:gd name="connsiteX12" fmla="*/ 680587 w 3222688"/>
                  <a:gd name="connsiteY12" fmla="*/ 583340 h 1839666"/>
                  <a:gd name="connsiteX13" fmla="*/ 778805 w 3222688"/>
                  <a:gd name="connsiteY13" fmla="*/ 640203 h 1839666"/>
                  <a:gd name="connsiteX14" fmla="*/ 1180980 w 3222688"/>
                  <a:gd name="connsiteY14" fmla="*/ 834915 h 1839666"/>
                  <a:gd name="connsiteX15" fmla="*/ 1528016 w 3222688"/>
                  <a:gd name="connsiteY15" fmla="*/ 916591 h 1839666"/>
                  <a:gd name="connsiteX16" fmla="*/ 1873673 w 3222688"/>
                  <a:gd name="connsiteY16" fmla="*/ 954499 h 1839666"/>
                  <a:gd name="connsiteX17" fmla="*/ 1966376 w 3222688"/>
                  <a:gd name="connsiteY17" fmla="*/ 917969 h 1839666"/>
                  <a:gd name="connsiteX18" fmla="*/ 2108361 w 3222688"/>
                  <a:gd name="connsiteY18" fmla="*/ 733940 h 1839666"/>
                  <a:gd name="connsiteX19" fmla="*/ 2237939 w 3222688"/>
                  <a:gd name="connsiteY19" fmla="*/ 504421 h 1839666"/>
                  <a:gd name="connsiteX20" fmla="*/ 2456086 w 3222688"/>
                  <a:gd name="connsiteY20" fmla="*/ 47451 h 1839666"/>
                  <a:gd name="connsiteX21" fmla="*/ 2703870 w 3222688"/>
                  <a:gd name="connsiteY21" fmla="*/ 48829 h 1839666"/>
                  <a:gd name="connsiteX22" fmla="*/ 2924429 w 3222688"/>
                  <a:gd name="connsiteY22" fmla="*/ 191159 h 1839666"/>
                  <a:gd name="connsiteX23" fmla="*/ 3090192 w 3222688"/>
                  <a:gd name="connsiteY23" fmla="*/ 373120 h 1839666"/>
                  <a:gd name="connsiteX24" fmla="*/ 3163252 w 3222688"/>
                  <a:gd name="connsiteY24" fmla="*/ 472716 h 1839666"/>
                  <a:gd name="connsiteX25" fmla="*/ 3221838 w 3222688"/>
                  <a:gd name="connsiteY25" fmla="*/ 568866 h 1839666"/>
                  <a:gd name="connsiteX26" fmla="*/ 3144298 w 3222688"/>
                  <a:gd name="connsiteY26" fmla="*/ 678456 h 1839666"/>
                  <a:gd name="connsiteX27" fmla="*/ 3052973 w 3222688"/>
                  <a:gd name="connsiteY27" fmla="*/ 809068 h 1839666"/>
                  <a:gd name="connsiteX28" fmla="*/ 2843787 w 3222688"/>
                  <a:gd name="connsiteY28" fmla="*/ 1117506 h 1839666"/>
                  <a:gd name="connsiteX29" fmla="*/ 2633222 w 3222688"/>
                  <a:gd name="connsiteY29" fmla="*/ 1490044 h 1839666"/>
                  <a:gd name="connsiteX30" fmla="*/ 2628397 w 3222688"/>
                  <a:gd name="connsiteY30" fmla="*/ 1502795 h 1839666"/>
                  <a:gd name="connsiteX0" fmla="*/ 2517016 w 3111307"/>
                  <a:gd name="connsiteY0" fmla="*/ 1502795 h 1839666"/>
                  <a:gd name="connsiteX1" fmla="*/ 2402946 w 3111307"/>
                  <a:gd name="connsiteY1" fmla="*/ 1713704 h 1839666"/>
                  <a:gd name="connsiteX2" fmla="*/ 2328852 w 3111307"/>
                  <a:gd name="connsiteY2" fmla="*/ 1819504 h 1839666"/>
                  <a:gd name="connsiteX3" fmla="*/ 2211336 w 3111307"/>
                  <a:gd name="connsiteY3" fmla="*/ 1836735 h 1839666"/>
                  <a:gd name="connsiteX4" fmla="*/ 21600 w 3111307"/>
                  <a:gd name="connsiteY4" fmla="*/ 1836735 h 1839666"/>
                  <a:gd name="connsiteX5" fmla="*/ 2990 w 3111307"/>
                  <a:gd name="connsiteY5" fmla="*/ 225621 h 1839666"/>
                  <a:gd name="connsiteX6" fmla="*/ 106377 w 3111307"/>
                  <a:gd name="connsiteY6" fmla="*/ 212181 h 1839666"/>
                  <a:gd name="connsiteX7" fmla="*/ 183228 w 3111307"/>
                  <a:gd name="connsiteY7" fmla="*/ 200119 h 1839666"/>
                  <a:gd name="connsiteX8" fmla="*/ 331072 w 3111307"/>
                  <a:gd name="connsiteY8" fmla="*/ 279727 h 1839666"/>
                  <a:gd name="connsiteX9" fmla="*/ 381387 w 3111307"/>
                  <a:gd name="connsiteY9" fmla="*/ 340381 h 1839666"/>
                  <a:gd name="connsiteX10" fmla="*/ 494078 w 3111307"/>
                  <a:gd name="connsiteY10" fmla="*/ 477541 h 1839666"/>
                  <a:gd name="connsiteX11" fmla="*/ 510965 w 3111307"/>
                  <a:gd name="connsiteY11" fmla="*/ 548878 h 1839666"/>
                  <a:gd name="connsiteX12" fmla="*/ 569206 w 3111307"/>
                  <a:gd name="connsiteY12" fmla="*/ 583340 h 1839666"/>
                  <a:gd name="connsiteX13" fmla="*/ 667424 w 3111307"/>
                  <a:gd name="connsiteY13" fmla="*/ 640203 h 1839666"/>
                  <a:gd name="connsiteX14" fmla="*/ 1069599 w 3111307"/>
                  <a:gd name="connsiteY14" fmla="*/ 834915 h 1839666"/>
                  <a:gd name="connsiteX15" fmla="*/ 1416635 w 3111307"/>
                  <a:gd name="connsiteY15" fmla="*/ 916591 h 1839666"/>
                  <a:gd name="connsiteX16" fmla="*/ 1762292 w 3111307"/>
                  <a:gd name="connsiteY16" fmla="*/ 954499 h 1839666"/>
                  <a:gd name="connsiteX17" fmla="*/ 1854995 w 3111307"/>
                  <a:gd name="connsiteY17" fmla="*/ 917969 h 1839666"/>
                  <a:gd name="connsiteX18" fmla="*/ 1996980 w 3111307"/>
                  <a:gd name="connsiteY18" fmla="*/ 733940 h 1839666"/>
                  <a:gd name="connsiteX19" fmla="*/ 2126558 w 3111307"/>
                  <a:gd name="connsiteY19" fmla="*/ 504421 h 1839666"/>
                  <a:gd name="connsiteX20" fmla="*/ 2344705 w 3111307"/>
                  <a:gd name="connsiteY20" fmla="*/ 47451 h 1839666"/>
                  <a:gd name="connsiteX21" fmla="*/ 2592489 w 3111307"/>
                  <a:gd name="connsiteY21" fmla="*/ 48829 h 1839666"/>
                  <a:gd name="connsiteX22" fmla="*/ 2813048 w 3111307"/>
                  <a:gd name="connsiteY22" fmla="*/ 191159 h 1839666"/>
                  <a:gd name="connsiteX23" fmla="*/ 2978811 w 3111307"/>
                  <a:gd name="connsiteY23" fmla="*/ 373120 h 1839666"/>
                  <a:gd name="connsiteX24" fmla="*/ 3051871 w 3111307"/>
                  <a:gd name="connsiteY24" fmla="*/ 472716 h 1839666"/>
                  <a:gd name="connsiteX25" fmla="*/ 3110457 w 3111307"/>
                  <a:gd name="connsiteY25" fmla="*/ 568866 h 1839666"/>
                  <a:gd name="connsiteX26" fmla="*/ 3032917 w 3111307"/>
                  <a:gd name="connsiteY26" fmla="*/ 678456 h 1839666"/>
                  <a:gd name="connsiteX27" fmla="*/ 2941592 w 3111307"/>
                  <a:gd name="connsiteY27" fmla="*/ 809068 h 1839666"/>
                  <a:gd name="connsiteX28" fmla="*/ 2732406 w 3111307"/>
                  <a:gd name="connsiteY28" fmla="*/ 1117506 h 1839666"/>
                  <a:gd name="connsiteX29" fmla="*/ 2521841 w 3111307"/>
                  <a:gd name="connsiteY29" fmla="*/ 1490044 h 1839666"/>
                  <a:gd name="connsiteX30" fmla="*/ 2517016 w 3111307"/>
                  <a:gd name="connsiteY30" fmla="*/ 1502795 h 1839666"/>
                  <a:gd name="connsiteX0" fmla="*/ 2518960 w 3113251"/>
                  <a:gd name="connsiteY0" fmla="*/ 1502795 h 1839666"/>
                  <a:gd name="connsiteX1" fmla="*/ 2404890 w 3113251"/>
                  <a:gd name="connsiteY1" fmla="*/ 1713704 h 1839666"/>
                  <a:gd name="connsiteX2" fmla="*/ 2330796 w 3113251"/>
                  <a:gd name="connsiteY2" fmla="*/ 1819504 h 1839666"/>
                  <a:gd name="connsiteX3" fmla="*/ 2213280 w 3113251"/>
                  <a:gd name="connsiteY3" fmla="*/ 1836735 h 1839666"/>
                  <a:gd name="connsiteX4" fmla="*/ 23544 w 3113251"/>
                  <a:gd name="connsiteY4" fmla="*/ 1836735 h 1839666"/>
                  <a:gd name="connsiteX5" fmla="*/ 4934 w 3113251"/>
                  <a:gd name="connsiteY5" fmla="*/ 225621 h 1839666"/>
                  <a:gd name="connsiteX6" fmla="*/ 108321 w 3113251"/>
                  <a:gd name="connsiteY6" fmla="*/ 212181 h 1839666"/>
                  <a:gd name="connsiteX7" fmla="*/ 185172 w 3113251"/>
                  <a:gd name="connsiteY7" fmla="*/ 200119 h 1839666"/>
                  <a:gd name="connsiteX8" fmla="*/ 333016 w 3113251"/>
                  <a:gd name="connsiteY8" fmla="*/ 279727 h 1839666"/>
                  <a:gd name="connsiteX9" fmla="*/ 383331 w 3113251"/>
                  <a:gd name="connsiteY9" fmla="*/ 340381 h 1839666"/>
                  <a:gd name="connsiteX10" fmla="*/ 496022 w 3113251"/>
                  <a:gd name="connsiteY10" fmla="*/ 477541 h 1839666"/>
                  <a:gd name="connsiteX11" fmla="*/ 512909 w 3113251"/>
                  <a:gd name="connsiteY11" fmla="*/ 548878 h 1839666"/>
                  <a:gd name="connsiteX12" fmla="*/ 571150 w 3113251"/>
                  <a:gd name="connsiteY12" fmla="*/ 583340 h 1839666"/>
                  <a:gd name="connsiteX13" fmla="*/ 669368 w 3113251"/>
                  <a:gd name="connsiteY13" fmla="*/ 640203 h 1839666"/>
                  <a:gd name="connsiteX14" fmla="*/ 1071543 w 3113251"/>
                  <a:gd name="connsiteY14" fmla="*/ 834915 h 1839666"/>
                  <a:gd name="connsiteX15" fmla="*/ 1418579 w 3113251"/>
                  <a:gd name="connsiteY15" fmla="*/ 916591 h 1839666"/>
                  <a:gd name="connsiteX16" fmla="*/ 1764236 w 3113251"/>
                  <a:gd name="connsiteY16" fmla="*/ 954499 h 1839666"/>
                  <a:gd name="connsiteX17" fmla="*/ 1856939 w 3113251"/>
                  <a:gd name="connsiteY17" fmla="*/ 917969 h 1839666"/>
                  <a:gd name="connsiteX18" fmla="*/ 1998924 w 3113251"/>
                  <a:gd name="connsiteY18" fmla="*/ 733940 h 1839666"/>
                  <a:gd name="connsiteX19" fmla="*/ 2128502 w 3113251"/>
                  <a:gd name="connsiteY19" fmla="*/ 504421 h 1839666"/>
                  <a:gd name="connsiteX20" fmla="*/ 2346649 w 3113251"/>
                  <a:gd name="connsiteY20" fmla="*/ 47451 h 1839666"/>
                  <a:gd name="connsiteX21" fmla="*/ 2594433 w 3113251"/>
                  <a:gd name="connsiteY21" fmla="*/ 48829 h 1839666"/>
                  <a:gd name="connsiteX22" fmla="*/ 2814992 w 3113251"/>
                  <a:gd name="connsiteY22" fmla="*/ 191159 h 1839666"/>
                  <a:gd name="connsiteX23" fmla="*/ 2980755 w 3113251"/>
                  <a:gd name="connsiteY23" fmla="*/ 373120 h 1839666"/>
                  <a:gd name="connsiteX24" fmla="*/ 3053815 w 3113251"/>
                  <a:gd name="connsiteY24" fmla="*/ 472716 h 1839666"/>
                  <a:gd name="connsiteX25" fmla="*/ 3112401 w 3113251"/>
                  <a:gd name="connsiteY25" fmla="*/ 568866 h 1839666"/>
                  <a:gd name="connsiteX26" fmla="*/ 3034861 w 3113251"/>
                  <a:gd name="connsiteY26" fmla="*/ 678456 h 1839666"/>
                  <a:gd name="connsiteX27" fmla="*/ 2943536 w 3113251"/>
                  <a:gd name="connsiteY27" fmla="*/ 809068 h 1839666"/>
                  <a:gd name="connsiteX28" fmla="*/ 2734350 w 3113251"/>
                  <a:gd name="connsiteY28" fmla="*/ 1117506 h 1839666"/>
                  <a:gd name="connsiteX29" fmla="*/ 2523785 w 3113251"/>
                  <a:gd name="connsiteY29" fmla="*/ 1490044 h 1839666"/>
                  <a:gd name="connsiteX30" fmla="*/ 2518960 w 3113251"/>
                  <a:gd name="connsiteY30" fmla="*/ 1502795 h 1839666"/>
                  <a:gd name="connsiteX0" fmla="*/ 2516088 w 3110379"/>
                  <a:gd name="connsiteY0" fmla="*/ 1502795 h 1844494"/>
                  <a:gd name="connsiteX1" fmla="*/ 2402018 w 3110379"/>
                  <a:gd name="connsiteY1" fmla="*/ 1713704 h 1844494"/>
                  <a:gd name="connsiteX2" fmla="*/ 2327924 w 3110379"/>
                  <a:gd name="connsiteY2" fmla="*/ 1819504 h 1844494"/>
                  <a:gd name="connsiteX3" fmla="*/ 2210408 w 3110379"/>
                  <a:gd name="connsiteY3" fmla="*/ 1836735 h 1844494"/>
                  <a:gd name="connsiteX4" fmla="*/ 63945 w 3110379"/>
                  <a:gd name="connsiteY4" fmla="*/ 1750188 h 1844494"/>
                  <a:gd name="connsiteX5" fmla="*/ 2062 w 3110379"/>
                  <a:gd name="connsiteY5" fmla="*/ 225621 h 1844494"/>
                  <a:gd name="connsiteX6" fmla="*/ 105449 w 3110379"/>
                  <a:gd name="connsiteY6" fmla="*/ 212181 h 1844494"/>
                  <a:gd name="connsiteX7" fmla="*/ 182300 w 3110379"/>
                  <a:gd name="connsiteY7" fmla="*/ 200119 h 1844494"/>
                  <a:gd name="connsiteX8" fmla="*/ 330144 w 3110379"/>
                  <a:gd name="connsiteY8" fmla="*/ 279727 h 1844494"/>
                  <a:gd name="connsiteX9" fmla="*/ 380459 w 3110379"/>
                  <a:gd name="connsiteY9" fmla="*/ 340381 h 1844494"/>
                  <a:gd name="connsiteX10" fmla="*/ 493150 w 3110379"/>
                  <a:gd name="connsiteY10" fmla="*/ 477541 h 1844494"/>
                  <a:gd name="connsiteX11" fmla="*/ 510037 w 3110379"/>
                  <a:gd name="connsiteY11" fmla="*/ 548878 h 1844494"/>
                  <a:gd name="connsiteX12" fmla="*/ 568278 w 3110379"/>
                  <a:gd name="connsiteY12" fmla="*/ 583340 h 1844494"/>
                  <a:gd name="connsiteX13" fmla="*/ 666496 w 3110379"/>
                  <a:gd name="connsiteY13" fmla="*/ 640203 h 1844494"/>
                  <a:gd name="connsiteX14" fmla="*/ 1068671 w 3110379"/>
                  <a:gd name="connsiteY14" fmla="*/ 834915 h 1844494"/>
                  <a:gd name="connsiteX15" fmla="*/ 1415707 w 3110379"/>
                  <a:gd name="connsiteY15" fmla="*/ 916591 h 1844494"/>
                  <a:gd name="connsiteX16" fmla="*/ 1761364 w 3110379"/>
                  <a:gd name="connsiteY16" fmla="*/ 954499 h 1844494"/>
                  <a:gd name="connsiteX17" fmla="*/ 1854067 w 3110379"/>
                  <a:gd name="connsiteY17" fmla="*/ 917969 h 1844494"/>
                  <a:gd name="connsiteX18" fmla="*/ 1996052 w 3110379"/>
                  <a:gd name="connsiteY18" fmla="*/ 733940 h 1844494"/>
                  <a:gd name="connsiteX19" fmla="*/ 2125630 w 3110379"/>
                  <a:gd name="connsiteY19" fmla="*/ 504421 h 1844494"/>
                  <a:gd name="connsiteX20" fmla="*/ 2343777 w 3110379"/>
                  <a:gd name="connsiteY20" fmla="*/ 47451 h 1844494"/>
                  <a:gd name="connsiteX21" fmla="*/ 2591561 w 3110379"/>
                  <a:gd name="connsiteY21" fmla="*/ 48829 h 1844494"/>
                  <a:gd name="connsiteX22" fmla="*/ 2812120 w 3110379"/>
                  <a:gd name="connsiteY22" fmla="*/ 191159 h 1844494"/>
                  <a:gd name="connsiteX23" fmla="*/ 2977883 w 3110379"/>
                  <a:gd name="connsiteY23" fmla="*/ 373120 h 1844494"/>
                  <a:gd name="connsiteX24" fmla="*/ 3050943 w 3110379"/>
                  <a:gd name="connsiteY24" fmla="*/ 472716 h 1844494"/>
                  <a:gd name="connsiteX25" fmla="*/ 3109529 w 3110379"/>
                  <a:gd name="connsiteY25" fmla="*/ 568866 h 1844494"/>
                  <a:gd name="connsiteX26" fmla="*/ 3031989 w 3110379"/>
                  <a:gd name="connsiteY26" fmla="*/ 678456 h 1844494"/>
                  <a:gd name="connsiteX27" fmla="*/ 2940664 w 3110379"/>
                  <a:gd name="connsiteY27" fmla="*/ 809068 h 1844494"/>
                  <a:gd name="connsiteX28" fmla="*/ 2731478 w 3110379"/>
                  <a:gd name="connsiteY28" fmla="*/ 1117506 h 1844494"/>
                  <a:gd name="connsiteX29" fmla="*/ 2520913 w 3110379"/>
                  <a:gd name="connsiteY29" fmla="*/ 1490044 h 1844494"/>
                  <a:gd name="connsiteX30" fmla="*/ 2516088 w 3110379"/>
                  <a:gd name="connsiteY30" fmla="*/ 1502795 h 1844494"/>
                  <a:gd name="connsiteX0" fmla="*/ 2515903 w 3110194"/>
                  <a:gd name="connsiteY0" fmla="*/ 1502795 h 1838547"/>
                  <a:gd name="connsiteX1" fmla="*/ 2401833 w 3110194"/>
                  <a:gd name="connsiteY1" fmla="*/ 1713704 h 1838547"/>
                  <a:gd name="connsiteX2" fmla="*/ 2327739 w 3110194"/>
                  <a:gd name="connsiteY2" fmla="*/ 1819504 h 1838547"/>
                  <a:gd name="connsiteX3" fmla="*/ 2210223 w 3110194"/>
                  <a:gd name="connsiteY3" fmla="*/ 1836735 h 1838547"/>
                  <a:gd name="connsiteX4" fmla="*/ 70972 w 3110194"/>
                  <a:gd name="connsiteY4" fmla="*/ 1836735 h 1838547"/>
                  <a:gd name="connsiteX5" fmla="*/ 1877 w 3110194"/>
                  <a:gd name="connsiteY5" fmla="*/ 225621 h 1838547"/>
                  <a:gd name="connsiteX6" fmla="*/ 105264 w 3110194"/>
                  <a:gd name="connsiteY6" fmla="*/ 212181 h 1838547"/>
                  <a:gd name="connsiteX7" fmla="*/ 182115 w 3110194"/>
                  <a:gd name="connsiteY7" fmla="*/ 200119 h 1838547"/>
                  <a:gd name="connsiteX8" fmla="*/ 329959 w 3110194"/>
                  <a:gd name="connsiteY8" fmla="*/ 279727 h 1838547"/>
                  <a:gd name="connsiteX9" fmla="*/ 380274 w 3110194"/>
                  <a:gd name="connsiteY9" fmla="*/ 340381 h 1838547"/>
                  <a:gd name="connsiteX10" fmla="*/ 492965 w 3110194"/>
                  <a:gd name="connsiteY10" fmla="*/ 477541 h 1838547"/>
                  <a:gd name="connsiteX11" fmla="*/ 509852 w 3110194"/>
                  <a:gd name="connsiteY11" fmla="*/ 548878 h 1838547"/>
                  <a:gd name="connsiteX12" fmla="*/ 568093 w 3110194"/>
                  <a:gd name="connsiteY12" fmla="*/ 583340 h 1838547"/>
                  <a:gd name="connsiteX13" fmla="*/ 666311 w 3110194"/>
                  <a:gd name="connsiteY13" fmla="*/ 640203 h 1838547"/>
                  <a:gd name="connsiteX14" fmla="*/ 1068486 w 3110194"/>
                  <a:gd name="connsiteY14" fmla="*/ 834915 h 1838547"/>
                  <a:gd name="connsiteX15" fmla="*/ 1415522 w 3110194"/>
                  <a:gd name="connsiteY15" fmla="*/ 916591 h 1838547"/>
                  <a:gd name="connsiteX16" fmla="*/ 1761179 w 3110194"/>
                  <a:gd name="connsiteY16" fmla="*/ 954499 h 1838547"/>
                  <a:gd name="connsiteX17" fmla="*/ 1853882 w 3110194"/>
                  <a:gd name="connsiteY17" fmla="*/ 917969 h 1838547"/>
                  <a:gd name="connsiteX18" fmla="*/ 1995867 w 3110194"/>
                  <a:gd name="connsiteY18" fmla="*/ 733940 h 1838547"/>
                  <a:gd name="connsiteX19" fmla="*/ 2125445 w 3110194"/>
                  <a:gd name="connsiteY19" fmla="*/ 504421 h 1838547"/>
                  <a:gd name="connsiteX20" fmla="*/ 2343592 w 3110194"/>
                  <a:gd name="connsiteY20" fmla="*/ 47451 h 1838547"/>
                  <a:gd name="connsiteX21" fmla="*/ 2591376 w 3110194"/>
                  <a:gd name="connsiteY21" fmla="*/ 48829 h 1838547"/>
                  <a:gd name="connsiteX22" fmla="*/ 2811935 w 3110194"/>
                  <a:gd name="connsiteY22" fmla="*/ 191159 h 1838547"/>
                  <a:gd name="connsiteX23" fmla="*/ 2977698 w 3110194"/>
                  <a:gd name="connsiteY23" fmla="*/ 373120 h 1838547"/>
                  <a:gd name="connsiteX24" fmla="*/ 3050758 w 3110194"/>
                  <a:gd name="connsiteY24" fmla="*/ 472716 h 1838547"/>
                  <a:gd name="connsiteX25" fmla="*/ 3109344 w 3110194"/>
                  <a:gd name="connsiteY25" fmla="*/ 568866 h 1838547"/>
                  <a:gd name="connsiteX26" fmla="*/ 3031804 w 3110194"/>
                  <a:gd name="connsiteY26" fmla="*/ 678456 h 1838547"/>
                  <a:gd name="connsiteX27" fmla="*/ 2940479 w 3110194"/>
                  <a:gd name="connsiteY27" fmla="*/ 809068 h 1838547"/>
                  <a:gd name="connsiteX28" fmla="*/ 2731293 w 3110194"/>
                  <a:gd name="connsiteY28" fmla="*/ 1117506 h 1838547"/>
                  <a:gd name="connsiteX29" fmla="*/ 2520728 w 3110194"/>
                  <a:gd name="connsiteY29" fmla="*/ 1490044 h 1838547"/>
                  <a:gd name="connsiteX30" fmla="*/ 2515903 w 3110194"/>
                  <a:gd name="connsiteY30" fmla="*/ 1502795 h 1838547"/>
                  <a:gd name="connsiteX0" fmla="*/ 2515903 w 3110194"/>
                  <a:gd name="connsiteY0" fmla="*/ 1502795 h 1838547"/>
                  <a:gd name="connsiteX1" fmla="*/ 2401833 w 3110194"/>
                  <a:gd name="connsiteY1" fmla="*/ 1713704 h 1838547"/>
                  <a:gd name="connsiteX2" fmla="*/ 2327739 w 3110194"/>
                  <a:gd name="connsiteY2" fmla="*/ 1819504 h 1838547"/>
                  <a:gd name="connsiteX3" fmla="*/ 2210223 w 3110194"/>
                  <a:gd name="connsiteY3" fmla="*/ 1836735 h 1838547"/>
                  <a:gd name="connsiteX4" fmla="*/ 70972 w 3110194"/>
                  <a:gd name="connsiteY4" fmla="*/ 1836735 h 1838547"/>
                  <a:gd name="connsiteX5" fmla="*/ 1877 w 3110194"/>
                  <a:gd name="connsiteY5" fmla="*/ 225621 h 1838547"/>
                  <a:gd name="connsiteX6" fmla="*/ 105264 w 3110194"/>
                  <a:gd name="connsiteY6" fmla="*/ 212181 h 1838547"/>
                  <a:gd name="connsiteX7" fmla="*/ 182115 w 3110194"/>
                  <a:gd name="connsiteY7" fmla="*/ 200119 h 1838547"/>
                  <a:gd name="connsiteX8" fmla="*/ 329959 w 3110194"/>
                  <a:gd name="connsiteY8" fmla="*/ 279727 h 1838547"/>
                  <a:gd name="connsiteX9" fmla="*/ 380274 w 3110194"/>
                  <a:gd name="connsiteY9" fmla="*/ 340381 h 1838547"/>
                  <a:gd name="connsiteX10" fmla="*/ 492965 w 3110194"/>
                  <a:gd name="connsiteY10" fmla="*/ 477541 h 1838547"/>
                  <a:gd name="connsiteX11" fmla="*/ 509852 w 3110194"/>
                  <a:gd name="connsiteY11" fmla="*/ 548878 h 1838547"/>
                  <a:gd name="connsiteX12" fmla="*/ 568093 w 3110194"/>
                  <a:gd name="connsiteY12" fmla="*/ 583340 h 1838547"/>
                  <a:gd name="connsiteX13" fmla="*/ 666311 w 3110194"/>
                  <a:gd name="connsiteY13" fmla="*/ 640203 h 1838547"/>
                  <a:gd name="connsiteX14" fmla="*/ 1068486 w 3110194"/>
                  <a:gd name="connsiteY14" fmla="*/ 834915 h 1838547"/>
                  <a:gd name="connsiteX15" fmla="*/ 1415522 w 3110194"/>
                  <a:gd name="connsiteY15" fmla="*/ 916591 h 1838547"/>
                  <a:gd name="connsiteX16" fmla="*/ 1761179 w 3110194"/>
                  <a:gd name="connsiteY16" fmla="*/ 954499 h 1838547"/>
                  <a:gd name="connsiteX17" fmla="*/ 1853882 w 3110194"/>
                  <a:gd name="connsiteY17" fmla="*/ 917969 h 1838547"/>
                  <a:gd name="connsiteX18" fmla="*/ 1995867 w 3110194"/>
                  <a:gd name="connsiteY18" fmla="*/ 733940 h 1838547"/>
                  <a:gd name="connsiteX19" fmla="*/ 2125445 w 3110194"/>
                  <a:gd name="connsiteY19" fmla="*/ 504421 h 1838547"/>
                  <a:gd name="connsiteX20" fmla="*/ 2343592 w 3110194"/>
                  <a:gd name="connsiteY20" fmla="*/ 47451 h 1838547"/>
                  <a:gd name="connsiteX21" fmla="*/ 2591376 w 3110194"/>
                  <a:gd name="connsiteY21" fmla="*/ 48829 h 1838547"/>
                  <a:gd name="connsiteX22" fmla="*/ 2811935 w 3110194"/>
                  <a:gd name="connsiteY22" fmla="*/ 191159 h 1838547"/>
                  <a:gd name="connsiteX23" fmla="*/ 2977698 w 3110194"/>
                  <a:gd name="connsiteY23" fmla="*/ 373120 h 1838547"/>
                  <a:gd name="connsiteX24" fmla="*/ 3050758 w 3110194"/>
                  <a:gd name="connsiteY24" fmla="*/ 472716 h 1838547"/>
                  <a:gd name="connsiteX25" fmla="*/ 3109344 w 3110194"/>
                  <a:gd name="connsiteY25" fmla="*/ 568866 h 1838547"/>
                  <a:gd name="connsiteX26" fmla="*/ 3031804 w 3110194"/>
                  <a:gd name="connsiteY26" fmla="*/ 678456 h 1838547"/>
                  <a:gd name="connsiteX27" fmla="*/ 2940479 w 3110194"/>
                  <a:gd name="connsiteY27" fmla="*/ 809068 h 1838547"/>
                  <a:gd name="connsiteX28" fmla="*/ 2731293 w 3110194"/>
                  <a:gd name="connsiteY28" fmla="*/ 1117506 h 1838547"/>
                  <a:gd name="connsiteX29" fmla="*/ 2520728 w 3110194"/>
                  <a:gd name="connsiteY29" fmla="*/ 1490044 h 1838547"/>
                  <a:gd name="connsiteX30" fmla="*/ 2515903 w 3110194"/>
                  <a:gd name="connsiteY30" fmla="*/ 1502795 h 1838547"/>
                  <a:gd name="connsiteX0" fmla="*/ 2596247 w 3190538"/>
                  <a:gd name="connsiteY0" fmla="*/ 1502795 h 1838547"/>
                  <a:gd name="connsiteX1" fmla="*/ 2482177 w 3190538"/>
                  <a:gd name="connsiteY1" fmla="*/ 1713704 h 1838547"/>
                  <a:gd name="connsiteX2" fmla="*/ 2408083 w 3190538"/>
                  <a:gd name="connsiteY2" fmla="*/ 1819504 h 1838547"/>
                  <a:gd name="connsiteX3" fmla="*/ 2290567 w 3190538"/>
                  <a:gd name="connsiteY3" fmla="*/ 1836735 h 1838547"/>
                  <a:gd name="connsiteX4" fmla="*/ 151316 w 3190538"/>
                  <a:gd name="connsiteY4" fmla="*/ 1836735 h 1838547"/>
                  <a:gd name="connsiteX5" fmla="*/ 185608 w 3190538"/>
                  <a:gd name="connsiteY5" fmla="*/ 212181 h 1838547"/>
                  <a:gd name="connsiteX6" fmla="*/ 262459 w 3190538"/>
                  <a:gd name="connsiteY6" fmla="*/ 200119 h 1838547"/>
                  <a:gd name="connsiteX7" fmla="*/ 410303 w 3190538"/>
                  <a:gd name="connsiteY7" fmla="*/ 279727 h 1838547"/>
                  <a:gd name="connsiteX8" fmla="*/ 460618 w 3190538"/>
                  <a:gd name="connsiteY8" fmla="*/ 340381 h 1838547"/>
                  <a:gd name="connsiteX9" fmla="*/ 573309 w 3190538"/>
                  <a:gd name="connsiteY9" fmla="*/ 477541 h 1838547"/>
                  <a:gd name="connsiteX10" fmla="*/ 590196 w 3190538"/>
                  <a:gd name="connsiteY10" fmla="*/ 548878 h 1838547"/>
                  <a:gd name="connsiteX11" fmla="*/ 648437 w 3190538"/>
                  <a:gd name="connsiteY11" fmla="*/ 583340 h 1838547"/>
                  <a:gd name="connsiteX12" fmla="*/ 746655 w 3190538"/>
                  <a:gd name="connsiteY12" fmla="*/ 640203 h 1838547"/>
                  <a:gd name="connsiteX13" fmla="*/ 1148830 w 3190538"/>
                  <a:gd name="connsiteY13" fmla="*/ 834915 h 1838547"/>
                  <a:gd name="connsiteX14" fmla="*/ 1495866 w 3190538"/>
                  <a:gd name="connsiteY14" fmla="*/ 916591 h 1838547"/>
                  <a:gd name="connsiteX15" fmla="*/ 1841523 w 3190538"/>
                  <a:gd name="connsiteY15" fmla="*/ 954499 h 1838547"/>
                  <a:gd name="connsiteX16" fmla="*/ 1934226 w 3190538"/>
                  <a:gd name="connsiteY16" fmla="*/ 917969 h 1838547"/>
                  <a:gd name="connsiteX17" fmla="*/ 2076211 w 3190538"/>
                  <a:gd name="connsiteY17" fmla="*/ 733940 h 1838547"/>
                  <a:gd name="connsiteX18" fmla="*/ 2205789 w 3190538"/>
                  <a:gd name="connsiteY18" fmla="*/ 504421 h 1838547"/>
                  <a:gd name="connsiteX19" fmla="*/ 2423936 w 3190538"/>
                  <a:gd name="connsiteY19" fmla="*/ 47451 h 1838547"/>
                  <a:gd name="connsiteX20" fmla="*/ 2671720 w 3190538"/>
                  <a:gd name="connsiteY20" fmla="*/ 48829 h 1838547"/>
                  <a:gd name="connsiteX21" fmla="*/ 2892279 w 3190538"/>
                  <a:gd name="connsiteY21" fmla="*/ 191159 h 1838547"/>
                  <a:gd name="connsiteX22" fmla="*/ 3058042 w 3190538"/>
                  <a:gd name="connsiteY22" fmla="*/ 373120 h 1838547"/>
                  <a:gd name="connsiteX23" fmla="*/ 3131102 w 3190538"/>
                  <a:gd name="connsiteY23" fmla="*/ 472716 h 1838547"/>
                  <a:gd name="connsiteX24" fmla="*/ 3189688 w 3190538"/>
                  <a:gd name="connsiteY24" fmla="*/ 568866 h 1838547"/>
                  <a:gd name="connsiteX25" fmla="*/ 3112148 w 3190538"/>
                  <a:gd name="connsiteY25" fmla="*/ 678456 h 1838547"/>
                  <a:gd name="connsiteX26" fmla="*/ 3020823 w 3190538"/>
                  <a:gd name="connsiteY26" fmla="*/ 809068 h 1838547"/>
                  <a:gd name="connsiteX27" fmla="*/ 2811637 w 3190538"/>
                  <a:gd name="connsiteY27" fmla="*/ 1117506 h 1838547"/>
                  <a:gd name="connsiteX28" fmla="*/ 2601072 w 3190538"/>
                  <a:gd name="connsiteY28" fmla="*/ 1490044 h 1838547"/>
                  <a:gd name="connsiteX29" fmla="*/ 2596247 w 3190538"/>
                  <a:gd name="connsiteY29" fmla="*/ 1502795 h 1838547"/>
                  <a:gd name="connsiteX0" fmla="*/ 2607524 w 3201815"/>
                  <a:gd name="connsiteY0" fmla="*/ 1502795 h 1838547"/>
                  <a:gd name="connsiteX1" fmla="*/ 2493454 w 3201815"/>
                  <a:gd name="connsiteY1" fmla="*/ 1713704 h 1838547"/>
                  <a:gd name="connsiteX2" fmla="*/ 2419360 w 3201815"/>
                  <a:gd name="connsiteY2" fmla="*/ 1819504 h 1838547"/>
                  <a:gd name="connsiteX3" fmla="*/ 2301844 w 3201815"/>
                  <a:gd name="connsiteY3" fmla="*/ 1836735 h 1838547"/>
                  <a:gd name="connsiteX4" fmla="*/ 162593 w 3201815"/>
                  <a:gd name="connsiteY4" fmla="*/ 1836735 h 1838547"/>
                  <a:gd name="connsiteX5" fmla="*/ 153612 w 3201815"/>
                  <a:gd name="connsiteY5" fmla="*/ 212181 h 1838547"/>
                  <a:gd name="connsiteX6" fmla="*/ 273736 w 3201815"/>
                  <a:gd name="connsiteY6" fmla="*/ 200119 h 1838547"/>
                  <a:gd name="connsiteX7" fmla="*/ 421580 w 3201815"/>
                  <a:gd name="connsiteY7" fmla="*/ 279727 h 1838547"/>
                  <a:gd name="connsiteX8" fmla="*/ 471895 w 3201815"/>
                  <a:gd name="connsiteY8" fmla="*/ 340381 h 1838547"/>
                  <a:gd name="connsiteX9" fmla="*/ 584586 w 3201815"/>
                  <a:gd name="connsiteY9" fmla="*/ 477541 h 1838547"/>
                  <a:gd name="connsiteX10" fmla="*/ 601473 w 3201815"/>
                  <a:gd name="connsiteY10" fmla="*/ 548878 h 1838547"/>
                  <a:gd name="connsiteX11" fmla="*/ 659714 w 3201815"/>
                  <a:gd name="connsiteY11" fmla="*/ 583340 h 1838547"/>
                  <a:gd name="connsiteX12" fmla="*/ 757932 w 3201815"/>
                  <a:gd name="connsiteY12" fmla="*/ 640203 h 1838547"/>
                  <a:gd name="connsiteX13" fmla="*/ 1160107 w 3201815"/>
                  <a:gd name="connsiteY13" fmla="*/ 834915 h 1838547"/>
                  <a:gd name="connsiteX14" fmla="*/ 1507143 w 3201815"/>
                  <a:gd name="connsiteY14" fmla="*/ 916591 h 1838547"/>
                  <a:gd name="connsiteX15" fmla="*/ 1852800 w 3201815"/>
                  <a:gd name="connsiteY15" fmla="*/ 954499 h 1838547"/>
                  <a:gd name="connsiteX16" fmla="*/ 1945503 w 3201815"/>
                  <a:gd name="connsiteY16" fmla="*/ 917969 h 1838547"/>
                  <a:gd name="connsiteX17" fmla="*/ 2087488 w 3201815"/>
                  <a:gd name="connsiteY17" fmla="*/ 733940 h 1838547"/>
                  <a:gd name="connsiteX18" fmla="*/ 2217066 w 3201815"/>
                  <a:gd name="connsiteY18" fmla="*/ 504421 h 1838547"/>
                  <a:gd name="connsiteX19" fmla="*/ 2435213 w 3201815"/>
                  <a:gd name="connsiteY19" fmla="*/ 47451 h 1838547"/>
                  <a:gd name="connsiteX20" fmla="*/ 2682997 w 3201815"/>
                  <a:gd name="connsiteY20" fmla="*/ 48829 h 1838547"/>
                  <a:gd name="connsiteX21" fmla="*/ 2903556 w 3201815"/>
                  <a:gd name="connsiteY21" fmla="*/ 191159 h 1838547"/>
                  <a:gd name="connsiteX22" fmla="*/ 3069319 w 3201815"/>
                  <a:gd name="connsiteY22" fmla="*/ 373120 h 1838547"/>
                  <a:gd name="connsiteX23" fmla="*/ 3142379 w 3201815"/>
                  <a:gd name="connsiteY23" fmla="*/ 472716 h 1838547"/>
                  <a:gd name="connsiteX24" fmla="*/ 3200965 w 3201815"/>
                  <a:gd name="connsiteY24" fmla="*/ 568866 h 1838547"/>
                  <a:gd name="connsiteX25" fmla="*/ 3123425 w 3201815"/>
                  <a:gd name="connsiteY25" fmla="*/ 678456 h 1838547"/>
                  <a:gd name="connsiteX26" fmla="*/ 3032100 w 3201815"/>
                  <a:gd name="connsiteY26" fmla="*/ 809068 h 1838547"/>
                  <a:gd name="connsiteX27" fmla="*/ 2822914 w 3201815"/>
                  <a:gd name="connsiteY27" fmla="*/ 1117506 h 1838547"/>
                  <a:gd name="connsiteX28" fmla="*/ 2612349 w 3201815"/>
                  <a:gd name="connsiteY28" fmla="*/ 1490044 h 1838547"/>
                  <a:gd name="connsiteX29" fmla="*/ 2607524 w 3201815"/>
                  <a:gd name="connsiteY29" fmla="*/ 1502795 h 1838547"/>
                  <a:gd name="connsiteX0" fmla="*/ 2604156 w 3198447"/>
                  <a:gd name="connsiteY0" fmla="*/ 1502795 h 1838547"/>
                  <a:gd name="connsiteX1" fmla="*/ 2490086 w 3198447"/>
                  <a:gd name="connsiteY1" fmla="*/ 1713704 h 1838547"/>
                  <a:gd name="connsiteX2" fmla="*/ 2415992 w 3198447"/>
                  <a:gd name="connsiteY2" fmla="*/ 1819504 h 1838547"/>
                  <a:gd name="connsiteX3" fmla="*/ 2298476 w 3198447"/>
                  <a:gd name="connsiteY3" fmla="*/ 1836735 h 1838547"/>
                  <a:gd name="connsiteX4" fmla="*/ 159225 w 3198447"/>
                  <a:gd name="connsiteY4" fmla="*/ 1836735 h 1838547"/>
                  <a:gd name="connsiteX5" fmla="*/ 150244 w 3198447"/>
                  <a:gd name="connsiteY5" fmla="*/ 212181 h 1838547"/>
                  <a:gd name="connsiteX6" fmla="*/ 270368 w 3198447"/>
                  <a:gd name="connsiteY6" fmla="*/ 200119 h 1838547"/>
                  <a:gd name="connsiteX7" fmla="*/ 418212 w 3198447"/>
                  <a:gd name="connsiteY7" fmla="*/ 279727 h 1838547"/>
                  <a:gd name="connsiteX8" fmla="*/ 468527 w 3198447"/>
                  <a:gd name="connsiteY8" fmla="*/ 340381 h 1838547"/>
                  <a:gd name="connsiteX9" fmla="*/ 581218 w 3198447"/>
                  <a:gd name="connsiteY9" fmla="*/ 477541 h 1838547"/>
                  <a:gd name="connsiteX10" fmla="*/ 598105 w 3198447"/>
                  <a:gd name="connsiteY10" fmla="*/ 548878 h 1838547"/>
                  <a:gd name="connsiteX11" fmla="*/ 656346 w 3198447"/>
                  <a:gd name="connsiteY11" fmla="*/ 583340 h 1838547"/>
                  <a:gd name="connsiteX12" fmla="*/ 754564 w 3198447"/>
                  <a:gd name="connsiteY12" fmla="*/ 640203 h 1838547"/>
                  <a:gd name="connsiteX13" fmla="*/ 1156739 w 3198447"/>
                  <a:gd name="connsiteY13" fmla="*/ 834915 h 1838547"/>
                  <a:gd name="connsiteX14" fmla="*/ 1503775 w 3198447"/>
                  <a:gd name="connsiteY14" fmla="*/ 916591 h 1838547"/>
                  <a:gd name="connsiteX15" fmla="*/ 1849432 w 3198447"/>
                  <a:gd name="connsiteY15" fmla="*/ 954499 h 1838547"/>
                  <a:gd name="connsiteX16" fmla="*/ 1942135 w 3198447"/>
                  <a:gd name="connsiteY16" fmla="*/ 917969 h 1838547"/>
                  <a:gd name="connsiteX17" fmla="*/ 2084120 w 3198447"/>
                  <a:gd name="connsiteY17" fmla="*/ 733940 h 1838547"/>
                  <a:gd name="connsiteX18" fmla="*/ 2213698 w 3198447"/>
                  <a:gd name="connsiteY18" fmla="*/ 504421 h 1838547"/>
                  <a:gd name="connsiteX19" fmla="*/ 2431845 w 3198447"/>
                  <a:gd name="connsiteY19" fmla="*/ 47451 h 1838547"/>
                  <a:gd name="connsiteX20" fmla="*/ 2679629 w 3198447"/>
                  <a:gd name="connsiteY20" fmla="*/ 48829 h 1838547"/>
                  <a:gd name="connsiteX21" fmla="*/ 2900188 w 3198447"/>
                  <a:gd name="connsiteY21" fmla="*/ 191159 h 1838547"/>
                  <a:gd name="connsiteX22" fmla="*/ 3065951 w 3198447"/>
                  <a:gd name="connsiteY22" fmla="*/ 373120 h 1838547"/>
                  <a:gd name="connsiteX23" fmla="*/ 3139011 w 3198447"/>
                  <a:gd name="connsiteY23" fmla="*/ 472716 h 1838547"/>
                  <a:gd name="connsiteX24" fmla="*/ 3197597 w 3198447"/>
                  <a:gd name="connsiteY24" fmla="*/ 568866 h 1838547"/>
                  <a:gd name="connsiteX25" fmla="*/ 3120057 w 3198447"/>
                  <a:gd name="connsiteY25" fmla="*/ 678456 h 1838547"/>
                  <a:gd name="connsiteX26" fmla="*/ 3028732 w 3198447"/>
                  <a:gd name="connsiteY26" fmla="*/ 809068 h 1838547"/>
                  <a:gd name="connsiteX27" fmla="*/ 2819546 w 3198447"/>
                  <a:gd name="connsiteY27" fmla="*/ 1117506 h 1838547"/>
                  <a:gd name="connsiteX28" fmla="*/ 2608981 w 3198447"/>
                  <a:gd name="connsiteY28" fmla="*/ 1490044 h 1838547"/>
                  <a:gd name="connsiteX29" fmla="*/ 2604156 w 3198447"/>
                  <a:gd name="connsiteY29" fmla="*/ 1502795 h 1838547"/>
                  <a:gd name="connsiteX0" fmla="*/ 2456040 w 3050331"/>
                  <a:gd name="connsiteY0" fmla="*/ 1502795 h 1838547"/>
                  <a:gd name="connsiteX1" fmla="*/ 2341970 w 3050331"/>
                  <a:gd name="connsiteY1" fmla="*/ 1713704 h 1838547"/>
                  <a:gd name="connsiteX2" fmla="*/ 2267876 w 3050331"/>
                  <a:gd name="connsiteY2" fmla="*/ 1819504 h 1838547"/>
                  <a:gd name="connsiteX3" fmla="*/ 2150360 w 3050331"/>
                  <a:gd name="connsiteY3" fmla="*/ 1836735 h 1838547"/>
                  <a:gd name="connsiteX4" fmla="*/ 11109 w 3050331"/>
                  <a:gd name="connsiteY4" fmla="*/ 1836735 h 1838547"/>
                  <a:gd name="connsiteX5" fmla="*/ 2128 w 3050331"/>
                  <a:gd name="connsiteY5" fmla="*/ 212181 h 1838547"/>
                  <a:gd name="connsiteX6" fmla="*/ 122252 w 3050331"/>
                  <a:gd name="connsiteY6" fmla="*/ 200119 h 1838547"/>
                  <a:gd name="connsiteX7" fmla="*/ 270096 w 3050331"/>
                  <a:gd name="connsiteY7" fmla="*/ 279727 h 1838547"/>
                  <a:gd name="connsiteX8" fmla="*/ 320411 w 3050331"/>
                  <a:gd name="connsiteY8" fmla="*/ 340381 h 1838547"/>
                  <a:gd name="connsiteX9" fmla="*/ 433102 w 3050331"/>
                  <a:gd name="connsiteY9" fmla="*/ 477541 h 1838547"/>
                  <a:gd name="connsiteX10" fmla="*/ 449989 w 3050331"/>
                  <a:gd name="connsiteY10" fmla="*/ 548878 h 1838547"/>
                  <a:gd name="connsiteX11" fmla="*/ 508230 w 3050331"/>
                  <a:gd name="connsiteY11" fmla="*/ 583340 h 1838547"/>
                  <a:gd name="connsiteX12" fmla="*/ 606448 w 3050331"/>
                  <a:gd name="connsiteY12" fmla="*/ 640203 h 1838547"/>
                  <a:gd name="connsiteX13" fmla="*/ 1008623 w 3050331"/>
                  <a:gd name="connsiteY13" fmla="*/ 834915 h 1838547"/>
                  <a:gd name="connsiteX14" fmla="*/ 1355659 w 3050331"/>
                  <a:gd name="connsiteY14" fmla="*/ 916591 h 1838547"/>
                  <a:gd name="connsiteX15" fmla="*/ 1701316 w 3050331"/>
                  <a:gd name="connsiteY15" fmla="*/ 954499 h 1838547"/>
                  <a:gd name="connsiteX16" fmla="*/ 1794019 w 3050331"/>
                  <a:gd name="connsiteY16" fmla="*/ 917969 h 1838547"/>
                  <a:gd name="connsiteX17" fmla="*/ 1936004 w 3050331"/>
                  <a:gd name="connsiteY17" fmla="*/ 733940 h 1838547"/>
                  <a:gd name="connsiteX18" fmla="*/ 2065582 w 3050331"/>
                  <a:gd name="connsiteY18" fmla="*/ 504421 h 1838547"/>
                  <a:gd name="connsiteX19" fmla="*/ 2283729 w 3050331"/>
                  <a:gd name="connsiteY19" fmla="*/ 47451 h 1838547"/>
                  <a:gd name="connsiteX20" fmla="*/ 2531513 w 3050331"/>
                  <a:gd name="connsiteY20" fmla="*/ 48829 h 1838547"/>
                  <a:gd name="connsiteX21" fmla="*/ 2752072 w 3050331"/>
                  <a:gd name="connsiteY21" fmla="*/ 191159 h 1838547"/>
                  <a:gd name="connsiteX22" fmla="*/ 2917835 w 3050331"/>
                  <a:gd name="connsiteY22" fmla="*/ 373120 h 1838547"/>
                  <a:gd name="connsiteX23" fmla="*/ 2990895 w 3050331"/>
                  <a:gd name="connsiteY23" fmla="*/ 472716 h 1838547"/>
                  <a:gd name="connsiteX24" fmla="*/ 3049481 w 3050331"/>
                  <a:gd name="connsiteY24" fmla="*/ 568866 h 1838547"/>
                  <a:gd name="connsiteX25" fmla="*/ 2971941 w 3050331"/>
                  <a:gd name="connsiteY25" fmla="*/ 678456 h 1838547"/>
                  <a:gd name="connsiteX26" fmla="*/ 2880616 w 3050331"/>
                  <a:gd name="connsiteY26" fmla="*/ 809068 h 1838547"/>
                  <a:gd name="connsiteX27" fmla="*/ 2671430 w 3050331"/>
                  <a:gd name="connsiteY27" fmla="*/ 1117506 h 1838547"/>
                  <a:gd name="connsiteX28" fmla="*/ 2460865 w 3050331"/>
                  <a:gd name="connsiteY28" fmla="*/ 1490044 h 1838547"/>
                  <a:gd name="connsiteX29" fmla="*/ 2456040 w 3050331"/>
                  <a:gd name="connsiteY29" fmla="*/ 1502795 h 1838547"/>
                  <a:gd name="connsiteX0" fmla="*/ 2454065 w 3048356"/>
                  <a:gd name="connsiteY0" fmla="*/ 1502795 h 1838547"/>
                  <a:gd name="connsiteX1" fmla="*/ 2339995 w 3048356"/>
                  <a:gd name="connsiteY1" fmla="*/ 1713704 h 1838547"/>
                  <a:gd name="connsiteX2" fmla="*/ 2265901 w 3048356"/>
                  <a:gd name="connsiteY2" fmla="*/ 1819504 h 1838547"/>
                  <a:gd name="connsiteX3" fmla="*/ 2148385 w 3048356"/>
                  <a:gd name="connsiteY3" fmla="*/ 1836735 h 1838547"/>
                  <a:gd name="connsiteX4" fmla="*/ 9134 w 3048356"/>
                  <a:gd name="connsiteY4" fmla="*/ 1836735 h 1838547"/>
                  <a:gd name="connsiteX5" fmla="*/ 153 w 3048356"/>
                  <a:gd name="connsiteY5" fmla="*/ 212181 h 1838547"/>
                  <a:gd name="connsiteX6" fmla="*/ 120277 w 3048356"/>
                  <a:gd name="connsiteY6" fmla="*/ 200119 h 1838547"/>
                  <a:gd name="connsiteX7" fmla="*/ 268121 w 3048356"/>
                  <a:gd name="connsiteY7" fmla="*/ 279727 h 1838547"/>
                  <a:gd name="connsiteX8" fmla="*/ 318436 w 3048356"/>
                  <a:gd name="connsiteY8" fmla="*/ 340381 h 1838547"/>
                  <a:gd name="connsiteX9" fmla="*/ 431127 w 3048356"/>
                  <a:gd name="connsiteY9" fmla="*/ 477541 h 1838547"/>
                  <a:gd name="connsiteX10" fmla="*/ 448014 w 3048356"/>
                  <a:gd name="connsiteY10" fmla="*/ 548878 h 1838547"/>
                  <a:gd name="connsiteX11" fmla="*/ 506255 w 3048356"/>
                  <a:gd name="connsiteY11" fmla="*/ 583340 h 1838547"/>
                  <a:gd name="connsiteX12" fmla="*/ 604473 w 3048356"/>
                  <a:gd name="connsiteY12" fmla="*/ 640203 h 1838547"/>
                  <a:gd name="connsiteX13" fmla="*/ 1006648 w 3048356"/>
                  <a:gd name="connsiteY13" fmla="*/ 834915 h 1838547"/>
                  <a:gd name="connsiteX14" fmla="*/ 1353684 w 3048356"/>
                  <a:gd name="connsiteY14" fmla="*/ 916591 h 1838547"/>
                  <a:gd name="connsiteX15" fmla="*/ 1699341 w 3048356"/>
                  <a:gd name="connsiteY15" fmla="*/ 954499 h 1838547"/>
                  <a:gd name="connsiteX16" fmla="*/ 1792044 w 3048356"/>
                  <a:gd name="connsiteY16" fmla="*/ 917969 h 1838547"/>
                  <a:gd name="connsiteX17" fmla="*/ 1934029 w 3048356"/>
                  <a:gd name="connsiteY17" fmla="*/ 733940 h 1838547"/>
                  <a:gd name="connsiteX18" fmla="*/ 2063607 w 3048356"/>
                  <a:gd name="connsiteY18" fmla="*/ 504421 h 1838547"/>
                  <a:gd name="connsiteX19" fmla="*/ 2281754 w 3048356"/>
                  <a:gd name="connsiteY19" fmla="*/ 47451 h 1838547"/>
                  <a:gd name="connsiteX20" fmla="*/ 2529538 w 3048356"/>
                  <a:gd name="connsiteY20" fmla="*/ 48829 h 1838547"/>
                  <a:gd name="connsiteX21" fmla="*/ 2750097 w 3048356"/>
                  <a:gd name="connsiteY21" fmla="*/ 191159 h 1838547"/>
                  <a:gd name="connsiteX22" fmla="*/ 2915860 w 3048356"/>
                  <a:gd name="connsiteY22" fmla="*/ 373120 h 1838547"/>
                  <a:gd name="connsiteX23" fmla="*/ 2988920 w 3048356"/>
                  <a:gd name="connsiteY23" fmla="*/ 472716 h 1838547"/>
                  <a:gd name="connsiteX24" fmla="*/ 3047506 w 3048356"/>
                  <a:gd name="connsiteY24" fmla="*/ 568866 h 1838547"/>
                  <a:gd name="connsiteX25" fmla="*/ 2969966 w 3048356"/>
                  <a:gd name="connsiteY25" fmla="*/ 678456 h 1838547"/>
                  <a:gd name="connsiteX26" fmla="*/ 2878641 w 3048356"/>
                  <a:gd name="connsiteY26" fmla="*/ 809068 h 1838547"/>
                  <a:gd name="connsiteX27" fmla="*/ 2669455 w 3048356"/>
                  <a:gd name="connsiteY27" fmla="*/ 1117506 h 1838547"/>
                  <a:gd name="connsiteX28" fmla="*/ 2458890 w 3048356"/>
                  <a:gd name="connsiteY28" fmla="*/ 1490044 h 1838547"/>
                  <a:gd name="connsiteX29" fmla="*/ 2454065 w 3048356"/>
                  <a:gd name="connsiteY29" fmla="*/ 1502795 h 1838547"/>
                  <a:gd name="connsiteX0" fmla="*/ 2460865 w 3055156"/>
                  <a:gd name="connsiteY0" fmla="*/ 1502795 h 1838547"/>
                  <a:gd name="connsiteX1" fmla="*/ 2346795 w 3055156"/>
                  <a:gd name="connsiteY1" fmla="*/ 1713704 h 1838547"/>
                  <a:gd name="connsiteX2" fmla="*/ 2272701 w 3055156"/>
                  <a:gd name="connsiteY2" fmla="*/ 1819504 h 1838547"/>
                  <a:gd name="connsiteX3" fmla="*/ 2155185 w 3055156"/>
                  <a:gd name="connsiteY3" fmla="*/ 1836735 h 1838547"/>
                  <a:gd name="connsiteX4" fmla="*/ 15934 w 3055156"/>
                  <a:gd name="connsiteY4" fmla="*/ 1836735 h 1838547"/>
                  <a:gd name="connsiteX5" fmla="*/ 6953 w 3055156"/>
                  <a:gd name="connsiteY5" fmla="*/ 212181 h 1838547"/>
                  <a:gd name="connsiteX6" fmla="*/ 127077 w 3055156"/>
                  <a:gd name="connsiteY6" fmla="*/ 200119 h 1838547"/>
                  <a:gd name="connsiteX7" fmla="*/ 274921 w 3055156"/>
                  <a:gd name="connsiteY7" fmla="*/ 279727 h 1838547"/>
                  <a:gd name="connsiteX8" fmla="*/ 325236 w 3055156"/>
                  <a:gd name="connsiteY8" fmla="*/ 340381 h 1838547"/>
                  <a:gd name="connsiteX9" fmla="*/ 437927 w 3055156"/>
                  <a:gd name="connsiteY9" fmla="*/ 477541 h 1838547"/>
                  <a:gd name="connsiteX10" fmla="*/ 454814 w 3055156"/>
                  <a:gd name="connsiteY10" fmla="*/ 548878 h 1838547"/>
                  <a:gd name="connsiteX11" fmla="*/ 513055 w 3055156"/>
                  <a:gd name="connsiteY11" fmla="*/ 583340 h 1838547"/>
                  <a:gd name="connsiteX12" fmla="*/ 611273 w 3055156"/>
                  <a:gd name="connsiteY12" fmla="*/ 640203 h 1838547"/>
                  <a:gd name="connsiteX13" fmla="*/ 1013448 w 3055156"/>
                  <a:gd name="connsiteY13" fmla="*/ 834915 h 1838547"/>
                  <a:gd name="connsiteX14" fmla="*/ 1360484 w 3055156"/>
                  <a:gd name="connsiteY14" fmla="*/ 916591 h 1838547"/>
                  <a:gd name="connsiteX15" fmla="*/ 1706141 w 3055156"/>
                  <a:gd name="connsiteY15" fmla="*/ 954499 h 1838547"/>
                  <a:gd name="connsiteX16" fmla="*/ 1798844 w 3055156"/>
                  <a:gd name="connsiteY16" fmla="*/ 917969 h 1838547"/>
                  <a:gd name="connsiteX17" fmla="*/ 1940829 w 3055156"/>
                  <a:gd name="connsiteY17" fmla="*/ 733940 h 1838547"/>
                  <a:gd name="connsiteX18" fmla="*/ 2070407 w 3055156"/>
                  <a:gd name="connsiteY18" fmla="*/ 504421 h 1838547"/>
                  <a:gd name="connsiteX19" fmla="*/ 2288554 w 3055156"/>
                  <a:gd name="connsiteY19" fmla="*/ 47451 h 1838547"/>
                  <a:gd name="connsiteX20" fmla="*/ 2536338 w 3055156"/>
                  <a:gd name="connsiteY20" fmla="*/ 48829 h 1838547"/>
                  <a:gd name="connsiteX21" fmla="*/ 2756897 w 3055156"/>
                  <a:gd name="connsiteY21" fmla="*/ 191159 h 1838547"/>
                  <a:gd name="connsiteX22" fmla="*/ 2922660 w 3055156"/>
                  <a:gd name="connsiteY22" fmla="*/ 373120 h 1838547"/>
                  <a:gd name="connsiteX23" fmla="*/ 2995720 w 3055156"/>
                  <a:gd name="connsiteY23" fmla="*/ 472716 h 1838547"/>
                  <a:gd name="connsiteX24" fmla="*/ 3054306 w 3055156"/>
                  <a:gd name="connsiteY24" fmla="*/ 568866 h 1838547"/>
                  <a:gd name="connsiteX25" fmla="*/ 2976766 w 3055156"/>
                  <a:gd name="connsiteY25" fmla="*/ 678456 h 1838547"/>
                  <a:gd name="connsiteX26" fmla="*/ 2885441 w 3055156"/>
                  <a:gd name="connsiteY26" fmla="*/ 809068 h 1838547"/>
                  <a:gd name="connsiteX27" fmla="*/ 2676255 w 3055156"/>
                  <a:gd name="connsiteY27" fmla="*/ 1117506 h 1838547"/>
                  <a:gd name="connsiteX28" fmla="*/ 2465690 w 3055156"/>
                  <a:gd name="connsiteY28" fmla="*/ 1490044 h 1838547"/>
                  <a:gd name="connsiteX29" fmla="*/ 2460865 w 3055156"/>
                  <a:gd name="connsiteY29" fmla="*/ 1502795 h 1838547"/>
                  <a:gd name="connsiteX0" fmla="*/ 2455004 w 3049295"/>
                  <a:gd name="connsiteY0" fmla="*/ 1502795 h 1838547"/>
                  <a:gd name="connsiteX1" fmla="*/ 2340934 w 3049295"/>
                  <a:gd name="connsiteY1" fmla="*/ 1713704 h 1838547"/>
                  <a:gd name="connsiteX2" fmla="*/ 2266840 w 3049295"/>
                  <a:gd name="connsiteY2" fmla="*/ 1819504 h 1838547"/>
                  <a:gd name="connsiteX3" fmla="*/ 2149324 w 3049295"/>
                  <a:gd name="connsiteY3" fmla="*/ 1836735 h 1838547"/>
                  <a:gd name="connsiteX4" fmla="*/ 10073 w 3049295"/>
                  <a:gd name="connsiteY4" fmla="*/ 1836735 h 1838547"/>
                  <a:gd name="connsiteX5" fmla="*/ 1092 w 3049295"/>
                  <a:gd name="connsiteY5" fmla="*/ 212181 h 1838547"/>
                  <a:gd name="connsiteX6" fmla="*/ 121216 w 3049295"/>
                  <a:gd name="connsiteY6" fmla="*/ 200119 h 1838547"/>
                  <a:gd name="connsiteX7" fmla="*/ 269060 w 3049295"/>
                  <a:gd name="connsiteY7" fmla="*/ 279727 h 1838547"/>
                  <a:gd name="connsiteX8" fmla="*/ 319375 w 3049295"/>
                  <a:gd name="connsiteY8" fmla="*/ 340381 h 1838547"/>
                  <a:gd name="connsiteX9" fmla="*/ 432066 w 3049295"/>
                  <a:gd name="connsiteY9" fmla="*/ 477541 h 1838547"/>
                  <a:gd name="connsiteX10" fmla="*/ 448953 w 3049295"/>
                  <a:gd name="connsiteY10" fmla="*/ 548878 h 1838547"/>
                  <a:gd name="connsiteX11" fmla="*/ 507194 w 3049295"/>
                  <a:gd name="connsiteY11" fmla="*/ 583340 h 1838547"/>
                  <a:gd name="connsiteX12" fmla="*/ 605412 w 3049295"/>
                  <a:gd name="connsiteY12" fmla="*/ 640203 h 1838547"/>
                  <a:gd name="connsiteX13" fmla="*/ 1007587 w 3049295"/>
                  <a:gd name="connsiteY13" fmla="*/ 834915 h 1838547"/>
                  <a:gd name="connsiteX14" fmla="*/ 1354623 w 3049295"/>
                  <a:gd name="connsiteY14" fmla="*/ 916591 h 1838547"/>
                  <a:gd name="connsiteX15" fmla="*/ 1700280 w 3049295"/>
                  <a:gd name="connsiteY15" fmla="*/ 954499 h 1838547"/>
                  <a:gd name="connsiteX16" fmla="*/ 1792983 w 3049295"/>
                  <a:gd name="connsiteY16" fmla="*/ 917969 h 1838547"/>
                  <a:gd name="connsiteX17" fmla="*/ 1934968 w 3049295"/>
                  <a:gd name="connsiteY17" fmla="*/ 733940 h 1838547"/>
                  <a:gd name="connsiteX18" fmla="*/ 2064546 w 3049295"/>
                  <a:gd name="connsiteY18" fmla="*/ 504421 h 1838547"/>
                  <a:gd name="connsiteX19" fmla="*/ 2282693 w 3049295"/>
                  <a:gd name="connsiteY19" fmla="*/ 47451 h 1838547"/>
                  <a:gd name="connsiteX20" fmla="*/ 2530477 w 3049295"/>
                  <a:gd name="connsiteY20" fmla="*/ 48829 h 1838547"/>
                  <a:gd name="connsiteX21" fmla="*/ 2751036 w 3049295"/>
                  <a:gd name="connsiteY21" fmla="*/ 191159 h 1838547"/>
                  <a:gd name="connsiteX22" fmla="*/ 2916799 w 3049295"/>
                  <a:gd name="connsiteY22" fmla="*/ 373120 h 1838547"/>
                  <a:gd name="connsiteX23" fmla="*/ 2989859 w 3049295"/>
                  <a:gd name="connsiteY23" fmla="*/ 472716 h 1838547"/>
                  <a:gd name="connsiteX24" fmla="*/ 3048445 w 3049295"/>
                  <a:gd name="connsiteY24" fmla="*/ 568866 h 1838547"/>
                  <a:gd name="connsiteX25" fmla="*/ 2970905 w 3049295"/>
                  <a:gd name="connsiteY25" fmla="*/ 678456 h 1838547"/>
                  <a:gd name="connsiteX26" fmla="*/ 2879580 w 3049295"/>
                  <a:gd name="connsiteY26" fmla="*/ 809068 h 1838547"/>
                  <a:gd name="connsiteX27" fmla="*/ 2670394 w 3049295"/>
                  <a:gd name="connsiteY27" fmla="*/ 1117506 h 1838547"/>
                  <a:gd name="connsiteX28" fmla="*/ 2459829 w 3049295"/>
                  <a:gd name="connsiteY28" fmla="*/ 1490044 h 1838547"/>
                  <a:gd name="connsiteX29" fmla="*/ 2455004 w 3049295"/>
                  <a:gd name="connsiteY29" fmla="*/ 1502795 h 1838547"/>
                  <a:gd name="connsiteX0" fmla="*/ 2449188 w 3043479"/>
                  <a:gd name="connsiteY0" fmla="*/ 1502795 h 1838547"/>
                  <a:gd name="connsiteX1" fmla="*/ 2335118 w 3043479"/>
                  <a:gd name="connsiteY1" fmla="*/ 1713704 h 1838547"/>
                  <a:gd name="connsiteX2" fmla="*/ 2261024 w 3043479"/>
                  <a:gd name="connsiteY2" fmla="*/ 1819504 h 1838547"/>
                  <a:gd name="connsiteX3" fmla="*/ 2143508 w 3043479"/>
                  <a:gd name="connsiteY3" fmla="*/ 1836735 h 1838547"/>
                  <a:gd name="connsiteX4" fmla="*/ 4257 w 3043479"/>
                  <a:gd name="connsiteY4" fmla="*/ 1836735 h 1838547"/>
                  <a:gd name="connsiteX5" fmla="*/ 2488 w 3043479"/>
                  <a:gd name="connsiteY5" fmla="*/ 255454 h 1838547"/>
                  <a:gd name="connsiteX6" fmla="*/ 115400 w 3043479"/>
                  <a:gd name="connsiteY6" fmla="*/ 200119 h 1838547"/>
                  <a:gd name="connsiteX7" fmla="*/ 263244 w 3043479"/>
                  <a:gd name="connsiteY7" fmla="*/ 279727 h 1838547"/>
                  <a:gd name="connsiteX8" fmla="*/ 313559 w 3043479"/>
                  <a:gd name="connsiteY8" fmla="*/ 340381 h 1838547"/>
                  <a:gd name="connsiteX9" fmla="*/ 426250 w 3043479"/>
                  <a:gd name="connsiteY9" fmla="*/ 477541 h 1838547"/>
                  <a:gd name="connsiteX10" fmla="*/ 443137 w 3043479"/>
                  <a:gd name="connsiteY10" fmla="*/ 548878 h 1838547"/>
                  <a:gd name="connsiteX11" fmla="*/ 501378 w 3043479"/>
                  <a:gd name="connsiteY11" fmla="*/ 583340 h 1838547"/>
                  <a:gd name="connsiteX12" fmla="*/ 599596 w 3043479"/>
                  <a:gd name="connsiteY12" fmla="*/ 640203 h 1838547"/>
                  <a:gd name="connsiteX13" fmla="*/ 1001771 w 3043479"/>
                  <a:gd name="connsiteY13" fmla="*/ 834915 h 1838547"/>
                  <a:gd name="connsiteX14" fmla="*/ 1348807 w 3043479"/>
                  <a:gd name="connsiteY14" fmla="*/ 916591 h 1838547"/>
                  <a:gd name="connsiteX15" fmla="*/ 1694464 w 3043479"/>
                  <a:gd name="connsiteY15" fmla="*/ 954499 h 1838547"/>
                  <a:gd name="connsiteX16" fmla="*/ 1787167 w 3043479"/>
                  <a:gd name="connsiteY16" fmla="*/ 917969 h 1838547"/>
                  <a:gd name="connsiteX17" fmla="*/ 1929152 w 3043479"/>
                  <a:gd name="connsiteY17" fmla="*/ 733940 h 1838547"/>
                  <a:gd name="connsiteX18" fmla="*/ 2058730 w 3043479"/>
                  <a:gd name="connsiteY18" fmla="*/ 504421 h 1838547"/>
                  <a:gd name="connsiteX19" fmla="*/ 2276877 w 3043479"/>
                  <a:gd name="connsiteY19" fmla="*/ 47451 h 1838547"/>
                  <a:gd name="connsiteX20" fmla="*/ 2524661 w 3043479"/>
                  <a:gd name="connsiteY20" fmla="*/ 48829 h 1838547"/>
                  <a:gd name="connsiteX21" fmla="*/ 2745220 w 3043479"/>
                  <a:gd name="connsiteY21" fmla="*/ 191159 h 1838547"/>
                  <a:gd name="connsiteX22" fmla="*/ 2910983 w 3043479"/>
                  <a:gd name="connsiteY22" fmla="*/ 373120 h 1838547"/>
                  <a:gd name="connsiteX23" fmla="*/ 2984043 w 3043479"/>
                  <a:gd name="connsiteY23" fmla="*/ 472716 h 1838547"/>
                  <a:gd name="connsiteX24" fmla="*/ 3042629 w 3043479"/>
                  <a:gd name="connsiteY24" fmla="*/ 568866 h 1838547"/>
                  <a:gd name="connsiteX25" fmla="*/ 2965089 w 3043479"/>
                  <a:gd name="connsiteY25" fmla="*/ 678456 h 1838547"/>
                  <a:gd name="connsiteX26" fmla="*/ 2873764 w 3043479"/>
                  <a:gd name="connsiteY26" fmla="*/ 809068 h 1838547"/>
                  <a:gd name="connsiteX27" fmla="*/ 2664578 w 3043479"/>
                  <a:gd name="connsiteY27" fmla="*/ 1117506 h 1838547"/>
                  <a:gd name="connsiteX28" fmla="*/ 2454013 w 3043479"/>
                  <a:gd name="connsiteY28" fmla="*/ 1490044 h 1838547"/>
                  <a:gd name="connsiteX29" fmla="*/ 2449188 w 3043479"/>
                  <a:gd name="connsiteY29" fmla="*/ 1502795 h 1838547"/>
                  <a:gd name="connsiteX0" fmla="*/ 2449188 w 3043479"/>
                  <a:gd name="connsiteY0" fmla="*/ 1502795 h 1838547"/>
                  <a:gd name="connsiteX1" fmla="*/ 2335118 w 3043479"/>
                  <a:gd name="connsiteY1" fmla="*/ 1713704 h 1838547"/>
                  <a:gd name="connsiteX2" fmla="*/ 2261024 w 3043479"/>
                  <a:gd name="connsiteY2" fmla="*/ 1819504 h 1838547"/>
                  <a:gd name="connsiteX3" fmla="*/ 2143508 w 3043479"/>
                  <a:gd name="connsiteY3" fmla="*/ 1836735 h 1838547"/>
                  <a:gd name="connsiteX4" fmla="*/ 4257 w 3043479"/>
                  <a:gd name="connsiteY4" fmla="*/ 1836735 h 1838547"/>
                  <a:gd name="connsiteX5" fmla="*/ 2488 w 3043479"/>
                  <a:gd name="connsiteY5" fmla="*/ 255454 h 1838547"/>
                  <a:gd name="connsiteX6" fmla="*/ 115400 w 3043479"/>
                  <a:gd name="connsiteY6" fmla="*/ 200119 h 1838547"/>
                  <a:gd name="connsiteX7" fmla="*/ 263244 w 3043479"/>
                  <a:gd name="connsiteY7" fmla="*/ 279727 h 1838547"/>
                  <a:gd name="connsiteX8" fmla="*/ 313559 w 3043479"/>
                  <a:gd name="connsiteY8" fmla="*/ 340381 h 1838547"/>
                  <a:gd name="connsiteX9" fmla="*/ 426250 w 3043479"/>
                  <a:gd name="connsiteY9" fmla="*/ 477541 h 1838547"/>
                  <a:gd name="connsiteX10" fmla="*/ 443137 w 3043479"/>
                  <a:gd name="connsiteY10" fmla="*/ 548878 h 1838547"/>
                  <a:gd name="connsiteX11" fmla="*/ 501378 w 3043479"/>
                  <a:gd name="connsiteY11" fmla="*/ 583340 h 1838547"/>
                  <a:gd name="connsiteX12" fmla="*/ 599596 w 3043479"/>
                  <a:gd name="connsiteY12" fmla="*/ 640203 h 1838547"/>
                  <a:gd name="connsiteX13" fmla="*/ 1001771 w 3043479"/>
                  <a:gd name="connsiteY13" fmla="*/ 834915 h 1838547"/>
                  <a:gd name="connsiteX14" fmla="*/ 1348807 w 3043479"/>
                  <a:gd name="connsiteY14" fmla="*/ 916591 h 1838547"/>
                  <a:gd name="connsiteX15" fmla="*/ 1694464 w 3043479"/>
                  <a:gd name="connsiteY15" fmla="*/ 954499 h 1838547"/>
                  <a:gd name="connsiteX16" fmla="*/ 1787167 w 3043479"/>
                  <a:gd name="connsiteY16" fmla="*/ 917969 h 1838547"/>
                  <a:gd name="connsiteX17" fmla="*/ 1929152 w 3043479"/>
                  <a:gd name="connsiteY17" fmla="*/ 733940 h 1838547"/>
                  <a:gd name="connsiteX18" fmla="*/ 2058730 w 3043479"/>
                  <a:gd name="connsiteY18" fmla="*/ 504421 h 1838547"/>
                  <a:gd name="connsiteX19" fmla="*/ 2276877 w 3043479"/>
                  <a:gd name="connsiteY19" fmla="*/ 47451 h 1838547"/>
                  <a:gd name="connsiteX20" fmla="*/ 2524661 w 3043479"/>
                  <a:gd name="connsiteY20" fmla="*/ 48829 h 1838547"/>
                  <a:gd name="connsiteX21" fmla="*/ 2745220 w 3043479"/>
                  <a:gd name="connsiteY21" fmla="*/ 191159 h 1838547"/>
                  <a:gd name="connsiteX22" fmla="*/ 2910983 w 3043479"/>
                  <a:gd name="connsiteY22" fmla="*/ 373120 h 1838547"/>
                  <a:gd name="connsiteX23" fmla="*/ 2984043 w 3043479"/>
                  <a:gd name="connsiteY23" fmla="*/ 472716 h 1838547"/>
                  <a:gd name="connsiteX24" fmla="*/ 3042629 w 3043479"/>
                  <a:gd name="connsiteY24" fmla="*/ 568866 h 1838547"/>
                  <a:gd name="connsiteX25" fmla="*/ 2965089 w 3043479"/>
                  <a:gd name="connsiteY25" fmla="*/ 678456 h 1838547"/>
                  <a:gd name="connsiteX26" fmla="*/ 2873764 w 3043479"/>
                  <a:gd name="connsiteY26" fmla="*/ 809068 h 1838547"/>
                  <a:gd name="connsiteX27" fmla="*/ 2664578 w 3043479"/>
                  <a:gd name="connsiteY27" fmla="*/ 1117506 h 1838547"/>
                  <a:gd name="connsiteX28" fmla="*/ 2454013 w 3043479"/>
                  <a:gd name="connsiteY28" fmla="*/ 1490044 h 1838547"/>
                  <a:gd name="connsiteX29" fmla="*/ 2449188 w 3043479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269059 w 3049294"/>
                  <a:gd name="connsiteY7" fmla="*/ 279727 h 1838547"/>
                  <a:gd name="connsiteX8" fmla="*/ 319374 w 3049294"/>
                  <a:gd name="connsiteY8" fmla="*/ 340381 h 1838547"/>
                  <a:gd name="connsiteX9" fmla="*/ 432065 w 3049294"/>
                  <a:gd name="connsiteY9" fmla="*/ 477541 h 1838547"/>
                  <a:gd name="connsiteX10" fmla="*/ 448952 w 3049294"/>
                  <a:gd name="connsiteY10" fmla="*/ 548878 h 1838547"/>
                  <a:gd name="connsiteX11" fmla="*/ 507193 w 3049294"/>
                  <a:gd name="connsiteY11" fmla="*/ 583340 h 1838547"/>
                  <a:gd name="connsiteX12" fmla="*/ 605411 w 3049294"/>
                  <a:gd name="connsiteY12" fmla="*/ 640203 h 1838547"/>
                  <a:gd name="connsiteX13" fmla="*/ 1007586 w 3049294"/>
                  <a:gd name="connsiteY13" fmla="*/ 834915 h 1838547"/>
                  <a:gd name="connsiteX14" fmla="*/ 1354622 w 3049294"/>
                  <a:gd name="connsiteY14" fmla="*/ 916591 h 1838547"/>
                  <a:gd name="connsiteX15" fmla="*/ 1700279 w 3049294"/>
                  <a:gd name="connsiteY15" fmla="*/ 954499 h 1838547"/>
                  <a:gd name="connsiteX16" fmla="*/ 1792982 w 3049294"/>
                  <a:gd name="connsiteY16" fmla="*/ 917969 h 1838547"/>
                  <a:gd name="connsiteX17" fmla="*/ 1934967 w 3049294"/>
                  <a:gd name="connsiteY17" fmla="*/ 733940 h 1838547"/>
                  <a:gd name="connsiteX18" fmla="*/ 2064545 w 3049294"/>
                  <a:gd name="connsiteY18" fmla="*/ 504421 h 1838547"/>
                  <a:gd name="connsiteX19" fmla="*/ 2282692 w 3049294"/>
                  <a:gd name="connsiteY19" fmla="*/ 47451 h 1838547"/>
                  <a:gd name="connsiteX20" fmla="*/ 2530476 w 3049294"/>
                  <a:gd name="connsiteY20" fmla="*/ 48829 h 1838547"/>
                  <a:gd name="connsiteX21" fmla="*/ 2751035 w 3049294"/>
                  <a:gd name="connsiteY21" fmla="*/ 191159 h 1838547"/>
                  <a:gd name="connsiteX22" fmla="*/ 2916798 w 3049294"/>
                  <a:gd name="connsiteY22" fmla="*/ 373120 h 1838547"/>
                  <a:gd name="connsiteX23" fmla="*/ 2989858 w 3049294"/>
                  <a:gd name="connsiteY23" fmla="*/ 472716 h 1838547"/>
                  <a:gd name="connsiteX24" fmla="*/ 3048444 w 3049294"/>
                  <a:gd name="connsiteY24" fmla="*/ 568866 h 1838547"/>
                  <a:gd name="connsiteX25" fmla="*/ 2970904 w 3049294"/>
                  <a:gd name="connsiteY25" fmla="*/ 678456 h 1838547"/>
                  <a:gd name="connsiteX26" fmla="*/ 2879579 w 3049294"/>
                  <a:gd name="connsiteY26" fmla="*/ 809068 h 1838547"/>
                  <a:gd name="connsiteX27" fmla="*/ 2670393 w 3049294"/>
                  <a:gd name="connsiteY27" fmla="*/ 1117506 h 1838547"/>
                  <a:gd name="connsiteX28" fmla="*/ 2459828 w 3049294"/>
                  <a:gd name="connsiteY28" fmla="*/ 1490044 h 1838547"/>
                  <a:gd name="connsiteX29" fmla="*/ 2455003 w 3049294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269059 w 3049294"/>
                  <a:gd name="connsiteY7" fmla="*/ 279727 h 1838547"/>
                  <a:gd name="connsiteX8" fmla="*/ 319374 w 3049294"/>
                  <a:gd name="connsiteY8" fmla="*/ 340381 h 1838547"/>
                  <a:gd name="connsiteX9" fmla="*/ 432065 w 3049294"/>
                  <a:gd name="connsiteY9" fmla="*/ 477541 h 1838547"/>
                  <a:gd name="connsiteX10" fmla="*/ 448952 w 3049294"/>
                  <a:gd name="connsiteY10" fmla="*/ 548878 h 1838547"/>
                  <a:gd name="connsiteX11" fmla="*/ 507193 w 3049294"/>
                  <a:gd name="connsiteY11" fmla="*/ 583340 h 1838547"/>
                  <a:gd name="connsiteX12" fmla="*/ 605411 w 3049294"/>
                  <a:gd name="connsiteY12" fmla="*/ 640203 h 1838547"/>
                  <a:gd name="connsiteX13" fmla="*/ 1007586 w 3049294"/>
                  <a:gd name="connsiteY13" fmla="*/ 834915 h 1838547"/>
                  <a:gd name="connsiteX14" fmla="*/ 1354622 w 3049294"/>
                  <a:gd name="connsiteY14" fmla="*/ 916591 h 1838547"/>
                  <a:gd name="connsiteX15" fmla="*/ 1700279 w 3049294"/>
                  <a:gd name="connsiteY15" fmla="*/ 954499 h 1838547"/>
                  <a:gd name="connsiteX16" fmla="*/ 1792982 w 3049294"/>
                  <a:gd name="connsiteY16" fmla="*/ 917969 h 1838547"/>
                  <a:gd name="connsiteX17" fmla="*/ 1934967 w 3049294"/>
                  <a:gd name="connsiteY17" fmla="*/ 733940 h 1838547"/>
                  <a:gd name="connsiteX18" fmla="*/ 2064545 w 3049294"/>
                  <a:gd name="connsiteY18" fmla="*/ 504421 h 1838547"/>
                  <a:gd name="connsiteX19" fmla="*/ 2282692 w 3049294"/>
                  <a:gd name="connsiteY19" fmla="*/ 47451 h 1838547"/>
                  <a:gd name="connsiteX20" fmla="*/ 2530476 w 3049294"/>
                  <a:gd name="connsiteY20" fmla="*/ 48829 h 1838547"/>
                  <a:gd name="connsiteX21" fmla="*/ 2751035 w 3049294"/>
                  <a:gd name="connsiteY21" fmla="*/ 191159 h 1838547"/>
                  <a:gd name="connsiteX22" fmla="*/ 2916798 w 3049294"/>
                  <a:gd name="connsiteY22" fmla="*/ 373120 h 1838547"/>
                  <a:gd name="connsiteX23" fmla="*/ 2989858 w 3049294"/>
                  <a:gd name="connsiteY23" fmla="*/ 472716 h 1838547"/>
                  <a:gd name="connsiteX24" fmla="*/ 3048444 w 3049294"/>
                  <a:gd name="connsiteY24" fmla="*/ 568866 h 1838547"/>
                  <a:gd name="connsiteX25" fmla="*/ 2970904 w 3049294"/>
                  <a:gd name="connsiteY25" fmla="*/ 678456 h 1838547"/>
                  <a:gd name="connsiteX26" fmla="*/ 2879579 w 3049294"/>
                  <a:gd name="connsiteY26" fmla="*/ 809068 h 1838547"/>
                  <a:gd name="connsiteX27" fmla="*/ 2670393 w 3049294"/>
                  <a:gd name="connsiteY27" fmla="*/ 1117506 h 1838547"/>
                  <a:gd name="connsiteX28" fmla="*/ 2459828 w 3049294"/>
                  <a:gd name="connsiteY28" fmla="*/ 1490044 h 1838547"/>
                  <a:gd name="connsiteX29" fmla="*/ 2455003 w 3049294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319374 w 3049294"/>
                  <a:gd name="connsiteY7" fmla="*/ 340381 h 1838547"/>
                  <a:gd name="connsiteX8" fmla="*/ 432065 w 3049294"/>
                  <a:gd name="connsiteY8" fmla="*/ 477541 h 1838547"/>
                  <a:gd name="connsiteX9" fmla="*/ 448952 w 3049294"/>
                  <a:gd name="connsiteY9" fmla="*/ 548878 h 1838547"/>
                  <a:gd name="connsiteX10" fmla="*/ 507193 w 3049294"/>
                  <a:gd name="connsiteY10" fmla="*/ 583340 h 1838547"/>
                  <a:gd name="connsiteX11" fmla="*/ 605411 w 3049294"/>
                  <a:gd name="connsiteY11" fmla="*/ 640203 h 1838547"/>
                  <a:gd name="connsiteX12" fmla="*/ 1007586 w 3049294"/>
                  <a:gd name="connsiteY12" fmla="*/ 834915 h 1838547"/>
                  <a:gd name="connsiteX13" fmla="*/ 1354622 w 3049294"/>
                  <a:gd name="connsiteY13" fmla="*/ 916591 h 1838547"/>
                  <a:gd name="connsiteX14" fmla="*/ 1700279 w 3049294"/>
                  <a:gd name="connsiteY14" fmla="*/ 954499 h 1838547"/>
                  <a:gd name="connsiteX15" fmla="*/ 1792982 w 3049294"/>
                  <a:gd name="connsiteY15" fmla="*/ 917969 h 1838547"/>
                  <a:gd name="connsiteX16" fmla="*/ 1934967 w 3049294"/>
                  <a:gd name="connsiteY16" fmla="*/ 733940 h 1838547"/>
                  <a:gd name="connsiteX17" fmla="*/ 2064545 w 3049294"/>
                  <a:gd name="connsiteY17" fmla="*/ 504421 h 1838547"/>
                  <a:gd name="connsiteX18" fmla="*/ 2282692 w 3049294"/>
                  <a:gd name="connsiteY18" fmla="*/ 47451 h 1838547"/>
                  <a:gd name="connsiteX19" fmla="*/ 2530476 w 3049294"/>
                  <a:gd name="connsiteY19" fmla="*/ 48829 h 1838547"/>
                  <a:gd name="connsiteX20" fmla="*/ 2751035 w 3049294"/>
                  <a:gd name="connsiteY20" fmla="*/ 191159 h 1838547"/>
                  <a:gd name="connsiteX21" fmla="*/ 2916798 w 3049294"/>
                  <a:gd name="connsiteY21" fmla="*/ 373120 h 1838547"/>
                  <a:gd name="connsiteX22" fmla="*/ 2989858 w 3049294"/>
                  <a:gd name="connsiteY22" fmla="*/ 472716 h 1838547"/>
                  <a:gd name="connsiteX23" fmla="*/ 3048444 w 3049294"/>
                  <a:gd name="connsiteY23" fmla="*/ 568866 h 1838547"/>
                  <a:gd name="connsiteX24" fmla="*/ 2970904 w 3049294"/>
                  <a:gd name="connsiteY24" fmla="*/ 678456 h 1838547"/>
                  <a:gd name="connsiteX25" fmla="*/ 2879579 w 3049294"/>
                  <a:gd name="connsiteY25" fmla="*/ 809068 h 1838547"/>
                  <a:gd name="connsiteX26" fmla="*/ 2670393 w 3049294"/>
                  <a:gd name="connsiteY26" fmla="*/ 1117506 h 1838547"/>
                  <a:gd name="connsiteX27" fmla="*/ 2459828 w 3049294"/>
                  <a:gd name="connsiteY27" fmla="*/ 1490044 h 1838547"/>
                  <a:gd name="connsiteX28" fmla="*/ 2455003 w 3049294"/>
                  <a:gd name="connsiteY28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960695"/>
                  <a:gd name="connsiteX1" fmla="*/ 2340933 w 3049294"/>
                  <a:gd name="connsiteY1" fmla="*/ 1713704 h 1960695"/>
                  <a:gd name="connsiteX2" fmla="*/ 2266839 w 3049294"/>
                  <a:gd name="connsiteY2" fmla="*/ 1819504 h 1960695"/>
                  <a:gd name="connsiteX3" fmla="*/ 10072 w 3049294"/>
                  <a:gd name="connsiteY3" fmla="*/ 1836735 h 1960695"/>
                  <a:gd name="connsiteX4" fmla="*/ 1091 w 3049294"/>
                  <a:gd name="connsiteY4" fmla="*/ 147270 h 1960695"/>
                  <a:gd name="connsiteX5" fmla="*/ 319374 w 3049294"/>
                  <a:gd name="connsiteY5" fmla="*/ 340381 h 1960695"/>
                  <a:gd name="connsiteX6" fmla="*/ 432065 w 3049294"/>
                  <a:gd name="connsiteY6" fmla="*/ 477541 h 1960695"/>
                  <a:gd name="connsiteX7" fmla="*/ 448952 w 3049294"/>
                  <a:gd name="connsiteY7" fmla="*/ 548878 h 1960695"/>
                  <a:gd name="connsiteX8" fmla="*/ 507193 w 3049294"/>
                  <a:gd name="connsiteY8" fmla="*/ 583340 h 1960695"/>
                  <a:gd name="connsiteX9" fmla="*/ 605411 w 3049294"/>
                  <a:gd name="connsiteY9" fmla="*/ 640203 h 1960695"/>
                  <a:gd name="connsiteX10" fmla="*/ 1007586 w 3049294"/>
                  <a:gd name="connsiteY10" fmla="*/ 834915 h 1960695"/>
                  <a:gd name="connsiteX11" fmla="*/ 1354622 w 3049294"/>
                  <a:gd name="connsiteY11" fmla="*/ 916591 h 1960695"/>
                  <a:gd name="connsiteX12" fmla="*/ 1700279 w 3049294"/>
                  <a:gd name="connsiteY12" fmla="*/ 954499 h 1960695"/>
                  <a:gd name="connsiteX13" fmla="*/ 1792982 w 3049294"/>
                  <a:gd name="connsiteY13" fmla="*/ 917969 h 1960695"/>
                  <a:gd name="connsiteX14" fmla="*/ 1934967 w 3049294"/>
                  <a:gd name="connsiteY14" fmla="*/ 733940 h 1960695"/>
                  <a:gd name="connsiteX15" fmla="*/ 2064545 w 3049294"/>
                  <a:gd name="connsiteY15" fmla="*/ 504421 h 1960695"/>
                  <a:gd name="connsiteX16" fmla="*/ 2282692 w 3049294"/>
                  <a:gd name="connsiteY16" fmla="*/ 47451 h 1960695"/>
                  <a:gd name="connsiteX17" fmla="*/ 2530476 w 3049294"/>
                  <a:gd name="connsiteY17" fmla="*/ 48829 h 1960695"/>
                  <a:gd name="connsiteX18" fmla="*/ 2751035 w 3049294"/>
                  <a:gd name="connsiteY18" fmla="*/ 191159 h 1960695"/>
                  <a:gd name="connsiteX19" fmla="*/ 2916798 w 3049294"/>
                  <a:gd name="connsiteY19" fmla="*/ 373120 h 1960695"/>
                  <a:gd name="connsiteX20" fmla="*/ 2989858 w 3049294"/>
                  <a:gd name="connsiteY20" fmla="*/ 472716 h 1960695"/>
                  <a:gd name="connsiteX21" fmla="*/ 3048444 w 3049294"/>
                  <a:gd name="connsiteY21" fmla="*/ 568866 h 1960695"/>
                  <a:gd name="connsiteX22" fmla="*/ 2970904 w 3049294"/>
                  <a:gd name="connsiteY22" fmla="*/ 678456 h 1960695"/>
                  <a:gd name="connsiteX23" fmla="*/ 2879579 w 3049294"/>
                  <a:gd name="connsiteY23" fmla="*/ 809068 h 1960695"/>
                  <a:gd name="connsiteX24" fmla="*/ 2670393 w 3049294"/>
                  <a:gd name="connsiteY24" fmla="*/ 1117506 h 1960695"/>
                  <a:gd name="connsiteX25" fmla="*/ 2459828 w 3049294"/>
                  <a:gd name="connsiteY25" fmla="*/ 1490044 h 1960695"/>
                  <a:gd name="connsiteX26" fmla="*/ 2455003 w 3049294"/>
                  <a:gd name="connsiteY26" fmla="*/ 1502795 h 1960695"/>
                  <a:gd name="connsiteX0" fmla="*/ 2455003 w 3049294"/>
                  <a:gd name="connsiteY0" fmla="*/ 1502795 h 1842121"/>
                  <a:gd name="connsiteX1" fmla="*/ 2340933 w 3049294"/>
                  <a:gd name="connsiteY1" fmla="*/ 1713704 h 1842121"/>
                  <a:gd name="connsiteX2" fmla="*/ 2266839 w 3049294"/>
                  <a:gd name="connsiteY2" fmla="*/ 1819504 h 1842121"/>
                  <a:gd name="connsiteX3" fmla="*/ 10072 w 3049294"/>
                  <a:gd name="connsiteY3" fmla="*/ 1836735 h 1842121"/>
                  <a:gd name="connsiteX4" fmla="*/ 1091 w 3049294"/>
                  <a:gd name="connsiteY4" fmla="*/ 147270 h 1842121"/>
                  <a:gd name="connsiteX5" fmla="*/ 319374 w 3049294"/>
                  <a:gd name="connsiteY5" fmla="*/ 340381 h 1842121"/>
                  <a:gd name="connsiteX6" fmla="*/ 432065 w 3049294"/>
                  <a:gd name="connsiteY6" fmla="*/ 477541 h 1842121"/>
                  <a:gd name="connsiteX7" fmla="*/ 448952 w 3049294"/>
                  <a:gd name="connsiteY7" fmla="*/ 548878 h 1842121"/>
                  <a:gd name="connsiteX8" fmla="*/ 507193 w 3049294"/>
                  <a:gd name="connsiteY8" fmla="*/ 583340 h 1842121"/>
                  <a:gd name="connsiteX9" fmla="*/ 605411 w 3049294"/>
                  <a:gd name="connsiteY9" fmla="*/ 640203 h 1842121"/>
                  <a:gd name="connsiteX10" fmla="*/ 1007586 w 3049294"/>
                  <a:gd name="connsiteY10" fmla="*/ 834915 h 1842121"/>
                  <a:gd name="connsiteX11" fmla="*/ 1354622 w 3049294"/>
                  <a:gd name="connsiteY11" fmla="*/ 916591 h 1842121"/>
                  <a:gd name="connsiteX12" fmla="*/ 1700279 w 3049294"/>
                  <a:gd name="connsiteY12" fmla="*/ 954499 h 1842121"/>
                  <a:gd name="connsiteX13" fmla="*/ 1792982 w 3049294"/>
                  <a:gd name="connsiteY13" fmla="*/ 917969 h 1842121"/>
                  <a:gd name="connsiteX14" fmla="*/ 1934967 w 3049294"/>
                  <a:gd name="connsiteY14" fmla="*/ 733940 h 1842121"/>
                  <a:gd name="connsiteX15" fmla="*/ 2064545 w 3049294"/>
                  <a:gd name="connsiteY15" fmla="*/ 504421 h 1842121"/>
                  <a:gd name="connsiteX16" fmla="*/ 2282692 w 3049294"/>
                  <a:gd name="connsiteY16" fmla="*/ 47451 h 1842121"/>
                  <a:gd name="connsiteX17" fmla="*/ 2530476 w 3049294"/>
                  <a:gd name="connsiteY17" fmla="*/ 48829 h 1842121"/>
                  <a:gd name="connsiteX18" fmla="*/ 2751035 w 3049294"/>
                  <a:gd name="connsiteY18" fmla="*/ 191159 h 1842121"/>
                  <a:gd name="connsiteX19" fmla="*/ 2916798 w 3049294"/>
                  <a:gd name="connsiteY19" fmla="*/ 373120 h 1842121"/>
                  <a:gd name="connsiteX20" fmla="*/ 2989858 w 3049294"/>
                  <a:gd name="connsiteY20" fmla="*/ 472716 h 1842121"/>
                  <a:gd name="connsiteX21" fmla="*/ 3048444 w 3049294"/>
                  <a:gd name="connsiteY21" fmla="*/ 568866 h 1842121"/>
                  <a:gd name="connsiteX22" fmla="*/ 2970904 w 3049294"/>
                  <a:gd name="connsiteY22" fmla="*/ 678456 h 1842121"/>
                  <a:gd name="connsiteX23" fmla="*/ 2879579 w 3049294"/>
                  <a:gd name="connsiteY23" fmla="*/ 809068 h 1842121"/>
                  <a:gd name="connsiteX24" fmla="*/ 2670393 w 3049294"/>
                  <a:gd name="connsiteY24" fmla="*/ 1117506 h 1842121"/>
                  <a:gd name="connsiteX25" fmla="*/ 2459828 w 3049294"/>
                  <a:gd name="connsiteY25" fmla="*/ 1490044 h 1842121"/>
                  <a:gd name="connsiteX26" fmla="*/ 2455003 w 3049294"/>
                  <a:gd name="connsiteY26" fmla="*/ 1502795 h 1842121"/>
                  <a:gd name="connsiteX0" fmla="*/ 2455003 w 3049294"/>
                  <a:gd name="connsiteY0" fmla="*/ 1502795 h 1847492"/>
                  <a:gd name="connsiteX1" fmla="*/ 2340933 w 3049294"/>
                  <a:gd name="connsiteY1" fmla="*/ 1713704 h 1847492"/>
                  <a:gd name="connsiteX2" fmla="*/ 2216354 w 3049294"/>
                  <a:gd name="connsiteY2" fmla="*/ 1833928 h 1847492"/>
                  <a:gd name="connsiteX3" fmla="*/ 10072 w 3049294"/>
                  <a:gd name="connsiteY3" fmla="*/ 1836735 h 1847492"/>
                  <a:gd name="connsiteX4" fmla="*/ 1091 w 3049294"/>
                  <a:gd name="connsiteY4" fmla="*/ 147270 h 1847492"/>
                  <a:gd name="connsiteX5" fmla="*/ 319374 w 3049294"/>
                  <a:gd name="connsiteY5" fmla="*/ 340381 h 1847492"/>
                  <a:gd name="connsiteX6" fmla="*/ 432065 w 3049294"/>
                  <a:gd name="connsiteY6" fmla="*/ 477541 h 1847492"/>
                  <a:gd name="connsiteX7" fmla="*/ 448952 w 3049294"/>
                  <a:gd name="connsiteY7" fmla="*/ 548878 h 1847492"/>
                  <a:gd name="connsiteX8" fmla="*/ 507193 w 3049294"/>
                  <a:gd name="connsiteY8" fmla="*/ 583340 h 1847492"/>
                  <a:gd name="connsiteX9" fmla="*/ 605411 w 3049294"/>
                  <a:gd name="connsiteY9" fmla="*/ 640203 h 1847492"/>
                  <a:gd name="connsiteX10" fmla="*/ 1007586 w 3049294"/>
                  <a:gd name="connsiteY10" fmla="*/ 834915 h 1847492"/>
                  <a:gd name="connsiteX11" fmla="*/ 1354622 w 3049294"/>
                  <a:gd name="connsiteY11" fmla="*/ 916591 h 1847492"/>
                  <a:gd name="connsiteX12" fmla="*/ 1700279 w 3049294"/>
                  <a:gd name="connsiteY12" fmla="*/ 954499 h 1847492"/>
                  <a:gd name="connsiteX13" fmla="*/ 1792982 w 3049294"/>
                  <a:gd name="connsiteY13" fmla="*/ 917969 h 1847492"/>
                  <a:gd name="connsiteX14" fmla="*/ 1934967 w 3049294"/>
                  <a:gd name="connsiteY14" fmla="*/ 733940 h 1847492"/>
                  <a:gd name="connsiteX15" fmla="*/ 2064545 w 3049294"/>
                  <a:gd name="connsiteY15" fmla="*/ 504421 h 1847492"/>
                  <a:gd name="connsiteX16" fmla="*/ 2282692 w 3049294"/>
                  <a:gd name="connsiteY16" fmla="*/ 47451 h 1847492"/>
                  <a:gd name="connsiteX17" fmla="*/ 2530476 w 3049294"/>
                  <a:gd name="connsiteY17" fmla="*/ 48829 h 1847492"/>
                  <a:gd name="connsiteX18" fmla="*/ 2751035 w 3049294"/>
                  <a:gd name="connsiteY18" fmla="*/ 191159 h 1847492"/>
                  <a:gd name="connsiteX19" fmla="*/ 2916798 w 3049294"/>
                  <a:gd name="connsiteY19" fmla="*/ 373120 h 1847492"/>
                  <a:gd name="connsiteX20" fmla="*/ 2989858 w 3049294"/>
                  <a:gd name="connsiteY20" fmla="*/ 472716 h 1847492"/>
                  <a:gd name="connsiteX21" fmla="*/ 3048444 w 3049294"/>
                  <a:gd name="connsiteY21" fmla="*/ 568866 h 1847492"/>
                  <a:gd name="connsiteX22" fmla="*/ 2970904 w 3049294"/>
                  <a:gd name="connsiteY22" fmla="*/ 678456 h 1847492"/>
                  <a:gd name="connsiteX23" fmla="*/ 2879579 w 3049294"/>
                  <a:gd name="connsiteY23" fmla="*/ 809068 h 1847492"/>
                  <a:gd name="connsiteX24" fmla="*/ 2670393 w 3049294"/>
                  <a:gd name="connsiteY24" fmla="*/ 1117506 h 1847492"/>
                  <a:gd name="connsiteX25" fmla="*/ 2459828 w 3049294"/>
                  <a:gd name="connsiteY25" fmla="*/ 1490044 h 1847492"/>
                  <a:gd name="connsiteX26" fmla="*/ 2455003 w 3049294"/>
                  <a:gd name="connsiteY26" fmla="*/ 1502795 h 1847492"/>
                  <a:gd name="connsiteX0" fmla="*/ 2455003 w 3049294"/>
                  <a:gd name="connsiteY0" fmla="*/ 1502795 h 1847492"/>
                  <a:gd name="connsiteX1" fmla="*/ 2340933 w 3049294"/>
                  <a:gd name="connsiteY1" fmla="*/ 1713704 h 1847492"/>
                  <a:gd name="connsiteX2" fmla="*/ 2216354 w 3049294"/>
                  <a:gd name="connsiteY2" fmla="*/ 1833928 h 1847492"/>
                  <a:gd name="connsiteX3" fmla="*/ 10072 w 3049294"/>
                  <a:gd name="connsiteY3" fmla="*/ 1836735 h 1847492"/>
                  <a:gd name="connsiteX4" fmla="*/ 1091 w 3049294"/>
                  <a:gd name="connsiteY4" fmla="*/ 147270 h 1847492"/>
                  <a:gd name="connsiteX5" fmla="*/ 319374 w 3049294"/>
                  <a:gd name="connsiteY5" fmla="*/ 340381 h 1847492"/>
                  <a:gd name="connsiteX6" fmla="*/ 432065 w 3049294"/>
                  <a:gd name="connsiteY6" fmla="*/ 477541 h 1847492"/>
                  <a:gd name="connsiteX7" fmla="*/ 448952 w 3049294"/>
                  <a:gd name="connsiteY7" fmla="*/ 548878 h 1847492"/>
                  <a:gd name="connsiteX8" fmla="*/ 507193 w 3049294"/>
                  <a:gd name="connsiteY8" fmla="*/ 583340 h 1847492"/>
                  <a:gd name="connsiteX9" fmla="*/ 605411 w 3049294"/>
                  <a:gd name="connsiteY9" fmla="*/ 640203 h 1847492"/>
                  <a:gd name="connsiteX10" fmla="*/ 1007586 w 3049294"/>
                  <a:gd name="connsiteY10" fmla="*/ 834915 h 1847492"/>
                  <a:gd name="connsiteX11" fmla="*/ 1354622 w 3049294"/>
                  <a:gd name="connsiteY11" fmla="*/ 916591 h 1847492"/>
                  <a:gd name="connsiteX12" fmla="*/ 1700279 w 3049294"/>
                  <a:gd name="connsiteY12" fmla="*/ 954499 h 1847492"/>
                  <a:gd name="connsiteX13" fmla="*/ 1792982 w 3049294"/>
                  <a:gd name="connsiteY13" fmla="*/ 917969 h 1847492"/>
                  <a:gd name="connsiteX14" fmla="*/ 1934967 w 3049294"/>
                  <a:gd name="connsiteY14" fmla="*/ 733940 h 1847492"/>
                  <a:gd name="connsiteX15" fmla="*/ 2064545 w 3049294"/>
                  <a:gd name="connsiteY15" fmla="*/ 504421 h 1847492"/>
                  <a:gd name="connsiteX16" fmla="*/ 2282692 w 3049294"/>
                  <a:gd name="connsiteY16" fmla="*/ 47451 h 1847492"/>
                  <a:gd name="connsiteX17" fmla="*/ 2530476 w 3049294"/>
                  <a:gd name="connsiteY17" fmla="*/ 48829 h 1847492"/>
                  <a:gd name="connsiteX18" fmla="*/ 2751035 w 3049294"/>
                  <a:gd name="connsiteY18" fmla="*/ 191159 h 1847492"/>
                  <a:gd name="connsiteX19" fmla="*/ 2916798 w 3049294"/>
                  <a:gd name="connsiteY19" fmla="*/ 373120 h 1847492"/>
                  <a:gd name="connsiteX20" fmla="*/ 2989858 w 3049294"/>
                  <a:gd name="connsiteY20" fmla="*/ 472716 h 1847492"/>
                  <a:gd name="connsiteX21" fmla="*/ 3048444 w 3049294"/>
                  <a:gd name="connsiteY21" fmla="*/ 568866 h 1847492"/>
                  <a:gd name="connsiteX22" fmla="*/ 2970904 w 3049294"/>
                  <a:gd name="connsiteY22" fmla="*/ 678456 h 1847492"/>
                  <a:gd name="connsiteX23" fmla="*/ 2879579 w 3049294"/>
                  <a:gd name="connsiteY23" fmla="*/ 809068 h 1847492"/>
                  <a:gd name="connsiteX24" fmla="*/ 2670393 w 3049294"/>
                  <a:gd name="connsiteY24" fmla="*/ 1117506 h 1847492"/>
                  <a:gd name="connsiteX25" fmla="*/ 2459828 w 3049294"/>
                  <a:gd name="connsiteY25" fmla="*/ 1490044 h 1847492"/>
                  <a:gd name="connsiteX26" fmla="*/ 2455003 w 3049294"/>
                  <a:gd name="connsiteY26" fmla="*/ 1502795 h 1847492"/>
                  <a:gd name="connsiteX0" fmla="*/ 2455003 w 3049294"/>
                  <a:gd name="connsiteY0" fmla="*/ 1502795 h 1847492"/>
                  <a:gd name="connsiteX1" fmla="*/ 2216354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25" fmla="*/ 2455003 w 3049294"/>
                  <a:gd name="connsiteY25" fmla="*/ 1502795 h 1847492"/>
                  <a:gd name="connsiteX0" fmla="*/ 2459828 w 3049294"/>
                  <a:gd name="connsiteY0" fmla="*/ 1490044 h 1847492"/>
                  <a:gd name="connsiteX1" fmla="*/ 2216354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0" fmla="*/ 2459828 w 3049294"/>
                  <a:gd name="connsiteY0" fmla="*/ 1490044 h 1847492"/>
                  <a:gd name="connsiteX1" fmla="*/ 2209141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0" fmla="*/ 2459828 w 3049294"/>
                  <a:gd name="connsiteY0" fmla="*/ 1490044 h 1847492"/>
                  <a:gd name="connsiteX1" fmla="*/ 2209141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9294" h="1847492">
                    <a:moveTo>
                      <a:pt x="2459828" y="1490044"/>
                    </a:moveTo>
                    <a:cubicBezTo>
                      <a:pt x="2384155" y="1609448"/>
                      <a:pt x="2285671" y="1754510"/>
                      <a:pt x="2209141" y="1833928"/>
                    </a:cubicBezTo>
                    <a:cubicBezTo>
                      <a:pt x="1820664" y="1854433"/>
                      <a:pt x="863704" y="1848588"/>
                      <a:pt x="10072" y="1836735"/>
                    </a:cubicBezTo>
                    <a:cubicBezTo>
                      <a:pt x="5433" y="1190939"/>
                      <a:pt x="-3009" y="773439"/>
                      <a:pt x="1091" y="147270"/>
                    </a:cubicBezTo>
                    <a:cubicBezTo>
                      <a:pt x="175248" y="186368"/>
                      <a:pt x="247545" y="285336"/>
                      <a:pt x="319374" y="340381"/>
                    </a:cubicBezTo>
                    <a:cubicBezTo>
                      <a:pt x="360384" y="381391"/>
                      <a:pt x="396225" y="431706"/>
                      <a:pt x="432065" y="477541"/>
                    </a:cubicBezTo>
                    <a:cubicBezTo>
                      <a:pt x="448607" y="498563"/>
                      <a:pt x="434822" y="528890"/>
                      <a:pt x="448952" y="548878"/>
                    </a:cubicBezTo>
                    <a:cubicBezTo>
                      <a:pt x="461014" y="565420"/>
                      <a:pt x="489962" y="573346"/>
                      <a:pt x="507193" y="583340"/>
                    </a:cubicBezTo>
                    <a:lnTo>
                      <a:pt x="605411" y="640203"/>
                    </a:lnTo>
                    <a:cubicBezTo>
                      <a:pt x="736368" y="716365"/>
                      <a:pt x="864223" y="784600"/>
                      <a:pt x="1007586" y="834915"/>
                    </a:cubicBezTo>
                    <a:cubicBezTo>
                      <a:pt x="1119933" y="874202"/>
                      <a:pt x="1236761" y="899015"/>
                      <a:pt x="1354622" y="916591"/>
                    </a:cubicBezTo>
                    <a:cubicBezTo>
                      <a:pt x="1468347" y="933477"/>
                      <a:pt x="1588621" y="930376"/>
                      <a:pt x="1700279" y="954499"/>
                    </a:cubicBezTo>
                    <a:cubicBezTo>
                      <a:pt x="1739221" y="962770"/>
                      <a:pt x="1765757" y="937957"/>
                      <a:pt x="1792982" y="917969"/>
                    </a:cubicBezTo>
                    <a:cubicBezTo>
                      <a:pt x="1858805" y="869722"/>
                      <a:pt x="1893957" y="802865"/>
                      <a:pt x="1934967" y="733940"/>
                    </a:cubicBezTo>
                    <a:cubicBezTo>
                      <a:pt x="1980113" y="658468"/>
                      <a:pt x="2023190" y="581961"/>
                      <a:pt x="2064545" y="504421"/>
                    </a:cubicBezTo>
                    <a:cubicBezTo>
                      <a:pt x="2144498" y="355199"/>
                      <a:pt x="2207909" y="199085"/>
                      <a:pt x="2282692" y="47451"/>
                    </a:cubicBezTo>
                    <a:cubicBezTo>
                      <a:pt x="2327493" y="-43874"/>
                      <a:pt x="2460517" y="19536"/>
                      <a:pt x="2530476" y="48829"/>
                    </a:cubicBezTo>
                    <a:cubicBezTo>
                      <a:pt x="2611807" y="82602"/>
                      <a:pt x="2685901" y="132573"/>
                      <a:pt x="2751035" y="191159"/>
                    </a:cubicBezTo>
                    <a:cubicBezTo>
                      <a:pt x="2812378" y="245954"/>
                      <a:pt x="2866483" y="308331"/>
                      <a:pt x="2916798" y="373120"/>
                    </a:cubicBezTo>
                    <a:cubicBezTo>
                      <a:pt x="2941956" y="405859"/>
                      <a:pt x="2966080" y="439288"/>
                      <a:pt x="2989858" y="472716"/>
                    </a:cubicBezTo>
                    <a:cubicBezTo>
                      <a:pt x="3002265" y="489947"/>
                      <a:pt x="3056715" y="547499"/>
                      <a:pt x="3048444" y="568866"/>
                    </a:cubicBezTo>
                    <a:cubicBezTo>
                      <a:pt x="3032592" y="610565"/>
                      <a:pt x="2996062" y="642271"/>
                      <a:pt x="2970904" y="678456"/>
                    </a:cubicBezTo>
                    <a:lnTo>
                      <a:pt x="2879579" y="809068"/>
                    </a:lnTo>
                    <a:cubicBezTo>
                      <a:pt x="2810654" y="912455"/>
                      <a:pt x="2736560" y="1012396"/>
                      <a:pt x="2670393" y="1117506"/>
                    </a:cubicBezTo>
                    <a:cubicBezTo>
                      <a:pt x="2594920" y="1237779"/>
                      <a:pt x="2516691" y="1360121"/>
                      <a:pt x="2459828" y="14900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Freeform: Shape 30">
                <a:extLst>
                  <a:ext uri="{FF2B5EF4-FFF2-40B4-BE49-F238E27FC236}">
                    <a16:creationId xmlns:a16="http://schemas.microsoft.com/office/drawing/2014/main" id="{2C4A0F4F-D73A-4045-B3CA-C90CF6303C91}"/>
                  </a:ext>
                </a:extLst>
              </p:cNvPr>
              <p:cNvSpPr/>
              <p:nvPr/>
            </p:nvSpPr>
            <p:spPr>
              <a:xfrm>
                <a:off x="7145627" y="3337195"/>
                <a:ext cx="930482" cy="1464649"/>
              </a:xfrm>
              <a:custGeom>
                <a:avLst/>
                <a:gdLst>
                  <a:gd name="connsiteX0" fmla="*/ 897402 w 930482"/>
                  <a:gd name="connsiteY0" fmla="*/ 873838 h 1464648"/>
                  <a:gd name="connsiteX1" fmla="*/ 793671 w 930482"/>
                  <a:gd name="connsiteY1" fmla="*/ 1069240 h 1464648"/>
                  <a:gd name="connsiteX2" fmla="*/ 603439 w 930482"/>
                  <a:gd name="connsiteY2" fmla="*/ 1334255 h 1464648"/>
                  <a:gd name="connsiteX3" fmla="*/ 568632 w 930482"/>
                  <a:gd name="connsiteY3" fmla="*/ 1464867 h 1464648"/>
                  <a:gd name="connsiteX4" fmla="*/ 547954 w 930482"/>
                  <a:gd name="connsiteY4" fmla="*/ 1460043 h 1464648"/>
                  <a:gd name="connsiteX5" fmla="*/ 387015 w 930482"/>
                  <a:gd name="connsiteY5" fmla="*/ 1371130 h 1464648"/>
                  <a:gd name="connsiteX6" fmla="*/ 238827 w 930482"/>
                  <a:gd name="connsiteY6" fmla="*/ 1317369 h 1464648"/>
                  <a:gd name="connsiteX7" fmla="*/ 126136 w 930482"/>
                  <a:gd name="connsiteY7" fmla="*/ 1308753 h 1464648"/>
                  <a:gd name="connsiteX8" fmla="*/ 54109 w 930482"/>
                  <a:gd name="connsiteY8" fmla="*/ 1173661 h 1464648"/>
                  <a:gd name="connsiteX9" fmla="*/ 4 w 930482"/>
                  <a:gd name="connsiteY9" fmla="*/ 913815 h 1464648"/>
                  <a:gd name="connsiteX10" fmla="*/ 23438 w 930482"/>
                  <a:gd name="connsiteY10" fmla="*/ 783892 h 1464648"/>
                  <a:gd name="connsiteX11" fmla="*/ 51697 w 930482"/>
                  <a:gd name="connsiteY11" fmla="*/ 406185 h 1464648"/>
                  <a:gd name="connsiteX12" fmla="*/ 54454 w 930482"/>
                  <a:gd name="connsiteY12" fmla="*/ 396191 h 1464648"/>
                  <a:gd name="connsiteX13" fmla="*/ 99255 w 930482"/>
                  <a:gd name="connsiteY13" fmla="*/ 389987 h 1464648"/>
                  <a:gd name="connsiteX14" fmla="*/ 160943 w 930482"/>
                  <a:gd name="connsiteY14" fmla="*/ 415145 h 1464648"/>
                  <a:gd name="connsiteX15" fmla="*/ 191269 w 930482"/>
                  <a:gd name="connsiteY15" fmla="*/ 492685 h 1464648"/>
                  <a:gd name="connsiteX16" fmla="*/ 206433 w 930482"/>
                  <a:gd name="connsiteY16" fmla="*/ 640873 h 1464648"/>
                  <a:gd name="connsiteX17" fmla="*/ 207122 w 930482"/>
                  <a:gd name="connsiteY17" fmla="*/ 710832 h 1464648"/>
                  <a:gd name="connsiteX18" fmla="*/ 207811 w 930482"/>
                  <a:gd name="connsiteY18" fmla="*/ 774242 h 1464648"/>
                  <a:gd name="connsiteX19" fmla="*/ 246065 w 930482"/>
                  <a:gd name="connsiteY19" fmla="*/ 673612 h 1464648"/>
                  <a:gd name="connsiteX20" fmla="*/ 361513 w 930482"/>
                  <a:gd name="connsiteY20" fmla="*/ 376547 h 1464648"/>
                  <a:gd name="connsiteX21" fmla="*/ 472482 w 930482"/>
                  <a:gd name="connsiteY21" fmla="*/ 93611 h 1464648"/>
                  <a:gd name="connsiteX22" fmla="*/ 522452 w 930482"/>
                  <a:gd name="connsiteY22" fmla="*/ 20207 h 1464648"/>
                  <a:gd name="connsiteX23" fmla="*/ 573457 w 930482"/>
                  <a:gd name="connsiteY23" fmla="*/ 1252 h 1464648"/>
                  <a:gd name="connsiteX24" fmla="*/ 606540 w 930482"/>
                  <a:gd name="connsiteY24" fmla="*/ 119458 h 1464648"/>
                  <a:gd name="connsiteX25" fmla="*/ 578970 w 930482"/>
                  <a:gd name="connsiteY25" fmla="*/ 237319 h 1464648"/>
                  <a:gd name="connsiteX26" fmla="*/ 528656 w 930482"/>
                  <a:gd name="connsiteY26" fmla="*/ 414800 h 1464648"/>
                  <a:gd name="connsiteX27" fmla="*/ 506600 w 930482"/>
                  <a:gd name="connsiteY27" fmla="*/ 586423 h 1464648"/>
                  <a:gd name="connsiteX28" fmla="*/ 518317 w 930482"/>
                  <a:gd name="connsiteY28" fmla="*/ 602275 h 1464648"/>
                  <a:gd name="connsiteX29" fmla="*/ 532102 w 930482"/>
                  <a:gd name="connsiteY29" fmla="*/ 589869 h 1464648"/>
                  <a:gd name="connsiteX30" fmla="*/ 626528 w 930482"/>
                  <a:gd name="connsiteY30" fmla="*/ 480279 h 1464648"/>
                  <a:gd name="connsiteX31" fmla="*/ 718888 w 930482"/>
                  <a:gd name="connsiteY31" fmla="*/ 415145 h 1464648"/>
                  <a:gd name="connsiteX32" fmla="*/ 778852 w 930482"/>
                  <a:gd name="connsiteY32" fmla="*/ 453398 h 1464648"/>
                  <a:gd name="connsiteX33" fmla="*/ 781954 w 930482"/>
                  <a:gd name="connsiteY33" fmla="*/ 508193 h 1464648"/>
                  <a:gd name="connsiteX34" fmla="*/ 761276 w 930482"/>
                  <a:gd name="connsiteY34" fmla="*/ 559887 h 1464648"/>
                  <a:gd name="connsiteX35" fmla="*/ 839850 w 930482"/>
                  <a:gd name="connsiteY35" fmla="*/ 538520 h 1464648"/>
                  <a:gd name="connsiteX36" fmla="*/ 887753 w 930482"/>
                  <a:gd name="connsiteY36" fmla="*/ 610202 h 1464648"/>
                  <a:gd name="connsiteX37" fmla="*/ 870866 w 930482"/>
                  <a:gd name="connsiteY37" fmla="*/ 697736 h 1464648"/>
                  <a:gd name="connsiteX38" fmla="*/ 931520 w 930482"/>
                  <a:gd name="connsiteY38" fmla="*/ 770451 h 1464648"/>
                  <a:gd name="connsiteX39" fmla="*/ 897402 w 930482"/>
                  <a:gd name="connsiteY39" fmla="*/ 873838 h 1464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30482" h="1464648">
                    <a:moveTo>
                      <a:pt x="897402" y="873838"/>
                    </a:moveTo>
                    <a:cubicBezTo>
                      <a:pt x="862595" y="938283"/>
                      <a:pt x="832613" y="1006518"/>
                      <a:pt x="793671" y="1069240"/>
                    </a:cubicBezTo>
                    <a:cubicBezTo>
                      <a:pt x="736119" y="1162633"/>
                      <a:pt x="668572" y="1247065"/>
                      <a:pt x="603439" y="1334255"/>
                    </a:cubicBezTo>
                    <a:cubicBezTo>
                      <a:pt x="584140" y="1360102"/>
                      <a:pt x="595168" y="1453150"/>
                      <a:pt x="568632" y="1464867"/>
                    </a:cubicBezTo>
                    <a:cubicBezTo>
                      <a:pt x="560361" y="1468314"/>
                      <a:pt x="554502" y="1463833"/>
                      <a:pt x="547954" y="1460043"/>
                    </a:cubicBezTo>
                    <a:cubicBezTo>
                      <a:pt x="494538" y="1429716"/>
                      <a:pt x="442155" y="1398355"/>
                      <a:pt x="387015" y="1371130"/>
                    </a:cubicBezTo>
                    <a:cubicBezTo>
                      <a:pt x="339802" y="1347695"/>
                      <a:pt x="291210" y="1326329"/>
                      <a:pt x="238827" y="1317369"/>
                    </a:cubicBezTo>
                    <a:cubicBezTo>
                      <a:pt x="201608" y="1311165"/>
                      <a:pt x="164044" y="1304962"/>
                      <a:pt x="126136" y="1308753"/>
                    </a:cubicBezTo>
                    <a:cubicBezTo>
                      <a:pt x="92707" y="1312199"/>
                      <a:pt x="63759" y="1200197"/>
                      <a:pt x="54109" y="1173661"/>
                    </a:cubicBezTo>
                    <a:cubicBezTo>
                      <a:pt x="24472" y="1090262"/>
                      <a:pt x="-341" y="1003072"/>
                      <a:pt x="4" y="913815"/>
                    </a:cubicBezTo>
                    <a:cubicBezTo>
                      <a:pt x="4" y="869358"/>
                      <a:pt x="15167" y="827314"/>
                      <a:pt x="23438" y="783892"/>
                    </a:cubicBezTo>
                    <a:cubicBezTo>
                      <a:pt x="47217" y="659827"/>
                      <a:pt x="47561" y="532317"/>
                      <a:pt x="51697" y="406185"/>
                    </a:cubicBezTo>
                    <a:cubicBezTo>
                      <a:pt x="51697" y="402739"/>
                      <a:pt x="53076" y="399292"/>
                      <a:pt x="54454" y="396191"/>
                    </a:cubicBezTo>
                    <a:cubicBezTo>
                      <a:pt x="58934" y="386886"/>
                      <a:pt x="90295" y="389987"/>
                      <a:pt x="99255" y="389987"/>
                    </a:cubicBezTo>
                    <a:cubicBezTo>
                      <a:pt x="123723" y="390332"/>
                      <a:pt x="144401" y="395157"/>
                      <a:pt x="160943" y="415145"/>
                    </a:cubicBezTo>
                    <a:cubicBezTo>
                      <a:pt x="179208" y="436512"/>
                      <a:pt x="186100" y="465115"/>
                      <a:pt x="191269" y="492685"/>
                    </a:cubicBezTo>
                    <a:cubicBezTo>
                      <a:pt x="200574" y="541622"/>
                      <a:pt x="205744" y="591247"/>
                      <a:pt x="206433" y="640873"/>
                    </a:cubicBezTo>
                    <a:cubicBezTo>
                      <a:pt x="206777" y="664308"/>
                      <a:pt x="205744" y="687742"/>
                      <a:pt x="207122" y="710832"/>
                    </a:cubicBezTo>
                    <a:cubicBezTo>
                      <a:pt x="207811" y="729441"/>
                      <a:pt x="214015" y="756322"/>
                      <a:pt x="207811" y="774242"/>
                    </a:cubicBezTo>
                    <a:cubicBezTo>
                      <a:pt x="218495" y="744260"/>
                      <a:pt x="232280" y="708764"/>
                      <a:pt x="246065" y="673612"/>
                    </a:cubicBezTo>
                    <a:cubicBezTo>
                      <a:pt x="284662" y="574705"/>
                      <a:pt x="322915" y="475454"/>
                      <a:pt x="361513" y="376547"/>
                    </a:cubicBezTo>
                    <a:cubicBezTo>
                      <a:pt x="398388" y="282465"/>
                      <a:pt x="429404" y="184937"/>
                      <a:pt x="472482" y="93611"/>
                    </a:cubicBezTo>
                    <a:cubicBezTo>
                      <a:pt x="485233" y="66731"/>
                      <a:pt x="499707" y="40539"/>
                      <a:pt x="522452" y="20207"/>
                    </a:cubicBezTo>
                    <a:cubicBezTo>
                      <a:pt x="536237" y="7800"/>
                      <a:pt x="553813" y="-3917"/>
                      <a:pt x="573457" y="1252"/>
                    </a:cubicBezTo>
                    <a:cubicBezTo>
                      <a:pt x="620325" y="13659"/>
                      <a:pt x="611710" y="84307"/>
                      <a:pt x="606540" y="119458"/>
                    </a:cubicBezTo>
                    <a:cubicBezTo>
                      <a:pt x="600682" y="159434"/>
                      <a:pt x="591377" y="198722"/>
                      <a:pt x="578970" y="237319"/>
                    </a:cubicBezTo>
                    <a:cubicBezTo>
                      <a:pt x="560705" y="294182"/>
                      <a:pt x="543819" y="355525"/>
                      <a:pt x="528656" y="414800"/>
                    </a:cubicBezTo>
                    <a:cubicBezTo>
                      <a:pt x="516249" y="463048"/>
                      <a:pt x="484199" y="536797"/>
                      <a:pt x="506600" y="586423"/>
                    </a:cubicBezTo>
                    <a:cubicBezTo>
                      <a:pt x="509357" y="592626"/>
                      <a:pt x="511080" y="601241"/>
                      <a:pt x="518317" y="602275"/>
                    </a:cubicBezTo>
                    <a:cubicBezTo>
                      <a:pt x="524865" y="603309"/>
                      <a:pt x="527966" y="595038"/>
                      <a:pt x="532102" y="589869"/>
                    </a:cubicBezTo>
                    <a:cubicBezTo>
                      <a:pt x="561739" y="551960"/>
                      <a:pt x="592411" y="514741"/>
                      <a:pt x="626528" y="480279"/>
                    </a:cubicBezTo>
                    <a:cubicBezTo>
                      <a:pt x="650652" y="456155"/>
                      <a:pt x="682702" y="415834"/>
                      <a:pt x="718888" y="415145"/>
                    </a:cubicBezTo>
                    <a:cubicBezTo>
                      <a:pt x="744045" y="414800"/>
                      <a:pt x="768513" y="430308"/>
                      <a:pt x="778852" y="453398"/>
                    </a:cubicBezTo>
                    <a:cubicBezTo>
                      <a:pt x="786434" y="470285"/>
                      <a:pt x="786089" y="489928"/>
                      <a:pt x="781954" y="508193"/>
                    </a:cubicBezTo>
                    <a:cubicBezTo>
                      <a:pt x="777818" y="526114"/>
                      <a:pt x="769547" y="543000"/>
                      <a:pt x="761276" y="559887"/>
                    </a:cubicBezTo>
                    <a:cubicBezTo>
                      <a:pt x="774027" y="533351"/>
                      <a:pt x="816071" y="527492"/>
                      <a:pt x="839850" y="538520"/>
                    </a:cubicBezTo>
                    <a:cubicBezTo>
                      <a:pt x="867076" y="550927"/>
                      <a:pt x="884307" y="580219"/>
                      <a:pt x="887753" y="610202"/>
                    </a:cubicBezTo>
                    <a:cubicBezTo>
                      <a:pt x="891199" y="640184"/>
                      <a:pt x="882928" y="670166"/>
                      <a:pt x="870866" y="697736"/>
                    </a:cubicBezTo>
                    <a:cubicBezTo>
                      <a:pt x="915323" y="697391"/>
                      <a:pt x="927729" y="728407"/>
                      <a:pt x="931520" y="770451"/>
                    </a:cubicBezTo>
                    <a:cubicBezTo>
                      <a:pt x="934622" y="810428"/>
                      <a:pt x="915667" y="839721"/>
                      <a:pt x="897402" y="873838"/>
                    </a:cubicBezTo>
                    <a:close/>
                  </a:path>
                </a:pathLst>
              </a:custGeom>
              <a:solidFill>
                <a:srgbClr val="FDB98A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8" name="Group 239">
            <a:extLst>
              <a:ext uri="{FF2B5EF4-FFF2-40B4-BE49-F238E27FC236}">
                <a16:creationId xmlns:a16="http://schemas.microsoft.com/office/drawing/2014/main" id="{B57C8FAD-B0E2-47B2-A476-A1CD98F8FF15}"/>
              </a:ext>
            </a:extLst>
          </p:cNvPr>
          <p:cNvGrpSpPr/>
          <p:nvPr/>
        </p:nvGrpSpPr>
        <p:grpSpPr>
          <a:xfrm>
            <a:off x="8427277" y="1356024"/>
            <a:ext cx="1659005" cy="3615799"/>
            <a:chOff x="2158202" y="277708"/>
            <a:chExt cx="1111725" cy="2423002"/>
          </a:xfrm>
        </p:grpSpPr>
        <p:sp>
          <p:nvSpPr>
            <p:cNvPr id="29" name="Freeform: Shape 240">
              <a:extLst>
                <a:ext uri="{FF2B5EF4-FFF2-40B4-BE49-F238E27FC236}">
                  <a16:creationId xmlns:a16="http://schemas.microsoft.com/office/drawing/2014/main" id="{4F37FB13-8396-4D55-BA3B-3EC0B8C0E25C}"/>
                </a:ext>
              </a:extLst>
            </p:cNvPr>
            <p:cNvSpPr/>
            <p:nvPr/>
          </p:nvSpPr>
          <p:spPr>
            <a:xfrm>
              <a:off x="2506740" y="277708"/>
              <a:ext cx="265549" cy="257669"/>
            </a:xfrm>
            <a:custGeom>
              <a:avLst/>
              <a:gdLst>
                <a:gd name="connsiteX0" fmla="*/ 330535 w 457961"/>
                <a:gd name="connsiteY0" fmla="*/ 38606 h 444372"/>
                <a:gd name="connsiteX1" fmla="*/ 411688 w 457961"/>
                <a:gd name="connsiteY1" fmla="*/ 107713 h 444372"/>
                <a:gd name="connsiteX2" fmla="*/ 452265 w 457961"/>
                <a:gd name="connsiteY2" fmla="*/ 262412 h 444372"/>
                <a:gd name="connsiteX3" fmla="*/ 369843 w 457961"/>
                <a:gd name="connsiteY3" fmla="*/ 444372 h 444372"/>
                <a:gd name="connsiteX4" fmla="*/ 293762 w 457961"/>
                <a:gd name="connsiteY4" fmla="*/ 432326 h 444372"/>
                <a:gd name="connsiteX5" fmla="*/ 269670 w 457961"/>
                <a:gd name="connsiteY5" fmla="*/ 425352 h 444372"/>
                <a:gd name="connsiteX6" fmla="*/ 187883 w 457961"/>
                <a:gd name="connsiteY6" fmla="*/ 386678 h 444372"/>
                <a:gd name="connsiteX7" fmla="*/ 125750 w 457961"/>
                <a:gd name="connsiteY7" fmla="*/ 313766 h 444372"/>
                <a:gd name="connsiteX8" fmla="*/ 112436 w 457961"/>
                <a:gd name="connsiteY8" fmla="*/ 258608 h 444372"/>
                <a:gd name="connsiteX9" fmla="*/ 94049 w 457961"/>
                <a:gd name="connsiteY9" fmla="*/ 239587 h 444372"/>
                <a:gd name="connsiteX10" fmla="*/ 79467 w 457961"/>
                <a:gd name="connsiteY10" fmla="*/ 261144 h 444372"/>
                <a:gd name="connsiteX11" fmla="*/ 72493 w 457961"/>
                <a:gd name="connsiteY11" fmla="*/ 308060 h 444372"/>
                <a:gd name="connsiteX12" fmla="*/ 49035 w 457961"/>
                <a:gd name="connsiteY12" fmla="*/ 333421 h 444372"/>
                <a:gd name="connsiteX13" fmla="*/ 30648 w 457961"/>
                <a:gd name="connsiteY13" fmla="*/ 307426 h 444372"/>
                <a:gd name="connsiteX14" fmla="*/ 10360 w 457961"/>
                <a:gd name="connsiteY14" fmla="*/ 280798 h 444372"/>
                <a:gd name="connsiteX15" fmla="*/ 216 w 457961"/>
                <a:gd name="connsiteY15" fmla="*/ 262412 h 444372"/>
                <a:gd name="connsiteX16" fmla="*/ 24942 w 457961"/>
                <a:gd name="connsiteY16" fmla="*/ 153362 h 444372"/>
                <a:gd name="connsiteX17" fmla="*/ 43328 w 457961"/>
                <a:gd name="connsiteY17" fmla="*/ 114054 h 444372"/>
                <a:gd name="connsiteX18" fmla="*/ 194857 w 457961"/>
                <a:gd name="connsiteY18" fmla="*/ 5004 h 444372"/>
                <a:gd name="connsiteX19" fmla="*/ 330535 w 457961"/>
                <a:gd name="connsiteY19" fmla="*/ 38606 h 444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7961" h="444372">
                  <a:moveTo>
                    <a:pt x="330535" y="38606"/>
                  </a:moveTo>
                  <a:cubicBezTo>
                    <a:pt x="357163" y="62699"/>
                    <a:pt x="388230" y="80451"/>
                    <a:pt x="411688" y="107713"/>
                  </a:cubicBezTo>
                  <a:cubicBezTo>
                    <a:pt x="451631" y="152728"/>
                    <a:pt x="467481" y="203449"/>
                    <a:pt x="452265" y="262412"/>
                  </a:cubicBezTo>
                  <a:cubicBezTo>
                    <a:pt x="435780" y="328349"/>
                    <a:pt x="407884" y="388580"/>
                    <a:pt x="369843" y="444372"/>
                  </a:cubicBezTo>
                  <a:cubicBezTo>
                    <a:pt x="345117" y="434862"/>
                    <a:pt x="321025" y="425986"/>
                    <a:pt x="293762" y="432326"/>
                  </a:cubicBezTo>
                  <a:cubicBezTo>
                    <a:pt x="285520" y="434228"/>
                    <a:pt x="276010" y="431058"/>
                    <a:pt x="269670" y="425352"/>
                  </a:cubicBezTo>
                  <a:cubicBezTo>
                    <a:pt x="246846" y="402528"/>
                    <a:pt x="217047" y="396822"/>
                    <a:pt x="187883" y="386678"/>
                  </a:cubicBezTo>
                  <a:cubicBezTo>
                    <a:pt x="153646" y="375265"/>
                    <a:pt x="130188" y="352441"/>
                    <a:pt x="125750" y="313766"/>
                  </a:cubicBezTo>
                  <a:cubicBezTo>
                    <a:pt x="123848" y="294746"/>
                    <a:pt x="120044" y="275726"/>
                    <a:pt x="112436" y="258608"/>
                  </a:cubicBezTo>
                  <a:cubicBezTo>
                    <a:pt x="108631" y="250366"/>
                    <a:pt x="104827" y="238953"/>
                    <a:pt x="94049" y="239587"/>
                  </a:cubicBezTo>
                  <a:cubicBezTo>
                    <a:pt x="82003" y="240221"/>
                    <a:pt x="82003" y="252268"/>
                    <a:pt x="79467" y="261144"/>
                  </a:cubicBezTo>
                  <a:cubicBezTo>
                    <a:pt x="75029" y="276360"/>
                    <a:pt x="76931" y="292844"/>
                    <a:pt x="72493" y="308060"/>
                  </a:cubicBezTo>
                  <a:cubicBezTo>
                    <a:pt x="68689" y="320107"/>
                    <a:pt x="65519" y="334055"/>
                    <a:pt x="49035" y="333421"/>
                  </a:cubicBezTo>
                  <a:cubicBezTo>
                    <a:pt x="33818" y="332787"/>
                    <a:pt x="32550" y="318839"/>
                    <a:pt x="30648" y="307426"/>
                  </a:cubicBezTo>
                  <a:cubicBezTo>
                    <a:pt x="28746" y="294746"/>
                    <a:pt x="28112" y="281432"/>
                    <a:pt x="10360" y="280798"/>
                  </a:cubicBezTo>
                  <a:cubicBezTo>
                    <a:pt x="3386" y="276360"/>
                    <a:pt x="-1052" y="268752"/>
                    <a:pt x="216" y="262412"/>
                  </a:cubicBezTo>
                  <a:cubicBezTo>
                    <a:pt x="9726" y="226273"/>
                    <a:pt x="2752" y="186331"/>
                    <a:pt x="24942" y="153362"/>
                  </a:cubicBezTo>
                  <a:cubicBezTo>
                    <a:pt x="33184" y="141316"/>
                    <a:pt x="36355" y="126734"/>
                    <a:pt x="43328" y="114054"/>
                  </a:cubicBezTo>
                  <a:cubicBezTo>
                    <a:pt x="76931" y="52555"/>
                    <a:pt x="127652" y="20854"/>
                    <a:pt x="194857" y="5004"/>
                  </a:cubicBezTo>
                  <a:cubicBezTo>
                    <a:pt x="248748" y="-8310"/>
                    <a:pt x="290592" y="5638"/>
                    <a:pt x="330535" y="38606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87">
              <a:extLst>
                <a:ext uri="{FF2B5EF4-FFF2-40B4-BE49-F238E27FC236}">
                  <a16:creationId xmlns:a16="http://schemas.microsoft.com/office/drawing/2014/main" id="{71864CDD-881C-428B-910B-667BBABE3EC6}"/>
                </a:ext>
              </a:extLst>
            </p:cNvPr>
            <p:cNvSpPr/>
            <p:nvPr/>
          </p:nvSpPr>
          <p:spPr>
            <a:xfrm>
              <a:off x="2510703" y="406224"/>
              <a:ext cx="210491" cy="205989"/>
            </a:xfrm>
            <a:custGeom>
              <a:avLst/>
              <a:gdLst>
                <a:gd name="connsiteX0" fmla="*/ 46005 w 363009"/>
                <a:gd name="connsiteY0" fmla="*/ 355245 h 355244"/>
                <a:gd name="connsiteX1" fmla="*/ 20011 w 363009"/>
                <a:gd name="connsiteY1" fmla="*/ 236051 h 355244"/>
                <a:gd name="connsiteX2" fmla="*/ 6696 w 363009"/>
                <a:gd name="connsiteY2" fmla="*/ 57894 h 355244"/>
                <a:gd name="connsiteX3" fmla="*/ 26351 w 363009"/>
                <a:gd name="connsiteY3" fmla="*/ 54724 h 355244"/>
                <a:gd name="connsiteX4" fmla="*/ 32691 w 363009"/>
                <a:gd name="connsiteY4" fmla="*/ 91497 h 355244"/>
                <a:gd name="connsiteX5" fmla="*/ 40933 w 363009"/>
                <a:gd name="connsiteY5" fmla="*/ 107981 h 355244"/>
                <a:gd name="connsiteX6" fmla="*/ 54881 w 363009"/>
                <a:gd name="connsiteY6" fmla="*/ 92131 h 355244"/>
                <a:gd name="connsiteX7" fmla="*/ 63757 w 363009"/>
                <a:gd name="connsiteY7" fmla="*/ 26828 h 355244"/>
                <a:gd name="connsiteX8" fmla="*/ 82143 w 363009"/>
                <a:gd name="connsiteY8" fmla="*/ 200 h 355244"/>
                <a:gd name="connsiteX9" fmla="*/ 110674 w 363009"/>
                <a:gd name="connsiteY9" fmla="*/ 21122 h 355244"/>
                <a:gd name="connsiteX10" fmla="*/ 128426 w 363009"/>
                <a:gd name="connsiteY10" fmla="*/ 84523 h 355244"/>
                <a:gd name="connsiteX11" fmla="*/ 197533 w 363009"/>
                <a:gd name="connsiteY11" fmla="*/ 160604 h 355244"/>
                <a:gd name="connsiteX12" fmla="*/ 262202 w 363009"/>
                <a:gd name="connsiteY12" fmla="*/ 192938 h 355244"/>
                <a:gd name="connsiteX13" fmla="*/ 297073 w 363009"/>
                <a:gd name="connsiteY13" fmla="*/ 200547 h 355244"/>
                <a:gd name="connsiteX14" fmla="*/ 363009 w 363009"/>
                <a:gd name="connsiteY14" fmla="*/ 222737 h 355244"/>
                <a:gd name="connsiteX15" fmla="*/ 361741 w 363009"/>
                <a:gd name="connsiteY15" fmla="*/ 260143 h 355244"/>
                <a:gd name="connsiteX16" fmla="*/ 346525 w 363009"/>
                <a:gd name="connsiteY16" fmla="*/ 291210 h 355244"/>
                <a:gd name="connsiteX17" fmla="*/ 168369 w 363009"/>
                <a:gd name="connsiteY17" fmla="*/ 256339 h 355244"/>
                <a:gd name="connsiteX18" fmla="*/ 114478 w 363009"/>
                <a:gd name="connsiteY18" fmla="*/ 283602 h 355244"/>
                <a:gd name="connsiteX19" fmla="*/ 46005 w 363009"/>
                <a:gd name="connsiteY19" fmla="*/ 355245 h 35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3009" h="355244">
                  <a:moveTo>
                    <a:pt x="46005" y="355245"/>
                  </a:moveTo>
                  <a:cubicBezTo>
                    <a:pt x="26351" y="317838"/>
                    <a:pt x="39031" y="274092"/>
                    <a:pt x="20011" y="236051"/>
                  </a:cubicBezTo>
                  <a:cubicBezTo>
                    <a:pt x="-9154" y="178356"/>
                    <a:pt x="356" y="118125"/>
                    <a:pt x="6696" y="57894"/>
                  </a:cubicBezTo>
                  <a:cubicBezTo>
                    <a:pt x="9866" y="38240"/>
                    <a:pt x="18109" y="44580"/>
                    <a:pt x="26351" y="54724"/>
                  </a:cubicBezTo>
                  <a:cubicBezTo>
                    <a:pt x="35227" y="65503"/>
                    <a:pt x="31423" y="78817"/>
                    <a:pt x="32691" y="91497"/>
                  </a:cubicBezTo>
                  <a:cubicBezTo>
                    <a:pt x="33325" y="97837"/>
                    <a:pt x="28253" y="107347"/>
                    <a:pt x="40933" y="107981"/>
                  </a:cubicBezTo>
                  <a:cubicBezTo>
                    <a:pt x="52979" y="108615"/>
                    <a:pt x="53613" y="101641"/>
                    <a:pt x="54881" y="92131"/>
                  </a:cubicBezTo>
                  <a:cubicBezTo>
                    <a:pt x="57417" y="69941"/>
                    <a:pt x="59319" y="48384"/>
                    <a:pt x="63757" y="26828"/>
                  </a:cubicBezTo>
                  <a:cubicBezTo>
                    <a:pt x="65659" y="16050"/>
                    <a:pt x="68195" y="2102"/>
                    <a:pt x="82143" y="200"/>
                  </a:cubicBezTo>
                  <a:cubicBezTo>
                    <a:pt x="97360" y="-1702"/>
                    <a:pt x="104334" y="10344"/>
                    <a:pt x="110674" y="21122"/>
                  </a:cubicBezTo>
                  <a:cubicBezTo>
                    <a:pt x="122086" y="40776"/>
                    <a:pt x="125890" y="62333"/>
                    <a:pt x="128426" y="84523"/>
                  </a:cubicBezTo>
                  <a:cubicBezTo>
                    <a:pt x="134132" y="127636"/>
                    <a:pt x="154421" y="151728"/>
                    <a:pt x="197533" y="160604"/>
                  </a:cubicBezTo>
                  <a:cubicBezTo>
                    <a:pt x="222259" y="165676"/>
                    <a:pt x="246986" y="168212"/>
                    <a:pt x="262202" y="192938"/>
                  </a:cubicBezTo>
                  <a:cubicBezTo>
                    <a:pt x="269176" y="204351"/>
                    <a:pt x="284393" y="204985"/>
                    <a:pt x="297073" y="200547"/>
                  </a:cubicBezTo>
                  <a:cubicBezTo>
                    <a:pt x="324969" y="191036"/>
                    <a:pt x="346525" y="199279"/>
                    <a:pt x="363009" y="222737"/>
                  </a:cubicBezTo>
                  <a:cubicBezTo>
                    <a:pt x="362376" y="235417"/>
                    <a:pt x="362376" y="248097"/>
                    <a:pt x="361741" y="260143"/>
                  </a:cubicBezTo>
                  <a:cubicBezTo>
                    <a:pt x="361108" y="295648"/>
                    <a:pt x="363009" y="300086"/>
                    <a:pt x="346525" y="291210"/>
                  </a:cubicBezTo>
                  <a:cubicBezTo>
                    <a:pt x="297707" y="265216"/>
                    <a:pt x="220992" y="245561"/>
                    <a:pt x="168369" y="256339"/>
                  </a:cubicBezTo>
                  <a:cubicBezTo>
                    <a:pt x="148714" y="260143"/>
                    <a:pt x="126524" y="263314"/>
                    <a:pt x="114478" y="283602"/>
                  </a:cubicBezTo>
                  <a:cubicBezTo>
                    <a:pt x="90385" y="306426"/>
                    <a:pt x="75803" y="338761"/>
                    <a:pt x="46005" y="355245"/>
                  </a:cubicBezTo>
                  <a:close/>
                </a:path>
              </a:pathLst>
            </a:custGeom>
            <a:solidFill>
              <a:srgbClr val="FDDDAD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288">
              <a:extLst>
                <a:ext uri="{FF2B5EF4-FFF2-40B4-BE49-F238E27FC236}">
                  <a16:creationId xmlns:a16="http://schemas.microsoft.com/office/drawing/2014/main" id="{932B5B8C-825D-4797-96AA-37C9DB0F89B6}"/>
                </a:ext>
              </a:extLst>
            </p:cNvPr>
            <p:cNvSpPr/>
            <p:nvPr/>
          </p:nvSpPr>
          <p:spPr>
            <a:xfrm>
              <a:off x="3000962" y="1441220"/>
              <a:ext cx="114650" cy="113230"/>
            </a:xfrm>
            <a:custGeom>
              <a:avLst/>
              <a:gdLst>
                <a:gd name="connsiteX0" fmla="*/ 39943 w 197724"/>
                <a:gd name="connsiteY0" fmla="*/ 184497 h 195274"/>
                <a:gd name="connsiteX1" fmla="*/ 57061 w 197724"/>
                <a:gd name="connsiteY1" fmla="*/ 148358 h 195274"/>
                <a:gd name="connsiteX2" fmla="*/ 1902 w 197724"/>
                <a:gd name="connsiteY2" fmla="*/ 156600 h 195274"/>
                <a:gd name="connsiteX3" fmla="*/ 0 w 197724"/>
                <a:gd name="connsiteY3" fmla="*/ 62133 h 195274"/>
                <a:gd name="connsiteX4" fmla="*/ 125534 w 197724"/>
                <a:gd name="connsiteY4" fmla="*/ 0 h 195274"/>
                <a:gd name="connsiteX5" fmla="*/ 184497 w 197724"/>
                <a:gd name="connsiteY5" fmla="*/ 63401 h 195274"/>
                <a:gd name="connsiteX6" fmla="*/ 175620 w 197724"/>
                <a:gd name="connsiteY6" fmla="*/ 171183 h 195274"/>
                <a:gd name="connsiteX7" fmla="*/ 117292 w 197724"/>
                <a:gd name="connsiteY7" fmla="*/ 195275 h 195274"/>
                <a:gd name="connsiteX8" fmla="*/ 39943 w 197724"/>
                <a:gd name="connsiteY8" fmla="*/ 184497 h 19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724" h="195274">
                  <a:moveTo>
                    <a:pt x="39943" y="184497"/>
                  </a:moveTo>
                  <a:cubicBezTo>
                    <a:pt x="45015" y="173084"/>
                    <a:pt x="50721" y="162306"/>
                    <a:pt x="57061" y="148358"/>
                  </a:cubicBezTo>
                  <a:cubicBezTo>
                    <a:pt x="36772" y="147090"/>
                    <a:pt x="17752" y="136946"/>
                    <a:pt x="1902" y="156600"/>
                  </a:cubicBezTo>
                  <a:cubicBezTo>
                    <a:pt x="1268" y="124900"/>
                    <a:pt x="634" y="93833"/>
                    <a:pt x="0" y="62133"/>
                  </a:cubicBezTo>
                  <a:cubicBezTo>
                    <a:pt x="56427" y="71009"/>
                    <a:pt x="91297" y="36139"/>
                    <a:pt x="125534" y="0"/>
                  </a:cubicBezTo>
                  <a:cubicBezTo>
                    <a:pt x="147090" y="19654"/>
                    <a:pt x="169914" y="38675"/>
                    <a:pt x="184497" y="63401"/>
                  </a:cubicBezTo>
                  <a:cubicBezTo>
                    <a:pt x="206687" y="100173"/>
                    <a:pt x="199079" y="136946"/>
                    <a:pt x="175620" y="171183"/>
                  </a:cubicBezTo>
                  <a:cubicBezTo>
                    <a:pt x="157234" y="181961"/>
                    <a:pt x="138848" y="192105"/>
                    <a:pt x="117292" y="195275"/>
                  </a:cubicBezTo>
                  <a:cubicBezTo>
                    <a:pt x="93199" y="192105"/>
                    <a:pt x="77349" y="190203"/>
                    <a:pt x="39943" y="184497"/>
                  </a:cubicBezTo>
                  <a:close/>
                </a:path>
              </a:pathLst>
            </a:custGeom>
            <a:solidFill>
              <a:srgbClr val="FBDDAE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289">
              <a:extLst>
                <a:ext uri="{FF2B5EF4-FFF2-40B4-BE49-F238E27FC236}">
                  <a16:creationId xmlns:a16="http://schemas.microsoft.com/office/drawing/2014/main" id="{3866C698-AFA8-4E1F-AE7B-9CAD408B269C}"/>
                </a:ext>
              </a:extLst>
            </p:cNvPr>
            <p:cNvSpPr/>
            <p:nvPr/>
          </p:nvSpPr>
          <p:spPr>
            <a:xfrm>
              <a:off x="2569653" y="547741"/>
              <a:ext cx="151489" cy="44987"/>
            </a:xfrm>
            <a:custGeom>
              <a:avLst/>
              <a:gdLst>
                <a:gd name="connsiteX0" fmla="*/ 132 w 261256"/>
                <a:gd name="connsiteY0" fmla="*/ 43348 h 77584"/>
                <a:gd name="connsiteX1" fmla="*/ 31833 w 261256"/>
                <a:gd name="connsiteY1" fmla="*/ 12915 h 77584"/>
                <a:gd name="connsiteX2" fmla="*/ 211258 w 261256"/>
                <a:gd name="connsiteY2" fmla="*/ 15451 h 77584"/>
                <a:gd name="connsiteX3" fmla="*/ 256272 w 261256"/>
                <a:gd name="connsiteY3" fmla="*/ 38910 h 77584"/>
                <a:gd name="connsiteX4" fmla="*/ 260710 w 261256"/>
                <a:gd name="connsiteY4" fmla="*/ 77584 h 77584"/>
                <a:gd name="connsiteX5" fmla="*/ 132 w 261256"/>
                <a:gd name="connsiteY5" fmla="*/ 43348 h 7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256" h="77584">
                  <a:moveTo>
                    <a:pt x="132" y="43348"/>
                  </a:moveTo>
                  <a:cubicBezTo>
                    <a:pt x="-1770" y="28132"/>
                    <a:pt x="17250" y="17987"/>
                    <a:pt x="31833" y="12915"/>
                  </a:cubicBezTo>
                  <a:cubicBezTo>
                    <a:pt x="97770" y="-9275"/>
                    <a:pt x="171315" y="869"/>
                    <a:pt x="211258" y="15451"/>
                  </a:cubicBezTo>
                  <a:cubicBezTo>
                    <a:pt x="233448" y="22425"/>
                    <a:pt x="250566" y="26229"/>
                    <a:pt x="256272" y="38910"/>
                  </a:cubicBezTo>
                  <a:cubicBezTo>
                    <a:pt x="262612" y="59198"/>
                    <a:pt x="261344" y="59832"/>
                    <a:pt x="260710" y="77584"/>
                  </a:cubicBezTo>
                  <a:cubicBezTo>
                    <a:pt x="226474" y="26863"/>
                    <a:pt x="74311" y="-4203"/>
                    <a:pt x="132" y="43348"/>
                  </a:cubicBezTo>
                  <a:close/>
                </a:path>
              </a:pathLst>
            </a:custGeom>
            <a:solidFill>
              <a:srgbClr val="9EACC6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90">
              <a:extLst>
                <a:ext uri="{FF2B5EF4-FFF2-40B4-BE49-F238E27FC236}">
                  <a16:creationId xmlns:a16="http://schemas.microsoft.com/office/drawing/2014/main" id="{FC178534-D825-4E2C-ACBA-1D5B0C76B116}"/>
                </a:ext>
              </a:extLst>
            </p:cNvPr>
            <p:cNvSpPr/>
            <p:nvPr/>
          </p:nvSpPr>
          <p:spPr>
            <a:xfrm>
              <a:off x="2183809" y="1429427"/>
              <a:ext cx="133530" cy="173165"/>
            </a:xfrm>
            <a:custGeom>
              <a:avLst/>
              <a:gdLst>
                <a:gd name="connsiteX0" fmla="*/ 158979 w 230284"/>
                <a:gd name="connsiteY0" fmla="*/ 49 h 298637"/>
                <a:gd name="connsiteX1" fmla="*/ 214771 w 230284"/>
                <a:gd name="connsiteY1" fmla="*/ 85641 h 298637"/>
                <a:gd name="connsiteX2" fmla="*/ 227451 w 230284"/>
                <a:gd name="connsiteY2" fmla="*/ 147139 h 298637"/>
                <a:gd name="connsiteX3" fmla="*/ 228720 w 230284"/>
                <a:gd name="connsiteY3" fmla="*/ 211174 h 298637"/>
                <a:gd name="connsiteX4" fmla="*/ 214137 w 230284"/>
                <a:gd name="connsiteY4" fmla="*/ 236535 h 298637"/>
                <a:gd name="connsiteX5" fmla="*/ 190045 w 230284"/>
                <a:gd name="connsiteY5" fmla="*/ 216881 h 298637"/>
                <a:gd name="connsiteX6" fmla="*/ 177999 w 230284"/>
                <a:gd name="connsiteY6" fmla="*/ 161722 h 298637"/>
                <a:gd name="connsiteX7" fmla="*/ 156442 w 230284"/>
                <a:gd name="connsiteY7" fmla="*/ 131923 h 298637"/>
                <a:gd name="connsiteX8" fmla="*/ 139324 w 230284"/>
                <a:gd name="connsiteY8" fmla="*/ 164892 h 298637"/>
                <a:gd name="connsiteX9" fmla="*/ 166587 w 230284"/>
                <a:gd name="connsiteY9" fmla="*/ 212442 h 298637"/>
                <a:gd name="connsiteX10" fmla="*/ 177999 w 230284"/>
                <a:gd name="connsiteY10" fmla="*/ 233365 h 298637"/>
                <a:gd name="connsiteX11" fmla="*/ 165319 w 230284"/>
                <a:gd name="connsiteY11" fmla="*/ 246045 h 298637"/>
                <a:gd name="connsiteX12" fmla="*/ 169123 w 230284"/>
                <a:gd name="connsiteY12" fmla="*/ 273307 h 298637"/>
                <a:gd name="connsiteX13" fmla="*/ 172927 w 230284"/>
                <a:gd name="connsiteY13" fmla="*/ 294864 h 298637"/>
                <a:gd name="connsiteX14" fmla="*/ 147566 w 230284"/>
                <a:gd name="connsiteY14" fmla="*/ 291060 h 298637"/>
                <a:gd name="connsiteX15" fmla="*/ 67047 w 230284"/>
                <a:gd name="connsiteY15" fmla="*/ 237803 h 298637"/>
                <a:gd name="connsiteX16" fmla="*/ 4914 w 230284"/>
                <a:gd name="connsiteY16" fmla="*/ 79300 h 298637"/>
                <a:gd name="connsiteX17" fmla="*/ 17594 w 230284"/>
                <a:gd name="connsiteY17" fmla="*/ 4487 h 298637"/>
                <a:gd name="connsiteX18" fmla="*/ 158979 w 230284"/>
                <a:gd name="connsiteY18" fmla="*/ 49 h 29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284" h="298637">
                  <a:moveTo>
                    <a:pt x="158979" y="49"/>
                  </a:moveTo>
                  <a:cubicBezTo>
                    <a:pt x="175463" y="7657"/>
                    <a:pt x="211601" y="59646"/>
                    <a:pt x="214771" y="85641"/>
                  </a:cubicBezTo>
                  <a:cubicBezTo>
                    <a:pt x="226818" y="126217"/>
                    <a:pt x="223013" y="119243"/>
                    <a:pt x="227451" y="147139"/>
                  </a:cubicBezTo>
                  <a:cubicBezTo>
                    <a:pt x="230621" y="164892"/>
                    <a:pt x="231255" y="193422"/>
                    <a:pt x="228720" y="211174"/>
                  </a:cubicBezTo>
                  <a:cubicBezTo>
                    <a:pt x="227451" y="221953"/>
                    <a:pt x="226183" y="233999"/>
                    <a:pt x="214137" y="236535"/>
                  </a:cubicBezTo>
                  <a:cubicBezTo>
                    <a:pt x="200189" y="239071"/>
                    <a:pt x="194483" y="227659"/>
                    <a:pt x="190045" y="216881"/>
                  </a:cubicBezTo>
                  <a:cubicBezTo>
                    <a:pt x="183705" y="199128"/>
                    <a:pt x="177365" y="181376"/>
                    <a:pt x="177999" y="161722"/>
                  </a:cubicBezTo>
                  <a:cubicBezTo>
                    <a:pt x="178633" y="147139"/>
                    <a:pt x="179267" y="130655"/>
                    <a:pt x="156442" y="131923"/>
                  </a:cubicBezTo>
                  <a:cubicBezTo>
                    <a:pt x="132350" y="133191"/>
                    <a:pt x="139324" y="150944"/>
                    <a:pt x="139324" y="164892"/>
                  </a:cubicBezTo>
                  <a:cubicBezTo>
                    <a:pt x="139324" y="185814"/>
                    <a:pt x="142494" y="204834"/>
                    <a:pt x="166587" y="212442"/>
                  </a:cubicBezTo>
                  <a:cubicBezTo>
                    <a:pt x="174829" y="215612"/>
                    <a:pt x="177999" y="223855"/>
                    <a:pt x="177999" y="233365"/>
                  </a:cubicBezTo>
                  <a:cubicBezTo>
                    <a:pt x="176731" y="240973"/>
                    <a:pt x="172927" y="245411"/>
                    <a:pt x="165319" y="246045"/>
                  </a:cubicBezTo>
                  <a:cubicBezTo>
                    <a:pt x="153272" y="256823"/>
                    <a:pt x="166587" y="264431"/>
                    <a:pt x="169123" y="273307"/>
                  </a:cubicBezTo>
                  <a:cubicBezTo>
                    <a:pt x="171024" y="280916"/>
                    <a:pt x="182437" y="287890"/>
                    <a:pt x="172927" y="294864"/>
                  </a:cubicBezTo>
                  <a:cubicBezTo>
                    <a:pt x="164684" y="301204"/>
                    <a:pt x="151370" y="299302"/>
                    <a:pt x="147566" y="291060"/>
                  </a:cubicBezTo>
                  <a:cubicBezTo>
                    <a:pt x="131082" y="256823"/>
                    <a:pt x="97480" y="251117"/>
                    <a:pt x="67047" y="237803"/>
                  </a:cubicBezTo>
                  <a:cubicBezTo>
                    <a:pt x="-792" y="208638"/>
                    <a:pt x="-7132" y="143335"/>
                    <a:pt x="4914" y="79300"/>
                  </a:cubicBezTo>
                  <a:cubicBezTo>
                    <a:pt x="5548" y="74228"/>
                    <a:pt x="14424" y="26678"/>
                    <a:pt x="17594" y="4487"/>
                  </a:cubicBezTo>
                  <a:cubicBezTo>
                    <a:pt x="65779" y="5121"/>
                    <a:pt x="110160" y="-585"/>
                    <a:pt x="158979" y="49"/>
                  </a:cubicBezTo>
                  <a:close/>
                </a:path>
              </a:pathLst>
            </a:custGeom>
            <a:solidFill>
              <a:srgbClr val="FBDDAC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91">
              <a:extLst>
                <a:ext uri="{FF2B5EF4-FFF2-40B4-BE49-F238E27FC236}">
                  <a16:creationId xmlns:a16="http://schemas.microsoft.com/office/drawing/2014/main" id="{97111688-0586-4648-8424-F1AC14A03A78}"/>
                </a:ext>
              </a:extLst>
            </p:cNvPr>
            <p:cNvSpPr/>
            <p:nvPr/>
          </p:nvSpPr>
          <p:spPr>
            <a:xfrm>
              <a:off x="2456632" y="2378679"/>
              <a:ext cx="124968" cy="273685"/>
            </a:xfrm>
            <a:custGeom>
              <a:avLst/>
              <a:gdLst>
                <a:gd name="connsiteX0" fmla="*/ 123404 w 215517"/>
                <a:gd name="connsiteY0" fmla="*/ 459657 h 471992"/>
                <a:gd name="connsiteX1" fmla="*/ 169686 w 215517"/>
                <a:gd name="connsiteY1" fmla="*/ 441270 h 471992"/>
                <a:gd name="connsiteX2" fmla="*/ 210263 w 215517"/>
                <a:gd name="connsiteY2" fmla="*/ 315103 h 471992"/>
                <a:gd name="connsiteX3" fmla="*/ 209629 w 215517"/>
                <a:gd name="connsiteY3" fmla="*/ 290376 h 471992"/>
                <a:gd name="connsiteX4" fmla="*/ 195047 w 215517"/>
                <a:gd name="connsiteY4" fmla="*/ 262480 h 471992"/>
                <a:gd name="connsiteX5" fmla="*/ 158274 w 215517"/>
                <a:gd name="connsiteY5" fmla="*/ 0 h 471992"/>
                <a:gd name="connsiteX6" fmla="*/ 152569 w 215517"/>
                <a:gd name="connsiteY6" fmla="*/ 634 h 471992"/>
                <a:gd name="connsiteX7" fmla="*/ 53029 w 215517"/>
                <a:gd name="connsiteY7" fmla="*/ 276428 h 471992"/>
                <a:gd name="connsiteX8" fmla="*/ 25132 w 215517"/>
                <a:gd name="connsiteY8" fmla="*/ 291644 h 471992"/>
                <a:gd name="connsiteX9" fmla="*/ 2942 w 215517"/>
                <a:gd name="connsiteY9" fmla="*/ 288474 h 471992"/>
                <a:gd name="connsiteX10" fmla="*/ 4210 w 215517"/>
                <a:gd name="connsiteY10" fmla="*/ 312567 h 471992"/>
                <a:gd name="connsiteX11" fmla="*/ 123404 w 215517"/>
                <a:gd name="connsiteY11" fmla="*/ 459657 h 47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517" h="471992">
                  <a:moveTo>
                    <a:pt x="123404" y="459657"/>
                  </a:moveTo>
                  <a:cubicBezTo>
                    <a:pt x="155104" y="479945"/>
                    <a:pt x="159542" y="476141"/>
                    <a:pt x="169686" y="441270"/>
                  </a:cubicBezTo>
                  <a:cubicBezTo>
                    <a:pt x="182367" y="398792"/>
                    <a:pt x="196949" y="357581"/>
                    <a:pt x="210263" y="315103"/>
                  </a:cubicBezTo>
                  <a:cubicBezTo>
                    <a:pt x="212799" y="306861"/>
                    <a:pt x="221041" y="294181"/>
                    <a:pt x="209629" y="290376"/>
                  </a:cubicBezTo>
                  <a:cubicBezTo>
                    <a:pt x="193779" y="284670"/>
                    <a:pt x="196949" y="272624"/>
                    <a:pt x="195047" y="262480"/>
                  </a:cubicBezTo>
                  <a:cubicBezTo>
                    <a:pt x="182367" y="174986"/>
                    <a:pt x="170321" y="87493"/>
                    <a:pt x="158274" y="0"/>
                  </a:cubicBezTo>
                  <a:cubicBezTo>
                    <a:pt x="156372" y="0"/>
                    <a:pt x="154470" y="0"/>
                    <a:pt x="152569" y="634"/>
                  </a:cubicBezTo>
                  <a:cubicBezTo>
                    <a:pt x="118966" y="92565"/>
                    <a:pt x="85363" y="183863"/>
                    <a:pt x="53029" y="276428"/>
                  </a:cubicBezTo>
                  <a:cubicBezTo>
                    <a:pt x="47323" y="292278"/>
                    <a:pt x="42885" y="301154"/>
                    <a:pt x="25132" y="291644"/>
                  </a:cubicBezTo>
                  <a:cubicBezTo>
                    <a:pt x="18792" y="288474"/>
                    <a:pt x="9916" y="280232"/>
                    <a:pt x="2942" y="288474"/>
                  </a:cubicBezTo>
                  <a:cubicBezTo>
                    <a:pt x="-2764" y="295448"/>
                    <a:pt x="1040" y="304958"/>
                    <a:pt x="4210" y="312567"/>
                  </a:cubicBezTo>
                  <a:cubicBezTo>
                    <a:pt x="28937" y="373432"/>
                    <a:pt x="67611" y="424152"/>
                    <a:pt x="123404" y="459657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292">
              <a:extLst>
                <a:ext uri="{FF2B5EF4-FFF2-40B4-BE49-F238E27FC236}">
                  <a16:creationId xmlns:a16="http://schemas.microsoft.com/office/drawing/2014/main" id="{17720602-7B1F-444C-890E-E51AEA0701FB}"/>
                </a:ext>
              </a:extLst>
            </p:cNvPr>
            <p:cNvSpPr/>
            <p:nvPr/>
          </p:nvSpPr>
          <p:spPr>
            <a:xfrm>
              <a:off x="2882584" y="2636755"/>
              <a:ext cx="8822" cy="1470"/>
            </a:xfrm>
            <a:custGeom>
              <a:avLst/>
              <a:gdLst>
                <a:gd name="connsiteX0" fmla="*/ 15216 w 15215"/>
                <a:gd name="connsiteY0" fmla="*/ 0 h 2535"/>
                <a:gd name="connsiteX1" fmla="*/ 0 w 15215"/>
                <a:gd name="connsiteY1" fmla="*/ 2536 h 2535"/>
                <a:gd name="connsiteX2" fmla="*/ 15216 w 15215"/>
                <a:gd name="connsiteY2" fmla="*/ 0 h 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15" h="2535">
                  <a:moveTo>
                    <a:pt x="15216" y="0"/>
                  </a:moveTo>
                  <a:lnTo>
                    <a:pt x="0" y="2536"/>
                  </a:lnTo>
                  <a:cubicBezTo>
                    <a:pt x="5072" y="2536"/>
                    <a:pt x="10144" y="634"/>
                    <a:pt x="15216" y="0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293">
              <a:extLst>
                <a:ext uri="{FF2B5EF4-FFF2-40B4-BE49-F238E27FC236}">
                  <a16:creationId xmlns:a16="http://schemas.microsoft.com/office/drawing/2014/main" id="{A4E0FA7D-81F8-455F-9511-1D6005E91111}"/>
                </a:ext>
              </a:extLst>
            </p:cNvPr>
            <p:cNvSpPr/>
            <p:nvPr/>
          </p:nvSpPr>
          <p:spPr>
            <a:xfrm>
              <a:off x="2665682" y="2657315"/>
              <a:ext cx="41175" cy="12960"/>
            </a:xfrm>
            <a:custGeom>
              <a:avLst/>
              <a:gdLst>
                <a:gd name="connsiteX0" fmla="*/ 12680 w 71009"/>
                <a:gd name="connsiteY0" fmla="*/ 22238 h 22350"/>
                <a:gd name="connsiteX1" fmla="*/ 70375 w 71009"/>
                <a:gd name="connsiteY1" fmla="*/ 15264 h 22350"/>
                <a:gd name="connsiteX2" fmla="*/ 71009 w 71009"/>
                <a:gd name="connsiteY2" fmla="*/ 8924 h 22350"/>
                <a:gd name="connsiteX3" fmla="*/ 10778 w 71009"/>
                <a:gd name="connsiteY3" fmla="*/ 48 h 22350"/>
                <a:gd name="connsiteX4" fmla="*/ 0 w 71009"/>
                <a:gd name="connsiteY4" fmla="*/ 12728 h 22350"/>
                <a:gd name="connsiteX5" fmla="*/ 12680 w 71009"/>
                <a:gd name="connsiteY5" fmla="*/ 22238 h 2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009" h="22350">
                  <a:moveTo>
                    <a:pt x="12680" y="22238"/>
                  </a:moveTo>
                  <a:cubicBezTo>
                    <a:pt x="31700" y="19703"/>
                    <a:pt x="51355" y="17166"/>
                    <a:pt x="70375" y="15264"/>
                  </a:cubicBezTo>
                  <a:cubicBezTo>
                    <a:pt x="70375" y="13363"/>
                    <a:pt x="70375" y="11460"/>
                    <a:pt x="71009" y="8924"/>
                  </a:cubicBezTo>
                  <a:cubicBezTo>
                    <a:pt x="50721" y="5754"/>
                    <a:pt x="31066" y="2584"/>
                    <a:pt x="10778" y="48"/>
                  </a:cubicBezTo>
                  <a:cubicBezTo>
                    <a:pt x="3170" y="-586"/>
                    <a:pt x="0" y="5120"/>
                    <a:pt x="0" y="12728"/>
                  </a:cubicBezTo>
                  <a:cubicBezTo>
                    <a:pt x="0" y="20970"/>
                    <a:pt x="5706" y="22873"/>
                    <a:pt x="12680" y="2223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294">
              <a:extLst>
                <a:ext uri="{FF2B5EF4-FFF2-40B4-BE49-F238E27FC236}">
                  <a16:creationId xmlns:a16="http://schemas.microsoft.com/office/drawing/2014/main" id="{75DBEAC0-89FE-4C4A-BB03-9ADE0BE48C20}"/>
                </a:ext>
              </a:extLst>
            </p:cNvPr>
            <p:cNvSpPr/>
            <p:nvPr/>
          </p:nvSpPr>
          <p:spPr>
            <a:xfrm>
              <a:off x="2337388" y="2687489"/>
              <a:ext cx="57350" cy="735"/>
            </a:xfrm>
            <a:custGeom>
              <a:avLst/>
              <a:gdLst>
                <a:gd name="connsiteX0" fmla="*/ 63401 w 98905"/>
                <a:gd name="connsiteY0" fmla="*/ 1268 h 1268"/>
                <a:gd name="connsiteX1" fmla="*/ 98905 w 98905"/>
                <a:gd name="connsiteY1" fmla="*/ 0 h 1268"/>
                <a:gd name="connsiteX2" fmla="*/ 0 w 98905"/>
                <a:gd name="connsiteY2" fmla="*/ 1268 h 1268"/>
                <a:gd name="connsiteX3" fmla="*/ 63401 w 98905"/>
                <a:gd name="connsiteY3" fmla="*/ 1268 h 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05" h="1268">
                  <a:moveTo>
                    <a:pt x="63401" y="1268"/>
                  </a:moveTo>
                  <a:cubicBezTo>
                    <a:pt x="74179" y="1268"/>
                    <a:pt x="84957" y="634"/>
                    <a:pt x="98905" y="0"/>
                  </a:cubicBezTo>
                  <a:lnTo>
                    <a:pt x="0" y="1268"/>
                  </a:lnTo>
                  <a:cubicBezTo>
                    <a:pt x="20922" y="1268"/>
                    <a:pt x="41844" y="1268"/>
                    <a:pt x="63401" y="126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95">
              <a:extLst>
                <a:ext uri="{FF2B5EF4-FFF2-40B4-BE49-F238E27FC236}">
                  <a16:creationId xmlns:a16="http://schemas.microsoft.com/office/drawing/2014/main" id="{C4979E7F-8007-4F5F-8D7F-23656752765F}"/>
                </a:ext>
              </a:extLst>
            </p:cNvPr>
            <p:cNvSpPr/>
            <p:nvPr/>
          </p:nvSpPr>
          <p:spPr>
            <a:xfrm>
              <a:off x="2158202" y="555135"/>
              <a:ext cx="918093" cy="2145575"/>
            </a:xfrm>
            <a:custGeom>
              <a:avLst/>
              <a:gdLst>
                <a:gd name="connsiteX0" fmla="*/ 1577675 w 1583326"/>
                <a:gd name="connsiteY0" fmla="*/ 1482478 h 3700220"/>
                <a:gd name="connsiteX1" fmla="*/ 1473697 w 1583326"/>
                <a:gd name="connsiteY1" fmla="*/ 1022821 h 3700220"/>
                <a:gd name="connsiteX2" fmla="*/ 1300613 w 1583326"/>
                <a:gd name="connsiteY2" fmla="*/ 258206 h 3700220"/>
                <a:gd name="connsiteX3" fmla="*/ 1267010 w 1583326"/>
                <a:gd name="connsiteY3" fmla="*/ 218897 h 3700220"/>
                <a:gd name="connsiteX4" fmla="*/ 1081880 w 1583326"/>
                <a:gd name="connsiteY4" fmla="*/ 146620 h 3700220"/>
                <a:gd name="connsiteX5" fmla="*/ 970294 w 1583326"/>
                <a:gd name="connsiteY5" fmla="*/ 64199 h 3700220"/>
                <a:gd name="connsiteX6" fmla="*/ 946202 w 1583326"/>
                <a:gd name="connsiteY6" fmla="*/ 36303 h 3700220"/>
                <a:gd name="connsiteX7" fmla="*/ 724298 w 1583326"/>
                <a:gd name="connsiteY7" fmla="*/ 19185 h 3700220"/>
                <a:gd name="connsiteX8" fmla="*/ 692598 w 1583326"/>
                <a:gd name="connsiteY8" fmla="*/ 48349 h 3700220"/>
                <a:gd name="connsiteX9" fmla="*/ 646315 w 1583326"/>
                <a:gd name="connsiteY9" fmla="*/ 93364 h 3700220"/>
                <a:gd name="connsiteX10" fmla="*/ 622857 w 1583326"/>
                <a:gd name="connsiteY10" fmla="*/ 109214 h 3700220"/>
                <a:gd name="connsiteX11" fmla="*/ 476401 w 1583326"/>
                <a:gd name="connsiteY11" fmla="*/ 173883 h 3700220"/>
                <a:gd name="connsiteX12" fmla="*/ 353403 w 1583326"/>
                <a:gd name="connsiteY12" fmla="*/ 228408 h 3700220"/>
                <a:gd name="connsiteX13" fmla="*/ 315996 w 1583326"/>
                <a:gd name="connsiteY13" fmla="*/ 274056 h 3700220"/>
                <a:gd name="connsiteX14" fmla="*/ 273518 w 1583326"/>
                <a:gd name="connsiteY14" fmla="*/ 417976 h 3700220"/>
                <a:gd name="connsiteX15" fmla="*/ 177148 w 1583326"/>
                <a:gd name="connsiteY15" fmla="*/ 612617 h 3700220"/>
                <a:gd name="connsiteX16" fmla="*/ 114381 w 1583326"/>
                <a:gd name="connsiteY16" fmla="*/ 752733 h 3700220"/>
                <a:gd name="connsiteX17" fmla="*/ 37032 w 1583326"/>
                <a:gd name="connsiteY17" fmla="*/ 950544 h 3700220"/>
                <a:gd name="connsiteX18" fmla="*/ 30058 w 1583326"/>
                <a:gd name="connsiteY18" fmla="*/ 1046914 h 3700220"/>
                <a:gd name="connsiteX19" fmla="*/ 16744 w 1583326"/>
                <a:gd name="connsiteY19" fmla="*/ 1232678 h 3700220"/>
                <a:gd name="connsiteX20" fmla="*/ 260 w 1583326"/>
                <a:gd name="connsiteY20" fmla="*/ 1474870 h 3700220"/>
                <a:gd name="connsiteX21" fmla="*/ 35130 w 1583326"/>
                <a:gd name="connsiteY21" fmla="*/ 1516081 h 3700220"/>
                <a:gd name="connsiteX22" fmla="*/ 208215 w 1583326"/>
                <a:gd name="connsiteY22" fmla="*/ 1514179 h 3700220"/>
                <a:gd name="connsiteX23" fmla="*/ 227235 w 1583326"/>
                <a:gd name="connsiteY23" fmla="*/ 1464092 h 3700220"/>
                <a:gd name="connsiteX24" fmla="*/ 227869 w 1583326"/>
                <a:gd name="connsiteY24" fmla="*/ 1188298 h 3700220"/>
                <a:gd name="connsiteX25" fmla="*/ 283028 w 1583326"/>
                <a:gd name="connsiteY25" fmla="*/ 935328 h 3700220"/>
                <a:gd name="connsiteX26" fmla="*/ 341990 w 1583326"/>
                <a:gd name="connsiteY26" fmla="*/ 852273 h 3700220"/>
                <a:gd name="connsiteX27" fmla="*/ 244353 w 1583326"/>
                <a:gd name="connsiteY27" fmla="*/ 1533199 h 3700220"/>
                <a:gd name="connsiteX28" fmla="*/ 236745 w 1583326"/>
                <a:gd name="connsiteY28" fmla="*/ 1589626 h 3700220"/>
                <a:gd name="connsiteX29" fmla="*/ 279858 w 1583326"/>
                <a:gd name="connsiteY29" fmla="*/ 1674583 h 3700220"/>
                <a:gd name="connsiteX30" fmla="*/ 499225 w 1583326"/>
                <a:gd name="connsiteY30" fmla="*/ 1706918 h 3700220"/>
                <a:gd name="connsiteX31" fmla="*/ 532193 w 1583326"/>
                <a:gd name="connsiteY31" fmla="*/ 1734180 h 3700220"/>
                <a:gd name="connsiteX32" fmla="*/ 570868 w 1583326"/>
                <a:gd name="connsiteY32" fmla="*/ 1937063 h 3700220"/>
                <a:gd name="connsiteX33" fmla="*/ 626661 w 1583326"/>
                <a:gd name="connsiteY33" fmla="*/ 2262944 h 3700220"/>
                <a:gd name="connsiteX34" fmla="*/ 631099 w 1583326"/>
                <a:gd name="connsiteY34" fmla="*/ 2481677 h 3700220"/>
                <a:gd name="connsiteX35" fmla="*/ 624125 w 1583326"/>
                <a:gd name="connsiteY35" fmla="*/ 2512109 h 3700220"/>
                <a:gd name="connsiteX36" fmla="*/ 413634 w 1583326"/>
                <a:gd name="connsiteY36" fmla="*/ 3006637 h 3700220"/>
                <a:gd name="connsiteX37" fmla="*/ 277322 w 1583326"/>
                <a:gd name="connsiteY37" fmla="*/ 3338857 h 3700220"/>
                <a:gd name="connsiteX38" fmla="*/ 243719 w 1583326"/>
                <a:gd name="connsiteY38" fmla="*/ 3371826 h 3700220"/>
                <a:gd name="connsiteX39" fmla="*/ 215189 w 1583326"/>
                <a:gd name="connsiteY39" fmla="*/ 3390212 h 3700220"/>
                <a:gd name="connsiteX40" fmla="*/ 139742 w 1583326"/>
                <a:gd name="connsiteY40" fmla="*/ 3543643 h 3700220"/>
                <a:gd name="connsiteX41" fmla="*/ 149886 w 1583326"/>
                <a:gd name="connsiteY41" fmla="*/ 3569003 h 3700220"/>
                <a:gd name="connsiteX42" fmla="*/ 272884 w 1583326"/>
                <a:gd name="connsiteY42" fmla="*/ 3618456 h 3700220"/>
                <a:gd name="connsiteX43" fmla="*/ 361645 w 1583326"/>
                <a:gd name="connsiteY43" fmla="*/ 3636842 h 3700220"/>
                <a:gd name="connsiteX44" fmla="*/ 428216 w 1583326"/>
                <a:gd name="connsiteY44" fmla="*/ 3677419 h 3700220"/>
                <a:gd name="connsiteX45" fmla="*/ 514441 w 1583326"/>
                <a:gd name="connsiteY45" fmla="*/ 3696439 h 3700220"/>
                <a:gd name="connsiteX46" fmla="*/ 659629 w 1583326"/>
                <a:gd name="connsiteY46" fmla="*/ 3678687 h 3700220"/>
                <a:gd name="connsiteX47" fmla="*/ 668505 w 1583326"/>
                <a:gd name="connsiteY47" fmla="*/ 3629868 h 3700220"/>
                <a:gd name="connsiteX48" fmla="*/ 638073 w 1583326"/>
                <a:gd name="connsiteY48" fmla="*/ 3605776 h 3700220"/>
                <a:gd name="connsiteX49" fmla="*/ 518879 w 1583326"/>
                <a:gd name="connsiteY49" fmla="*/ 3458685 h 3700220"/>
                <a:gd name="connsiteX50" fmla="*/ 517611 w 1583326"/>
                <a:gd name="connsiteY50" fmla="*/ 3434593 h 3700220"/>
                <a:gd name="connsiteX51" fmla="*/ 539801 w 1583326"/>
                <a:gd name="connsiteY51" fmla="*/ 3437763 h 3700220"/>
                <a:gd name="connsiteX52" fmla="*/ 567698 w 1583326"/>
                <a:gd name="connsiteY52" fmla="*/ 3422547 h 3700220"/>
                <a:gd name="connsiteX53" fmla="*/ 667238 w 1583326"/>
                <a:gd name="connsiteY53" fmla="*/ 3146753 h 3700220"/>
                <a:gd name="connsiteX54" fmla="*/ 672943 w 1583326"/>
                <a:gd name="connsiteY54" fmla="*/ 3146119 h 3700220"/>
                <a:gd name="connsiteX55" fmla="*/ 709716 w 1583326"/>
                <a:gd name="connsiteY55" fmla="*/ 3408598 h 3700220"/>
                <a:gd name="connsiteX56" fmla="*/ 724298 w 1583326"/>
                <a:gd name="connsiteY56" fmla="*/ 3436495 h 3700220"/>
                <a:gd name="connsiteX57" fmla="*/ 724932 w 1583326"/>
                <a:gd name="connsiteY57" fmla="*/ 3461221 h 3700220"/>
                <a:gd name="connsiteX58" fmla="*/ 684356 w 1583326"/>
                <a:gd name="connsiteY58" fmla="*/ 3587389 h 3700220"/>
                <a:gd name="connsiteX59" fmla="*/ 754097 w 1583326"/>
                <a:gd name="connsiteY59" fmla="*/ 3630502 h 3700220"/>
                <a:gd name="connsiteX60" fmla="*/ 838420 w 1583326"/>
                <a:gd name="connsiteY60" fmla="*/ 3638110 h 3700220"/>
                <a:gd name="connsiteX61" fmla="*/ 884703 w 1583326"/>
                <a:gd name="connsiteY61" fmla="*/ 3617821 h 3700220"/>
                <a:gd name="connsiteX62" fmla="*/ 946836 w 1583326"/>
                <a:gd name="connsiteY62" fmla="*/ 3635574 h 3700220"/>
                <a:gd name="connsiteX63" fmla="*/ 1230872 w 1583326"/>
                <a:gd name="connsiteY63" fmla="*/ 3603239 h 3700220"/>
                <a:gd name="connsiteX64" fmla="*/ 1241650 w 1583326"/>
                <a:gd name="connsiteY64" fmla="*/ 3574709 h 3700220"/>
                <a:gd name="connsiteX65" fmla="*/ 1186491 w 1583326"/>
                <a:gd name="connsiteY65" fmla="*/ 3523354 h 3700220"/>
                <a:gd name="connsiteX66" fmla="*/ 1088220 w 1583326"/>
                <a:gd name="connsiteY66" fmla="*/ 3507504 h 3700220"/>
                <a:gd name="connsiteX67" fmla="*/ 979170 w 1583326"/>
                <a:gd name="connsiteY67" fmla="*/ 3426351 h 3700220"/>
                <a:gd name="connsiteX68" fmla="*/ 969026 w 1583326"/>
                <a:gd name="connsiteY68" fmla="*/ 3400991 h 3700220"/>
                <a:gd name="connsiteX69" fmla="*/ 921475 w 1583326"/>
                <a:gd name="connsiteY69" fmla="*/ 3142949 h 3700220"/>
                <a:gd name="connsiteX70" fmla="*/ 910063 w 1583326"/>
                <a:gd name="connsiteY70" fmla="*/ 3058626 h 3700220"/>
                <a:gd name="connsiteX71" fmla="*/ 946836 w 1583326"/>
                <a:gd name="connsiteY71" fmla="*/ 2600871 h 3700220"/>
                <a:gd name="connsiteX72" fmla="*/ 992484 w 1583326"/>
                <a:gd name="connsiteY72" fmla="*/ 2366921 h 3700220"/>
                <a:gd name="connsiteX73" fmla="*/ 1176981 w 1583326"/>
                <a:gd name="connsiteY73" fmla="*/ 1760808 h 3700220"/>
                <a:gd name="connsiteX74" fmla="*/ 1223264 w 1583326"/>
                <a:gd name="connsiteY74" fmla="*/ 1714525 h 3700220"/>
                <a:gd name="connsiteX75" fmla="*/ 1250526 w 1583326"/>
                <a:gd name="connsiteY75" fmla="*/ 1680923 h 3700220"/>
                <a:gd name="connsiteX76" fmla="*/ 1213753 w 1583326"/>
                <a:gd name="connsiteY76" fmla="*/ 1153427 h 3700220"/>
                <a:gd name="connsiteX77" fmla="*/ 1203609 w 1583326"/>
                <a:gd name="connsiteY77" fmla="*/ 986683 h 3700220"/>
                <a:gd name="connsiteX78" fmla="*/ 1426781 w 1583326"/>
                <a:gd name="connsiteY78" fmla="*/ 1562363 h 3700220"/>
                <a:gd name="connsiteX79" fmla="*/ 1454043 w 1583326"/>
                <a:gd name="connsiteY79" fmla="*/ 1592162 h 3700220"/>
                <a:gd name="connsiteX80" fmla="*/ 1579577 w 1583326"/>
                <a:gd name="connsiteY80" fmla="*/ 1530029 h 3700220"/>
                <a:gd name="connsiteX81" fmla="*/ 1577675 w 1583326"/>
                <a:gd name="connsiteY81" fmla="*/ 1482478 h 3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83326" h="3700220">
                  <a:moveTo>
                    <a:pt x="1577675" y="1482478"/>
                  </a:moveTo>
                  <a:cubicBezTo>
                    <a:pt x="1543438" y="1329048"/>
                    <a:pt x="1508568" y="1176252"/>
                    <a:pt x="1473697" y="1022821"/>
                  </a:cubicBezTo>
                  <a:cubicBezTo>
                    <a:pt x="1416003" y="767950"/>
                    <a:pt x="1357674" y="513078"/>
                    <a:pt x="1300613" y="258206"/>
                  </a:cubicBezTo>
                  <a:cubicBezTo>
                    <a:pt x="1295541" y="236016"/>
                    <a:pt x="1286031" y="226506"/>
                    <a:pt x="1267010" y="218897"/>
                  </a:cubicBezTo>
                  <a:cubicBezTo>
                    <a:pt x="1204877" y="195439"/>
                    <a:pt x="1143378" y="170079"/>
                    <a:pt x="1081880" y="146620"/>
                  </a:cubicBezTo>
                  <a:cubicBezTo>
                    <a:pt x="1036865" y="129502"/>
                    <a:pt x="990582" y="114920"/>
                    <a:pt x="970294" y="64199"/>
                  </a:cubicBezTo>
                  <a:cubicBezTo>
                    <a:pt x="963954" y="52787"/>
                    <a:pt x="958248" y="41375"/>
                    <a:pt x="946202" y="36303"/>
                  </a:cubicBezTo>
                  <a:cubicBezTo>
                    <a:pt x="873924" y="6504"/>
                    <a:pt x="801647" y="-18856"/>
                    <a:pt x="724298" y="19185"/>
                  </a:cubicBezTo>
                  <a:cubicBezTo>
                    <a:pt x="710350" y="25525"/>
                    <a:pt x="702108" y="37571"/>
                    <a:pt x="692598" y="48349"/>
                  </a:cubicBezTo>
                  <a:cubicBezTo>
                    <a:pt x="678015" y="64199"/>
                    <a:pt x="667871" y="85121"/>
                    <a:pt x="646315" y="93364"/>
                  </a:cubicBezTo>
                  <a:cubicBezTo>
                    <a:pt x="637439" y="96534"/>
                    <a:pt x="632367" y="106044"/>
                    <a:pt x="622857" y="109214"/>
                  </a:cubicBezTo>
                  <a:cubicBezTo>
                    <a:pt x="572136" y="126332"/>
                    <a:pt x="524585" y="150424"/>
                    <a:pt x="476401" y="173883"/>
                  </a:cubicBezTo>
                  <a:cubicBezTo>
                    <a:pt x="436458" y="193537"/>
                    <a:pt x="393345" y="208119"/>
                    <a:pt x="353403" y="228408"/>
                  </a:cubicBezTo>
                  <a:cubicBezTo>
                    <a:pt x="333748" y="238552"/>
                    <a:pt x="322336" y="249964"/>
                    <a:pt x="315996" y="274056"/>
                  </a:cubicBezTo>
                  <a:cubicBezTo>
                    <a:pt x="303950" y="322241"/>
                    <a:pt x="293172" y="371060"/>
                    <a:pt x="273518" y="417976"/>
                  </a:cubicBezTo>
                  <a:cubicBezTo>
                    <a:pt x="245621" y="485181"/>
                    <a:pt x="206947" y="546680"/>
                    <a:pt x="177148" y="612617"/>
                  </a:cubicBezTo>
                  <a:cubicBezTo>
                    <a:pt x="156226" y="658900"/>
                    <a:pt x="139107" y="707719"/>
                    <a:pt x="114381" y="752733"/>
                  </a:cubicBezTo>
                  <a:cubicBezTo>
                    <a:pt x="80779" y="814866"/>
                    <a:pt x="44640" y="877633"/>
                    <a:pt x="37032" y="950544"/>
                  </a:cubicBezTo>
                  <a:cubicBezTo>
                    <a:pt x="33862" y="982245"/>
                    <a:pt x="33228" y="1014579"/>
                    <a:pt x="30058" y="1046914"/>
                  </a:cubicBezTo>
                  <a:cubicBezTo>
                    <a:pt x="24352" y="1108413"/>
                    <a:pt x="20548" y="1170546"/>
                    <a:pt x="16744" y="1232678"/>
                  </a:cubicBezTo>
                  <a:cubicBezTo>
                    <a:pt x="11672" y="1313198"/>
                    <a:pt x="5332" y="1394351"/>
                    <a:pt x="260" y="1474870"/>
                  </a:cubicBezTo>
                  <a:cubicBezTo>
                    <a:pt x="-1642" y="1503400"/>
                    <a:pt x="6600" y="1512911"/>
                    <a:pt x="35130" y="1516081"/>
                  </a:cubicBezTo>
                  <a:cubicBezTo>
                    <a:pt x="44640" y="1516715"/>
                    <a:pt x="160030" y="1526225"/>
                    <a:pt x="208215" y="1514179"/>
                  </a:cubicBezTo>
                  <a:cubicBezTo>
                    <a:pt x="229137" y="1502766"/>
                    <a:pt x="226601" y="1482478"/>
                    <a:pt x="227235" y="1464092"/>
                  </a:cubicBezTo>
                  <a:cubicBezTo>
                    <a:pt x="227869" y="1372160"/>
                    <a:pt x="227235" y="1280229"/>
                    <a:pt x="227869" y="1188298"/>
                  </a:cubicBezTo>
                  <a:cubicBezTo>
                    <a:pt x="228503" y="1107145"/>
                    <a:pt x="236111" y="1005069"/>
                    <a:pt x="283028" y="935328"/>
                  </a:cubicBezTo>
                  <a:cubicBezTo>
                    <a:pt x="306486" y="900458"/>
                    <a:pt x="321068" y="881437"/>
                    <a:pt x="341990" y="852273"/>
                  </a:cubicBezTo>
                  <a:cubicBezTo>
                    <a:pt x="309656" y="1075444"/>
                    <a:pt x="276688" y="1304322"/>
                    <a:pt x="244353" y="1533199"/>
                  </a:cubicBezTo>
                  <a:cubicBezTo>
                    <a:pt x="240549" y="1551585"/>
                    <a:pt x="238647" y="1570605"/>
                    <a:pt x="236745" y="1589626"/>
                  </a:cubicBezTo>
                  <a:cubicBezTo>
                    <a:pt x="229771" y="1644784"/>
                    <a:pt x="232307" y="1649223"/>
                    <a:pt x="279858" y="1674583"/>
                  </a:cubicBezTo>
                  <a:cubicBezTo>
                    <a:pt x="350867" y="1698041"/>
                    <a:pt x="423778" y="1710721"/>
                    <a:pt x="499225" y="1706918"/>
                  </a:cubicBezTo>
                  <a:cubicBezTo>
                    <a:pt x="520147" y="1705649"/>
                    <a:pt x="531559" y="1712624"/>
                    <a:pt x="532193" y="1734180"/>
                  </a:cubicBezTo>
                  <a:cubicBezTo>
                    <a:pt x="533461" y="1803921"/>
                    <a:pt x="555652" y="1869858"/>
                    <a:pt x="570868" y="1937063"/>
                  </a:cubicBezTo>
                  <a:cubicBezTo>
                    <a:pt x="582280" y="1987150"/>
                    <a:pt x="622857" y="2172914"/>
                    <a:pt x="626661" y="2262944"/>
                  </a:cubicBezTo>
                  <a:cubicBezTo>
                    <a:pt x="627929" y="2335855"/>
                    <a:pt x="629831" y="2408766"/>
                    <a:pt x="631099" y="2481677"/>
                  </a:cubicBezTo>
                  <a:cubicBezTo>
                    <a:pt x="631099" y="2492455"/>
                    <a:pt x="627929" y="2501965"/>
                    <a:pt x="624125" y="2512109"/>
                  </a:cubicBezTo>
                  <a:cubicBezTo>
                    <a:pt x="553750" y="2676952"/>
                    <a:pt x="482107" y="2841160"/>
                    <a:pt x="413634" y="3006637"/>
                  </a:cubicBezTo>
                  <a:cubicBezTo>
                    <a:pt x="367985" y="3116954"/>
                    <a:pt x="313460" y="3224102"/>
                    <a:pt x="277322" y="3338857"/>
                  </a:cubicBezTo>
                  <a:cubicBezTo>
                    <a:pt x="272884" y="3352806"/>
                    <a:pt x="263374" y="3373728"/>
                    <a:pt x="243719" y="3371826"/>
                  </a:cubicBezTo>
                  <a:cubicBezTo>
                    <a:pt x="226601" y="3369924"/>
                    <a:pt x="222163" y="3378800"/>
                    <a:pt x="215189" y="3390212"/>
                  </a:cubicBezTo>
                  <a:cubicBezTo>
                    <a:pt x="186658" y="3439665"/>
                    <a:pt x="163200" y="3491654"/>
                    <a:pt x="139742" y="3543643"/>
                  </a:cubicBezTo>
                  <a:cubicBezTo>
                    <a:pt x="132767" y="3558859"/>
                    <a:pt x="137206" y="3563931"/>
                    <a:pt x="149886" y="3569003"/>
                  </a:cubicBezTo>
                  <a:cubicBezTo>
                    <a:pt x="191096" y="3585487"/>
                    <a:pt x="231039" y="3605141"/>
                    <a:pt x="272884" y="3618456"/>
                  </a:cubicBezTo>
                  <a:cubicBezTo>
                    <a:pt x="300780" y="3627332"/>
                    <a:pt x="324873" y="3650156"/>
                    <a:pt x="361645" y="3636842"/>
                  </a:cubicBezTo>
                  <a:cubicBezTo>
                    <a:pt x="374959" y="3631770"/>
                    <a:pt x="400954" y="3660300"/>
                    <a:pt x="428216" y="3677419"/>
                  </a:cubicBezTo>
                  <a:cubicBezTo>
                    <a:pt x="452308" y="3691367"/>
                    <a:pt x="492251" y="3695805"/>
                    <a:pt x="514441" y="3696439"/>
                  </a:cubicBezTo>
                  <a:cubicBezTo>
                    <a:pt x="553116" y="3697707"/>
                    <a:pt x="616517" y="3711021"/>
                    <a:pt x="659629" y="3678687"/>
                  </a:cubicBezTo>
                  <a:cubicBezTo>
                    <a:pt x="671041" y="3669810"/>
                    <a:pt x="679918" y="3643182"/>
                    <a:pt x="668505" y="3629868"/>
                  </a:cubicBezTo>
                  <a:cubicBezTo>
                    <a:pt x="664701" y="3625430"/>
                    <a:pt x="648217" y="3612749"/>
                    <a:pt x="638073" y="3605776"/>
                  </a:cubicBezTo>
                  <a:cubicBezTo>
                    <a:pt x="582280" y="3570271"/>
                    <a:pt x="543606" y="3519550"/>
                    <a:pt x="518879" y="3458685"/>
                  </a:cubicBezTo>
                  <a:cubicBezTo>
                    <a:pt x="515709" y="3451077"/>
                    <a:pt x="511905" y="3440933"/>
                    <a:pt x="517611" y="3434593"/>
                  </a:cubicBezTo>
                  <a:cubicBezTo>
                    <a:pt x="524585" y="3426351"/>
                    <a:pt x="533461" y="3433959"/>
                    <a:pt x="539801" y="3437763"/>
                  </a:cubicBezTo>
                  <a:cubicBezTo>
                    <a:pt x="558188" y="3447273"/>
                    <a:pt x="561992" y="3438397"/>
                    <a:pt x="567698" y="3422547"/>
                  </a:cubicBezTo>
                  <a:cubicBezTo>
                    <a:pt x="600032" y="3330615"/>
                    <a:pt x="634269" y="3238684"/>
                    <a:pt x="667238" y="3146753"/>
                  </a:cubicBezTo>
                  <a:cubicBezTo>
                    <a:pt x="669140" y="3146753"/>
                    <a:pt x="671041" y="3146753"/>
                    <a:pt x="672943" y="3146119"/>
                  </a:cubicBezTo>
                  <a:cubicBezTo>
                    <a:pt x="684990" y="3233612"/>
                    <a:pt x="697036" y="3321105"/>
                    <a:pt x="709716" y="3408598"/>
                  </a:cubicBezTo>
                  <a:cubicBezTo>
                    <a:pt x="710984" y="3418743"/>
                    <a:pt x="707814" y="3430789"/>
                    <a:pt x="724298" y="3436495"/>
                  </a:cubicBezTo>
                  <a:cubicBezTo>
                    <a:pt x="736344" y="3440299"/>
                    <a:pt x="727468" y="3452979"/>
                    <a:pt x="724932" y="3461221"/>
                  </a:cubicBezTo>
                  <a:cubicBezTo>
                    <a:pt x="711618" y="3503700"/>
                    <a:pt x="698938" y="3545545"/>
                    <a:pt x="684356" y="3587389"/>
                  </a:cubicBezTo>
                  <a:cubicBezTo>
                    <a:pt x="674212" y="3615286"/>
                    <a:pt x="754097" y="3630502"/>
                    <a:pt x="754097" y="3630502"/>
                  </a:cubicBezTo>
                  <a:cubicBezTo>
                    <a:pt x="823204" y="3643182"/>
                    <a:pt x="835884" y="3646986"/>
                    <a:pt x="838420" y="3638110"/>
                  </a:cubicBezTo>
                  <a:cubicBezTo>
                    <a:pt x="839688" y="3631136"/>
                    <a:pt x="877095" y="3617188"/>
                    <a:pt x="884703" y="3617821"/>
                  </a:cubicBezTo>
                  <a:cubicBezTo>
                    <a:pt x="904991" y="3619724"/>
                    <a:pt x="926547" y="3632404"/>
                    <a:pt x="946836" y="3635574"/>
                  </a:cubicBezTo>
                  <a:cubicBezTo>
                    <a:pt x="1024185" y="3648888"/>
                    <a:pt x="1157961" y="3633038"/>
                    <a:pt x="1230872" y="3603239"/>
                  </a:cubicBezTo>
                  <a:cubicBezTo>
                    <a:pt x="1235944" y="3600704"/>
                    <a:pt x="1241016" y="3589291"/>
                    <a:pt x="1241650" y="3574709"/>
                  </a:cubicBezTo>
                  <a:cubicBezTo>
                    <a:pt x="1244186" y="3537936"/>
                    <a:pt x="1224532" y="3522086"/>
                    <a:pt x="1186491" y="3523354"/>
                  </a:cubicBezTo>
                  <a:cubicBezTo>
                    <a:pt x="1152255" y="3524622"/>
                    <a:pt x="1119286" y="3525890"/>
                    <a:pt x="1088220" y="3507504"/>
                  </a:cubicBezTo>
                  <a:cubicBezTo>
                    <a:pt x="1048911" y="3484046"/>
                    <a:pt x="1014675" y="3454247"/>
                    <a:pt x="979170" y="3426351"/>
                  </a:cubicBezTo>
                  <a:cubicBezTo>
                    <a:pt x="970294" y="3419377"/>
                    <a:pt x="970294" y="3410501"/>
                    <a:pt x="969026" y="3400991"/>
                  </a:cubicBezTo>
                  <a:cubicBezTo>
                    <a:pt x="953176" y="3314765"/>
                    <a:pt x="936692" y="3229174"/>
                    <a:pt x="921475" y="3142949"/>
                  </a:cubicBezTo>
                  <a:cubicBezTo>
                    <a:pt x="916403" y="3115052"/>
                    <a:pt x="908161" y="3086522"/>
                    <a:pt x="910063" y="3058626"/>
                  </a:cubicBezTo>
                  <a:cubicBezTo>
                    <a:pt x="920841" y="2905829"/>
                    <a:pt x="934789" y="2753667"/>
                    <a:pt x="946836" y="2600871"/>
                  </a:cubicBezTo>
                  <a:cubicBezTo>
                    <a:pt x="953176" y="2520986"/>
                    <a:pt x="961418" y="2443636"/>
                    <a:pt x="992484" y="2366921"/>
                  </a:cubicBezTo>
                  <a:cubicBezTo>
                    <a:pt x="1071736" y="2170378"/>
                    <a:pt x="1154157" y="1974469"/>
                    <a:pt x="1176981" y="1760808"/>
                  </a:cubicBezTo>
                  <a:cubicBezTo>
                    <a:pt x="1180151" y="1729742"/>
                    <a:pt x="1189027" y="1711990"/>
                    <a:pt x="1223264" y="1714525"/>
                  </a:cubicBezTo>
                  <a:cubicBezTo>
                    <a:pt x="1247356" y="1716428"/>
                    <a:pt x="1251794" y="1703113"/>
                    <a:pt x="1250526" y="1680923"/>
                  </a:cubicBezTo>
                  <a:cubicBezTo>
                    <a:pt x="1237846" y="1505302"/>
                    <a:pt x="1225800" y="1329048"/>
                    <a:pt x="1213753" y="1153427"/>
                  </a:cubicBezTo>
                  <a:cubicBezTo>
                    <a:pt x="1209949" y="1097634"/>
                    <a:pt x="1207413" y="1041842"/>
                    <a:pt x="1203609" y="986683"/>
                  </a:cubicBezTo>
                  <a:cubicBezTo>
                    <a:pt x="1281592" y="1178154"/>
                    <a:pt x="1354504" y="1370259"/>
                    <a:pt x="1426781" y="1562363"/>
                  </a:cubicBezTo>
                  <a:cubicBezTo>
                    <a:pt x="1431853" y="1576312"/>
                    <a:pt x="1427415" y="1587090"/>
                    <a:pt x="1454043" y="1592162"/>
                  </a:cubicBezTo>
                  <a:cubicBezTo>
                    <a:pt x="1513640" y="1598502"/>
                    <a:pt x="1546608" y="1580749"/>
                    <a:pt x="1579577" y="1530029"/>
                  </a:cubicBezTo>
                  <a:cubicBezTo>
                    <a:pt x="1587185" y="1512911"/>
                    <a:pt x="1581479" y="1497060"/>
                    <a:pt x="1577675" y="1482478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96">
              <a:extLst>
                <a:ext uri="{FF2B5EF4-FFF2-40B4-BE49-F238E27FC236}">
                  <a16:creationId xmlns:a16="http://schemas.microsoft.com/office/drawing/2014/main" id="{8747AB04-0314-46E3-9DD5-4EB7BCDC71FC}"/>
                </a:ext>
              </a:extLst>
            </p:cNvPr>
            <p:cNvSpPr/>
            <p:nvPr/>
          </p:nvSpPr>
          <p:spPr>
            <a:xfrm>
              <a:off x="2853246" y="1524534"/>
              <a:ext cx="416681" cy="497805"/>
            </a:xfrm>
            <a:custGeom>
              <a:avLst/>
              <a:gdLst>
                <a:gd name="connsiteX0" fmla="*/ 717579 w 718600"/>
                <a:gd name="connsiteY0" fmla="*/ 679263 h 858506"/>
                <a:gd name="connsiteX1" fmla="*/ 697290 w 718600"/>
                <a:gd name="connsiteY1" fmla="*/ 548024 h 858506"/>
                <a:gd name="connsiteX2" fmla="*/ 623111 w 718600"/>
                <a:gd name="connsiteY2" fmla="*/ 69980 h 858506"/>
                <a:gd name="connsiteX3" fmla="*/ 595215 w 718600"/>
                <a:gd name="connsiteY3" fmla="*/ 49692 h 858506"/>
                <a:gd name="connsiteX4" fmla="*/ 493773 w 718600"/>
                <a:gd name="connsiteY4" fmla="*/ 72516 h 858506"/>
                <a:gd name="connsiteX5" fmla="*/ 431640 w 718600"/>
                <a:gd name="connsiteY5" fmla="*/ 27502 h 858506"/>
                <a:gd name="connsiteX6" fmla="*/ 373946 w 718600"/>
                <a:gd name="connsiteY6" fmla="*/ 51594 h 858506"/>
                <a:gd name="connsiteX7" fmla="*/ 373946 w 718600"/>
                <a:gd name="connsiteY7" fmla="*/ 52862 h 858506"/>
                <a:gd name="connsiteX8" fmla="*/ 378384 w 718600"/>
                <a:gd name="connsiteY8" fmla="*/ 66810 h 858506"/>
                <a:gd name="connsiteX9" fmla="*/ 354291 w 718600"/>
                <a:gd name="connsiteY9" fmla="*/ 108021 h 858506"/>
                <a:gd name="connsiteX10" fmla="*/ 295963 w 718600"/>
                <a:gd name="connsiteY10" fmla="*/ 117531 h 858506"/>
                <a:gd name="connsiteX11" fmla="*/ 273772 w 718600"/>
                <a:gd name="connsiteY11" fmla="*/ 93439 h 858506"/>
                <a:gd name="connsiteX12" fmla="*/ 294694 w 718600"/>
                <a:gd name="connsiteY12" fmla="*/ 40816 h 858506"/>
                <a:gd name="connsiteX13" fmla="*/ 311813 w 718600"/>
                <a:gd name="connsiteY13" fmla="*/ 4677 h 858506"/>
                <a:gd name="connsiteX14" fmla="*/ 256654 w 718600"/>
                <a:gd name="connsiteY14" fmla="*/ 12920 h 858506"/>
                <a:gd name="connsiteX15" fmla="*/ 256654 w 718600"/>
                <a:gd name="connsiteY15" fmla="*/ 12920 h 858506"/>
                <a:gd name="connsiteX16" fmla="*/ 198325 w 718600"/>
                <a:gd name="connsiteY16" fmla="*/ 121335 h 858506"/>
                <a:gd name="connsiteX17" fmla="*/ 169795 w 718600"/>
                <a:gd name="connsiteY17" fmla="*/ 145428 h 858506"/>
                <a:gd name="connsiteX18" fmla="*/ 30946 w 718600"/>
                <a:gd name="connsiteY18" fmla="*/ 175860 h 858506"/>
                <a:gd name="connsiteX19" fmla="*/ 514 w 718600"/>
                <a:gd name="connsiteY19" fmla="*/ 217705 h 858506"/>
                <a:gd name="connsiteX20" fmla="*/ 33483 w 718600"/>
                <a:gd name="connsiteY20" fmla="*/ 595574 h 858506"/>
                <a:gd name="connsiteX21" fmla="*/ 52503 w 718600"/>
                <a:gd name="connsiteY21" fmla="*/ 822549 h 858506"/>
                <a:gd name="connsiteX22" fmla="*/ 67085 w 718600"/>
                <a:gd name="connsiteY22" fmla="*/ 849812 h 858506"/>
                <a:gd name="connsiteX23" fmla="*/ 205933 w 718600"/>
                <a:gd name="connsiteY23" fmla="*/ 852982 h 858506"/>
                <a:gd name="connsiteX24" fmla="*/ 700460 w 718600"/>
                <a:gd name="connsiteY24" fmla="*/ 709062 h 858506"/>
                <a:gd name="connsiteX25" fmla="*/ 717579 w 718600"/>
                <a:gd name="connsiteY25" fmla="*/ 679263 h 85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600" h="858506">
                  <a:moveTo>
                    <a:pt x="717579" y="679263"/>
                  </a:moveTo>
                  <a:cubicBezTo>
                    <a:pt x="709336" y="635517"/>
                    <a:pt x="704264" y="591770"/>
                    <a:pt x="697290" y="548024"/>
                  </a:cubicBezTo>
                  <a:cubicBezTo>
                    <a:pt x="672564" y="388887"/>
                    <a:pt x="647204" y="229751"/>
                    <a:pt x="623111" y="69980"/>
                  </a:cubicBezTo>
                  <a:cubicBezTo>
                    <a:pt x="619941" y="50326"/>
                    <a:pt x="614235" y="44620"/>
                    <a:pt x="595215" y="49692"/>
                  </a:cubicBezTo>
                  <a:cubicBezTo>
                    <a:pt x="561612" y="57934"/>
                    <a:pt x="527376" y="64908"/>
                    <a:pt x="493773" y="72516"/>
                  </a:cubicBezTo>
                  <a:cubicBezTo>
                    <a:pt x="437980" y="85831"/>
                    <a:pt x="437980" y="85831"/>
                    <a:pt x="431640" y="27502"/>
                  </a:cubicBezTo>
                  <a:cubicBezTo>
                    <a:pt x="413254" y="38280"/>
                    <a:pt x="395502" y="48424"/>
                    <a:pt x="373946" y="51594"/>
                  </a:cubicBezTo>
                  <a:cubicBezTo>
                    <a:pt x="373946" y="52228"/>
                    <a:pt x="373946" y="52228"/>
                    <a:pt x="373946" y="52862"/>
                  </a:cubicBezTo>
                  <a:cubicBezTo>
                    <a:pt x="375214" y="57300"/>
                    <a:pt x="377116" y="61738"/>
                    <a:pt x="378384" y="66810"/>
                  </a:cubicBezTo>
                  <a:cubicBezTo>
                    <a:pt x="386626" y="87733"/>
                    <a:pt x="388528" y="101047"/>
                    <a:pt x="354291" y="108021"/>
                  </a:cubicBezTo>
                  <a:cubicBezTo>
                    <a:pt x="334003" y="111825"/>
                    <a:pt x="325761" y="111825"/>
                    <a:pt x="295963" y="117531"/>
                  </a:cubicBezTo>
                  <a:cubicBezTo>
                    <a:pt x="270602" y="122603"/>
                    <a:pt x="267432" y="113093"/>
                    <a:pt x="273772" y="93439"/>
                  </a:cubicBezTo>
                  <a:cubicBezTo>
                    <a:pt x="279478" y="75687"/>
                    <a:pt x="287720" y="58568"/>
                    <a:pt x="294694" y="40816"/>
                  </a:cubicBezTo>
                  <a:cubicBezTo>
                    <a:pt x="299766" y="29404"/>
                    <a:pt x="305473" y="18626"/>
                    <a:pt x="311813" y="4677"/>
                  </a:cubicBezTo>
                  <a:cubicBezTo>
                    <a:pt x="290890" y="873"/>
                    <a:pt x="272504" y="-6735"/>
                    <a:pt x="256654" y="12920"/>
                  </a:cubicBezTo>
                  <a:cubicBezTo>
                    <a:pt x="256654" y="12920"/>
                    <a:pt x="256654" y="12920"/>
                    <a:pt x="256654" y="12920"/>
                  </a:cubicBezTo>
                  <a:cubicBezTo>
                    <a:pt x="236999" y="49058"/>
                    <a:pt x="216077" y="83929"/>
                    <a:pt x="198325" y="121335"/>
                  </a:cubicBezTo>
                  <a:cubicBezTo>
                    <a:pt x="191351" y="135283"/>
                    <a:pt x="185011" y="142258"/>
                    <a:pt x="169795" y="145428"/>
                  </a:cubicBezTo>
                  <a:cubicBezTo>
                    <a:pt x="123512" y="154938"/>
                    <a:pt x="77229" y="167618"/>
                    <a:pt x="30946" y="175860"/>
                  </a:cubicBezTo>
                  <a:cubicBezTo>
                    <a:pt x="4318" y="180298"/>
                    <a:pt x="-2022" y="191076"/>
                    <a:pt x="514" y="217705"/>
                  </a:cubicBezTo>
                  <a:cubicBezTo>
                    <a:pt x="12560" y="343872"/>
                    <a:pt x="22704" y="469406"/>
                    <a:pt x="33483" y="595574"/>
                  </a:cubicBezTo>
                  <a:cubicBezTo>
                    <a:pt x="39823" y="671021"/>
                    <a:pt x="45529" y="747102"/>
                    <a:pt x="52503" y="822549"/>
                  </a:cubicBezTo>
                  <a:cubicBezTo>
                    <a:pt x="53137" y="833328"/>
                    <a:pt x="49967" y="848544"/>
                    <a:pt x="67085" y="849812"/>
                  </a:cubicBezTo>
                  <a:cubicBezTo>
                    <a:pt x="113368" y="852982"/>
                    <a:pt x="160918" y="865662"/>
                    <a:pt x="205933" y="852982"/>
                  </a:cubicBezTo>
                  <a:cubicBezTo>
                    <a:pt x="371409" y="807333"/>
                    <a:pt x="535618" y="756613"/>
                    <a:pt x="700460" y="709062"/>
                  </a:cubicBezTo>
                  <a:cubicBezTo>
                    <a:pt x="716945" y="703356"/>
                    <a:pt x="720749" y="695748"/>
                    <a:pt x="717579" y="679263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aphic 44">
            <a:extLst>
              <a:ext uri="{FF2B5EF4-FFF2-40B4-BE49-F238E27FC236}">
                <a16:creationId xmlns:a16="http://schemas.microsoft.com/office/drawing/2014/main" id="{CADD417A-3151-4839-8690-754DD49F4412}"/>
              </a:ext>
            </a:extLst>
          </p:cNvPr>
          <p:cNvGrpSpPr/>
          <p:nvPr/>
        </p:nvGrpSpPr>
        <p:grpSpPr>
          <a:xfrm>
            <a:off x="6746727" y="5191763"/>
            <a:ext cx="796389" cy="1494533"/>
            <a:chOff x="2570741" y="896446"/>
            <a:chExt cx="1215775" cy="2281567"/>
          </a:xfrm>
          <a:solidFill>
            <a:schemeClr val="accent3"/>
          </a:solidFill>
        </p:grpSpPr>
        <p:sp>
          <p:nvSpPr>
            <p:cNvPr id="50" name="Freeform: Shape 125">
              <a:extLst>
                <a:ext uri="{FF2B5EF4-FFF2-40B4-BE49-F238E27FC236}">
                  <a16:creationId xmlns:a16="http://schemas.microsoft.com/office/drawing/2014/main" id="{89085980-5993-4469-BC69-4DB018B6A55E}"/>
                </a:ext>
              </a:extLst>
            </p:cNvPr>
            <p:cNvSpPr/>
            <p:nvPr/>
          </p:nvSpPr>
          <p:spPr>
            <a:xfrm>
              <a:off x="2584918" y="896465"/>
              <a:ext cx="1199868" cy="2281567"/>
            </a:xfrm>
            <a:custGeom>
              <a:avLst/>
              <a:gdLst>
                <a:gd name="connsiteX0" fmla="*/ 680973 w 1199867"/>
                <a:gd name="connsiteY0" fmla="*/ 2282003 h 2281567"/>
                <a:gd name="connsiteX1" fmla="*/ 687336 w 1199867"/>
                <a:gd name="connsiteY1" fmla="*/ 2096796 h 2281567"/>
                <a:gd name="connsiteX2" fmla="*/ 693472 w 1199867"/>
                <a:gd name="connsiteY2" fmla="*/ 1922269 h 2281567"/>
                <a:gd name="connsiteX3" fmla="*/ 701880 w 1199867"/>
                <a:gd name="connsiteY3" fmla="*/ 1694340 h 2281567"/>
                <a:gd name="connsiteX4" fmla="*/ 709607 w 1199867"/>
                <a:gd name="connsiteY4" fmla="*/ 1472546 h 2281567"/>
                <a:gd name="connsiteX5" fmla="*/ 719833 w 1199867"/>
                <a:gd name="connsiteY5" fmla="*/ 1239390 h 2281567"/>
                <a:gd name="connsiteX6" fmla="*/ 729377 w 1199867"/>
                <a:gd name="connsiteY6" fmla="*/ 1058728 h 2281567"/>
                <a:gd name="connsiteX7" fmla="*/ 740740 w 1199867"/>
                <a:gd name="connsiteY7" fmla="*/ 851478 h 2281567"/>
                <a:gd name="connsiteX8" fmla="*/ 721651 w 1199867"/>
                <a:gd name="connsiteY8" fmla="*/ 836480 h 2281567"/>
                <a:gd name="connsiteX9" fmla="*/ 648023 w 1199867"/>
                <a:gd name="connsiteY9" fmla="*/ 817846 h 2281567"/>
                <a:gd name="connsiteX10" fmla="*/ 643250 w 1199867"/>
                <a:gd name="connsiteY10" fmla="*/ 806710 h 2281567"/>
                <a:gd name="connsiteX11" fmla="*/ 647114 w 1199867"/>
                <a:gd name="connsiteY11" fmla="*/ 783304 h 2281567"/>
                <a:gd name="connsiteX12" fmla="*/ 668929 w 1199867"/>
                <a:gd name="connsiteY12" fmla="*/ 722174 h 2281567"/>
                <a:gd name="connsiteX13" fmla="*/ 694836 w 1199867"/>
                <a:gd name="connsiteY13" fmla="*/ 709676 h 2281567"/>
                <a:gd name="connsiteX14" fmla="*/ 722560 w 1199867"/>
                <a:gd name="connsiteY14" fmla="*/ 726946 h 2281567"/>
                <a:gd name="connsiteX15" fmla="*/ 734377 w 1199867"/>
                <a:gd name="connsiteY15" fmla="*/ 729219 h 2281567"/>
                <a:gd name="connsiteX16" fmla="*/ 774827 w 1199867"/>
                <a:gd name="connsiteY16" fmla="*/ 715811 h 2281567"/>
                <a:gd name="connsiteX17" fmla="*/ 776645 w 1199867"/>
                <a:gd name="connsiteY17" fmla="*/ 706949 h 2281567"/>
                <a:gd name="connsiteX18" fmla="*/ 747330 w 1199867"/>
                <a:gd name="connsiteY18" fmla="*/ 685360 h 2281567"/>
                <a:gd name="connsiteX19" fmla="*/ 618708 w 1199867"/>
                <a:gd name="connsiteY19" fmla="*/ 581735 h 2281567"/>
                <a:gd name="connsiteX20" fmla="*/ 361918 w 1199867"/>
                <a:gd name="connsiteY20" fmla="*/ 326763 h 2281567"/>
                <a:gd name="connsiteX21" fmla="*/ 26955 w 1199867"/>
                <a:gd name="connsiteY21" fmla="*/ 32250 h 2281567"/>
                <a:gd name="connsiteX22" fmla="*/ 3775 w 1199867"/>
                <a:gd name="connsiteY22" fmla="*/ 11343 h 2281567"/>
                <a:gd name="connsiteX23" fmla="*/ 594 w 1199867"/>
                <a:gd name="connsiteY23" fmla="*/ 2708 h 2281567"/>
                <a:gd name="connsiteX24" fmla="*/ 10366 w 1199867"/>
                <a:gd name="connsiteY24" fmla="*/ 890 h 2281567"/>
                <a:gd name="connsiteX25" fmla="*/ 54679 w 1199867"/>
                <a:gd name="connsiteY25" fmla="*/ 22933 h 2281567"/>
                <a:gd name="connsiteX26" fmla="*/ 632797 w 1199867"/>
                <a:gd name="connsiteY26" fmla="*/ 497653 h 2281567"/>
                <a:gd name="connsiteX27" fmla="*/ 815731 w 1199867"/>
                <a:gd name="connsiteY27" fmla="*/ 659454 h 2281567"/>
                <a:gd name="connsiteX28" fmla="*/ 840274 w 1199867"/>
                <a:gd name="connsiteY28" fmla="*/ 675361 h 2281567"/>
                <a:gd name="connsiteX29" fmla="*/ 866635 w 1199867"/>
                <a:gd name="connsiteY29" fmla="*/ 664681 h 2281567"/>
                <a:gd name="connsiteX30" fmla="*/ 885496 w 1199867"/>
                <a:gd name="connsiteY30" fmla="*/ 624458 h 2281567"/>
                <a:gd name="connsiteX31" fmla="*/ 926628 w 1199867"/>
                <a:gd name="connsiteY31" fmla="*/ 572645 h 2281567"/>
                <a:gd name="connsiteX32" fmla="*/ 1151603 w 1199867"/>
                <a:gd name="connsiteY32" fmla="*/ 389029 h 2281567"/>
                <a:gd name="connsiteX33" fmla="*/ 1190236 w 1199867"/>
                <a:gd name="connsiteY33" fmla="*/ 359032 h 2281567"/>
                <a:gd name="connsiteX34" fmla="*/ 1201598 w 1199867"/>
                <a:gd name="connsiteY34" fmla="*/ 364941 h 2281567"/>
                <a:gd name="connsiteX35" fmla="*/ 1192281 w 1199867"/>
                <a:gd name="connsiteY35" fmla="*/ 388575 h 2281567"/>
                <a:gd name="connsiteX36" fmla="*/ 1132969 w 1199867"/>
                <a:gd name="connsiteY36" fmla="*/ 459703 h 2281567"/>
                <a:gd name="connsiteX37" fmla="*/ 912312 w 1199867"/>
                <a:gd name="connsiteY37" fmla="*/ 703313 h 2281567"/>
                <a:gd name="connsiteX38" fmla="*/ 905949 w 1199867"/>
                <a:gd name="connsiteY38" fmla="*/ 723083 h 2281567"/>
                <a:gd name="connsiteX39" fmla="*/ 896177 w 1199867"/>
                <a:gd name="connsiteY39" fmla="*/ 747399 h 2281567"/>
                <a:gd name="connsiteX40" fmla="*/ 892087 w 1199867"/>
                <a:gd name="connsiteY40" fmla="*/ 770123 h 2281567"/>
                <a:gd name="connsiteX41" fmla="*/ 927992 w 1199867"/>
                <a:gd name="connsiteY41" fmla="*/ 911244 h 2281567"/>
                <a:gd name="connsiteX42" fmla="*/ 1003892 w 1199867"/>
                <a:gd name="connsiteY42" fmla="*/ 1145309 h 2281567"/>
                <a:gd name="connsiteX43" fmla="*/ 1092746 w 1199867"/>
                <a:gd name="connsiteY43" fmla="*/ 1447776 h 2281567"/>
                <a:gd name="connsiteX44" fmla="*/ 1173646 w 1199867"/>
                <a:gd name="connsiteY44" fmla="*/ 1775467 h 2281567"/>
                <a:gd name="connsiteX45" fmla="*/ 1181146 w 1199867"/>
                <a:gd name="connsiteY45" fmla="*/ 1822053 h 2281567"/>
                <a:gd name="connsiteX46" fmla="*/ 1179555 w 1199867"/>
                <a:gd name="connsiteY46" fmla="*/ 1828871 h 2281567"/>
                <a:gd name="connsiteX47" fmla="*/ 1174555 w 1199867"/>
                <a:gd name="connsiteY47" fmla="*/ 1823871 h 2281567"/>
                <a:gd name="connsiteX48" fmla="*/ 1149785 w 1199867"/>
                <a:gd name="connsiteY48" fmla="*/ 1751606 h 2281567"/>
                <a:gd name="connsiteX49" fmla="*/ 996393 w 1199867"/>
                <a:gd name="connsiteY49" fmla="*/ 1234618 h 2281567"/>
                <a:gd name="connsiteX50" fmla="*/ 853909 w 1199867"/>
                <a:gd name="connsiteY50" fmla="*/ 834662 h 2281567"/>
                <a:gd name="connsiteX51" fmla="*/ 839365 w 1199867"/>
                <a:gd name="connsiteY51" fmla="*/ 801256 h 2281567"/>
                <a:gd name="connsiteX52" fmla="*/ 821867 w 1199867"/>
                <a:gd name="connsiteY52" fmla="*/ 785576 h 2281567"/>
                <a:gd name="connsiteX53" fmla="*/ 811641 w 1199867"/>
                <a:gd name="connsiteY53" fmla="*/ 804665 h 2281567"/>
                <a:gd name="connsiteX54" fmla="*/ 810277 w 1199867"/>
                <a:gd name="connsiteY54" fmla="*/ 844661 h 2281567"/>
                <a:gd name="connsiteX55" fmla="*/ 818458 w 1199867"/>
                <a:gd name="connsiteY55" fmla="*/ 1002143 h 2281567"/>
                <a:gd name="connsiteX56" fmla="*/ 830275 w 1199867"/>
                <a:gd name="connsiteY56" fmla="*/ 1220983 h 2281567"/>
                <a:gd name="connsiteX57" fmla="*/ 837774 w 1199867"/>
                <a:gd name="connsiteY57" fmla="*/ 1373239 h 2281567"/>
                <a:gd name="connsiteX58" fmla="*/ 848228 w 1199867"/>
                <a:gd name="connsiteY58" fmla="*/ 1760696 h 2281567"/>
                <a:gd name="connsiteX59" fmla="*/ 855954 w 1199867"/>
                <a:gd name="connsiteY59" fmla="*/ 2082252 h 2281567"/>
                <a:gd name="connsiteX60" fmla="*/ 859817 w 1199867"/>
                <a:gd name="connsiteY60" fmla="*/ 2241780 h 2281567"/>
                <a:gd name="connsiteX61" fmla="*/ 859590 w 1199867"/>
                <a:gd name="connsiteY61" fmla="*/ 2250642 h 2281567"/>
                <a:gd name="connsiteX62" fmla="*/ 860272 w 1199867"/>
                <a:gd name="connsiteY62" fmla="*/ 2275412 h 2281567"/>
                <a:gd name="connsiteX63" fmla="*/ 854591 w 1199867"/>
                <a:gd name="connsiteY63" fmla="*/ 2280866 h 2281567"/>
                <a:gd name="connsiteX64" fmla="*/ 843910 w 1199867"/>
                <a:gd name="connsiteY64" fmla="*/ 2280866 h 2281567"/>
                <a:gd name="connsiteX65" fmla="*/ 722787 w 1199867"/>
                <a:gd name="connsiteY65" fmla="*/ 2280866 h 2281567"/>
                <a:gd name="connsiteX66" fmla="*/ 713243 w 1199867"/>
                <a:gd name="connsiteY66" fmla="*/ 2281775 h 2281567"/>
                <a:gd name="connsiteX67" fmla="*/ 680973 w 1199867"/>
                <a:gd name="connsiteY67" fmla="*/ 2282003 h 2281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99867" h="2281567">
                  <a:moveTo>
                    <a:pt x="680973" y="2282003"/>
                  </a:moveTo>
                  <a:cubicBezTo>
                    <a:pt x="683019" y="2220191"/>
                    <a:pt x="685291" y="2158607"/>
                    <a:pt x="687336" y="2096796"/>
                  </a:cubicBezTo>
                  <a:cubicBezTo>
                    <a:pt x="689382" y="2038620"/>
                    <a:pt x="691427" y="1980445"/>
                    <a:pt x="693472" y="1922269"/>
                  </a:cubicBezTo>
                  <a:cubicBezTo>
                    <a:pt x="696199" y="1846369"/>
                    <a:pt x="699153" y="1770241"/>
                    <a:pt x="701880" y="1694340"/>
                  </a:cubicBezTo>
                  <a:cubicBezTo>
                    <a:pt x="704607" y="1620484"/>
                    <a:pt x="706880" y="1546402"/>
                    <a:pt x="709607" y="1472546"/>
                  </a:cubicBezTo>
                  <a:cubicBezTo>
                    <a:pt x="712334" y="1394827"/>
                    <a:pt x="715515" y="1317109"/>
                    <a:pt x="719833" y="1239390"/>
                  </a:cubicBezTo>
                  <a:cubicBezTo>
                    <a:pt x="723242" y="1179169"/>
                    <a:pt x="726196" y="1118949"/>
                    <a:pt x="729377" y="1058728"/>
                  </a:cubicBezTo>
                  <a:cubicBezTo>
                    <a:pt x="733013" y="989645"/>
                    <a:pt x="736876" y="920561"/>
                    <a:pt x="740740" y="851478"/>
                  </a:cubicBezTo>
                  <a:cubicBezTo>
                    <a:pt x="741876" y="831253"/>
                    <a:pt x="740285" y="828753"/>
                    <a:pt x="721651" y="836480"/>
                  </a:cubicBezTo>
                  <a:cubicBezTo>
                    <a:pt x="691654" y="848978"/>
                    <a:pt x="670520" y="831935"/>
                    <a:pt x="648023" y="817846"/>
                  </a:cubicBezTo>
                  <a:cubicBezTo>
                    <a:pt x="644614" y="815573"/>
                    <a:pt x="643705" y="811028"/>
                    <a:pt x="643250" y="806710"/>
                  </a:cubicBezTo>
                  <a:cubicBezTo>
                    <a:pt x="642569" y="798529"/>
                    <a:pt x="644159" y="790576"/>
                    <a:pt x="647114" y="783304"/>
                  </a:cubicBezTo>
                  <a:cubicBezTo>
                    <a:pt x="655522" y="763306"/>
                    <a:pt x="661885" y="742626"/>
                    <a:pt x="668929" y="722174"/>
                  </a:cubicBezTo>
                  <a:cubicBezTo>
                    <a:pt x="673247" y="709676"/>
                    <a:pt x="682110" y="705585"/>
                    <a:pt x="694836" y="709676"/>
                  </a:cubicBezTo>
                  <a:cubicBezTo>
                    <a:pt x="705516" y="712857"/>
                    <a:pt x="714152" y="720129"/>
                    <a:pt x="722560" y="726946"/>
                  </a:cubicBezTo>
                  <a:cubicBezTo>
                    <a:pt x="726423" y="729901"/>
                    <a:pt x="729377" y="731037"/>
                    <a:pt x="734377" y="729219"/>
                  </a:cubicBezTo>
                  <a:cubicBezTo>
                    <a:pt x="747784" y="724219"/>
                    <a:pt x="761192" y="719902"/>
                    <a:pt x="774827" y="715811"/>
                  </a:cubicBezTo>
                  <a:cubicBezTo>
                    <a:pt x="781871" y="713766"/>
                    <a:pt x="780508" y="711039"/>
                    <a:pt x="776645" y="706949"/>
                  </a:cubicBezTo>
                  <a:cubicBezTo>
                    <a:pt x="768009" y="698086"/>
                    <a:pt x="757783" y="691496"/>
                    <a:pt x="747330" y="685360"/>
                  </a:cubicBezTo>
                  <a:cubicBezTo>
                    <a:pt x="699381" y="657181"/>
                    <a:pt x="657112" y="621731"/>
                    <a:pt x="618708" y="581735"/>
                  </a:cubicBezTo>
                  <a:cubicBezTo>
                    <a:pt x="535308" y="494699"/>
                    <a:pt x="449863" y="409481"/>
                    <a:pt x="361918" y="326763"/>
                  </a:cubicBezTo>
                  <a:cubicBezTo>
                    <a:pt x="253975" y="224729"/>
                    <a:pt x="139215" y="129739"/>
                    <a:pt x="26955" y="32250"/>
                  </a:cubicBezTo>
                  <a:cubicBezTo>
                    <a:pt x="19001" y="25433"/>
                    <a:pt x="11502" y="18388"/>
                    <a:pt x="3775" y="11343"/>
                  </a:cubicBezTo>
                  <a:cubicBezTo>
                    <a:pt x="1503" y="9071"/>
                    <a:pt x="-1224" y="6117"/>
                    <a:pt x="594" y="2708"/>
                  </a:cubicBezTo>
                  <a:cubicBezTo>
                    <a:pt x="2639" y="-1155"/>
                    <a:pt x="6957" y="-19"/>
                    <a:pt x="10366" y="890"/>
                  </a:cubicBezTo>
                  <a:cubicBezTo>
                    <a:pt x="26727" y="4980"/>
                    <a:pt x="41499" y="12934"/>
                    <a:pt x="54679" y="22933"/>
                  </a:cubicBezTo>
                  <a:cubicBezTo>
                    <a:pt x="252384" y="174734"/>
                    <a:pt x="447136" y="330854"/>
                    <a:pt x="632797" y="497653"/>
                  </a:cubicBezTo>
                  <a:cubicBezTo>
                    <a:pt x="693245" y="552193"/>
                    <a:pt x="754602" y="605596"/>
                    <a:pt x="815731" y="659454"/>
                  </a:cubicBezTo>
                  <a:cubicBezTo>
                    <a:pt x="823003" y="666044"/>
                    <a:pt x="831184" y="671498"/>
                    <a:pt x="840274" y="675361"/>
                  </a:cubicBezTo>
                  <a:cubicBezTo>
                    <a:pt x="853454" y="680815"/>
                    <a:pt x="861181" y="678088"/>
                    <a:pt x="866635" y="664681"/>
                  </a:cubicBezTo>
                  <a:cubicBezTo>
                    <a:pt x="872316" y="651046"/>
                    <a:pt x="879361" y="637865"/>
                    <a:pt x="885496" y="624458"/>
                  </a:cubicBezTo>
                  <a:cubicBezTo>
                    <a:pt x="895041" y="603778"/>
                    <a:pt x="909812" y="587644"/>
                    <a:pt x="926628" y="572645"/>
                  </a:cubicBezTo>
                  <a:cubicBezTo>
                    <a:pt x="998666" y="507880"/>
                    <a:pt x="1075703" y="449250"/>
                    <a:pt x="1151603" y="389029"/>
                  </a:cubicBezTo>
                  <a:cubicBezTo>
                    <a:pt x="1164329" y="378803"/>
                    <a:pt x="1177055" y="368577"/>
                    <a:pt x="1190236" y="359032"/>
                  </a:cubicBezTo>
                  <a:cubicBezTo>
                    <a:pt x="1197962" y="353351"/>
                    <a:pt x="1201143" y="355396"/>
                    <a:pt x="1201598" y="364941"/>
                  </a:cubicBezTo>
                  <a:cubicBezTo>
                    <a:pt x="1202052" y="374258"/>
                    <a:pt x="1197280" y="381530"/>
                    <a:pt x="1192281" y="388575"/>
                  </a:cubicBezTo>
                  <a:cubicBezTo>
                    <a:pt x="1174328" y="413799"/>
                    <a:pt x="1152967" y="436297"/>
                    <a:pt x="1132969" y="459703"/>
                  </a:cubicBezTo>
                  <a:cubicBezTo>
                    <a:pt x="1061841" y="543103"/>
                    <a:pt x="989803" y="625594"/>
                    <a:pt x="912312" y="703313"/>
                  </a:cubicBezTo>
                  <a:cubicBezTo>
                    <a:pt x="906403" y="709221"/>
                    <a:pt x="907539" y="716493"/>
                    <a:pt x="905949" y="723083"/>
                  </a:cubicBezTo>
                  <a:cubicBezTo>
                    <a:pt x="904131" y="731946"/>
                    <a:pt x="902086" y="740354"/>
                    <a:pt x="896177" y="747399"/>
                  </a:cubicBezTo>
                  <a:cubicBezTo>
                    <a:pt x="890496" y="753989"/>
                    <a:pt x="890496" y="762170"/>
                    <a:pt x="892087" y="770123"/>
                  </a:cubicBezTo>
                  <a:cubicBezTo>
                    <a:pt x="901631" y="817846"/>
                    <a:pt x="915720" y="864204"/>
                    <a:pt x="927992" y="911244"/>
                  </a:cubicBezTo>
                  <a:cubicBezTo>
                    <a:pt x="948444" y="990781"/>
                    <a:pt x="977077" y="1067818"/>
                    <a:pt x="1003892" y="1145309"/>
                  </a:cubicBezTo>
                  <a:cubicBezTo>
                    <a:pt x="1038434" y="1244617"/>
                    <a:pt x="1063659" y="1346878"/>
                    <a:pt x="1092746" y="1447776"/>
                  </a:cubicBezTo>
                  <a:cubicBezTo>
                    <a:pt x="1123879" y="1555946"/>
                    <a:pt x="1149558" y="1665480"/>
                    <a:pt x="1173646" y="1775467"/>
                  </a:cubicBezTo>
                  <a:cubicBezTo>
                    <a:pt x="1177055" y="1790693"/>
                    <a:pt x="1178646" y="1806373"/>
                    <a:pt x="1181146" y="1822053"/>
                  </a:cubicBezTo>
                  <a:cubicBezTo>
                    <a:pt x="1181600" y="1824553"/>
                    <a:pt x="1183191" y="1827962"/>
                    <a:pt x="1179555" y="1828871"/>
                  </a:cubicBezTo>
                  <a:cubicBezTo>
                    <a:pt x="1176146" y="1829780"/>
                    <a:pt x="1175464" y="1826371"/>
                    <a:pt x="1174555" y="1823871"/>
                  </a:cubicBezTo>
                  <a:cubicBezTo>
                    <a:pt x="1165465" y="1800010"/>
                    <a:pt x="1156603" y="1776149"/>
                    <a:pt x="1149785" y="1751606"/>
                  </a:cubicBezTo>
                  <a:cubicBezTo>
                    <a:pt x="1101836" y="1578444"/>
                    <a:pt x="1050478" y="1406190"/>
                    <a:pt x="996393" y="1234618"/>
                  </a:cubicBezTo>
                  <a:cubicBezTo>
                    <a:pt x="953671" y="1099633"/>
                    <a:pt x="908448" y="965557"/>
                    <a:pt x="853909" y="834662"/>
                  </a:cubicBezTo>
                  <a:cubicBezTo>
                    <a:pt x="849137" y="823527"/>
                    <a:pt x="844365" y="812392"/>
                    <a:pt x="839365" y="801256"/>
                  </a:cubicBezTo>
                  <a:cubicBezTo>
                    <a:pt x="835729" y="793530"/>
                    <a:pt x="830048" y="784440"/>
                    <a:pt x="821867" y="785576"/>
                  </a:cubicBezTo>
                  <a:cubicBezTo>
                    <a:pt x="815050" y="786485"/>
                    <a:pt x="813459" y="797620"/>
                    <a:pt x="811641" y="804665"/>
                  </a:cubicBezTo>
                  <a:cubicBezTo>
                    <a:pt x="808459" y="817846"/>
                    <a:pt x="809596" y="831253"/>
                    <a:pt x="810277" y="844661"/>
                  </a:cubicBezTo>
                  <a:cubicBezTo>
                    <a:pt x="813004" y="897155"/>
                    <a:pt x="815731" y="949649"/>
                    <a:pt x="818458" y="1002143"/>
                  </a:cubicBezTo>
                  <a:cubicBezTo>
                    <a:pt x="822322" y="1075090"/>
                    <a:pt x="826412" y="1148036"/>
                    <a:pt x="830275" y="1220983"/>
                  </a:cubicBezTo>
                  <a:cubicBezTo>
                    <a:pt x="833002" y="1271659"/>
                    <a:pt x="836184" y="1322336"/>
                    <a:pt x="837774" y="1373239"/>
                  </a:cubicBezTo>
                  <a:cubicBezTo>
                    <a:pt x="841638" y="1502316"/>
                    <a:pt x="844819" y="1631620"/>
                    <a:pt x="848228" y="1760696"/>
                  </a:cubicBezTo>
                  <a:cubicBezTo>
                    <a:pt x="850955" y="1867957"/>
                    <a:pt x="853227" y="1974991"/>
                    <a:pt x="855954" y="2082252"/>
                  </a:cubicBezTo>
                  <a:cubicBezTo>
                    <a:pt x="857318" y="2135428"/>
                    <a:pt x="858454" y="2188604"/>
                    <a:pt x="859817" y="2241780"/>
                  </a:cubicBezTo>
                  <a:cubicBezTo>
                    <a:pt x="859817" y="2244734"/>
                    <a:pt x="859590" y="2247688"/>
                    <a:pt x="859590" y="2250642"/>
                  </a:cubicBezTo>
                  <a:cubicBezTo>
                    <a:pt x="861181" y="2258823"/>
                    <a:pt x="859817" y="2267232"/>
                    <a:pt x="860272" y="2275412"/>
                  </a:cubicBezTo>
                  <a:cubicBezTo>
                    <a:pt x="860499" y="2279730"/>
                    <a:pt x="858681" y="2281094"/>
                    <a:pt x="854591" y="2280866"/>
                  </a:cubicBezTo>
                  <a:cubicBezTo>
                    <a:pt x="850955" y="2280639"/>
                    <a:pt x="847546" y="2280866"/>
                    <a:pt x="843910" y="2280866"/>
                  </a:cubicBezTo>
                  <a:cubicBezTo>
                    <a:pt x="803460" y="2280866"/>
                    <a:pt x="763237" y="2280866"/>
                    <a:pt x="722787" y="2280866"/>
                  </a:cubicBezTo>
                  <a:cubicBezTo>
                    <a:pt x="719606" y="2280866"/>
                    <a:pt x="716197" y="2279957"/>
                    <a:pt x="713243" y="2281775"/>
                  </a:cubicBezTo>
                  <a:cubicBezTo>
                    <a:pt x="702562" y="2282003"/>
                    <a:pt x="691654" y="2282003"/>
                    <a:pt x="680973" y="228200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126">
              <a:extLst>
                <a:ext uri="{FF2B5EF4-FFF2-40B4-BE49-F238E27FC236}">
                  <a16:creationId xmlns:a16="http://schemas.microsoft.com/office/drawing/2014/main" id="{61D2591C-9C6A-49BF-A853-679723D8FD2E}"/>
                </a:ext>
              </a:extLst>
            </p:cNvPr>
            <p:cNvSpPr/>
            <p:nvPr/>
          </p:nvSpPr>
          <p:spPr>
            <a:xfrm>
              <a:off x="2570741" y="1923157"/>
              <a:ext cx="659018" cy="1245317"/>
            </a:xfrm>
            <a:custGeom>
              <a:avLst/>
              <a:gdLst>
                <a:gd name="connsiteX0" fmla="*/ 0 w 659018"/>
                <a:gd name="connsiteY0" fmla="*/ 221 h 1245317"/>
                <a:gd name="connsiteX1" fmla="*/ 31360 w 659018"/>
                <a:gd name="connsiteY1" fmla="*/ 12720 h 1245317"/>
                <a:gd name="connsiteX2" fmla="*/ 323373 w 659018"/>
                <a:gd name="connsiteY2" fmla="*/ 249285 h 1245317"/>
                <a:gd name="connsiteX3" fmla="*/ 440406 w 659018"/>
                <a:gd name="connsiteY3" fmla="*/ 352228 h 1245317"/>
                <a:gd name="connsiteX4" fmla="*/ 461995 w 659018"/>
                <a:gd name="connsiteY4" fmla="*/ 367908 h 1245317"/>
                <a:gd name="connsiteX5" fmla="*/ 475857 w 659018"/>
                <a:gd name="connsiteY5" fmla="*/ 363136 h 1245317"/>
                <a:gd name="connsiteX6" fmla="*/ 547667 w 659018"/>
                <a:gd name="connsiteY6" fmla="*/ 279509 h 1245317"/>
                <a:gd name="connsiteX7" fmla="*/ 648792 w 659018"/>
                <a:gd name="connsiteY7" fmla="*/ 199290 h 1245317"/>
                <a:gd name="connsiteX8" fmla="*/ 659018 w 659018"/>
                <a:gd name="connsiteY8" fmla="*/ 194973 h 1245317"/>
                <a:gd name="connsiteX9" fmla="*/ 657655 w 659018"/>
                <a:gd name="connsiteY9" fmla="*/ 208153 h 1245317"/>
                <a:gd name="connsiteX10" fmla="*/ 641747 w 659018"/>
                <a:gd name="connsiteY10" fmla="*/ 228605 h 1245317"/>
                <a:gd name="connsiteX11" fmla="*/ 503126 w 659018"/>
                <a:gd name="connsiteY11" fmla="*/ 381998 h 1245317"/>
                <a:gd name="connsiteX12" fmla="*/ 498809 w 659018"/>
                <a:gd name="connsiteY12" fmla="*/ 390406 h 1245317"/>
                <a:gd name="connsiteX13" fmla="*/ 491991 w 659018"/>
                <a:gd name="connsiteY13" fmla="*/ 409495 h 1245317"/>
                <a:gd name="connsiteX14" fmla="*/ 491309 w 659018"/>
                <a:gd name="connsiteY14" fmla="*/ 424038 h 1245317"/>
                <a:gd name="connsiteX15" fmla="*/ 539031 w 659018"/>
                <a:gd name="connsiteY15" fmla="*/ 587657 h 1245317"/>
                <a:gd name="connsiteX16" fmla="*/ 646065 w 659018"/>
                <a:gd name="connsiteY16" fmla="*/ 972614 h 1245317"/>
                <a:gd name="connsiteX17" fmla="*/ 649019 w 659018"/>
                <a:gd name="connsiteY17" fmla="*/ 991930 h 1245317"/>
                <a:gd name="connsiteX18" fmla="*/ 648565 w 659018"/>
                <a:gd name="connsiteY18" fmla="*/ 998293 h 1245317"/>
                <a:gd name="connsiteX19" fmla="*/ 643565 w 659018"/>
                <a:gd name="connsiteY19" fmla="*/ 989431 h 1245317"/>
                <a:gd name="connsiteX20" fmla="*/ 600843 w 659018"/>
                <a:gd name="connsiteY20" fmla="*/ 846492 h 1245317"/>
                <a:gd name="connsiteX21" fmla="*/ 465403 w 659018"/>
                <a:gd name="connsiteY21" fmla="*/ 446081 h 1245317"/>
                <a:gd name="connsiteX22" fmla="*/ 462676 w 659018"/>
                <a:gd name="connsiteY22" fmla="*/ 439491 h 1245317"/>
                <a:gd name="connsiteX23" fmla="*/ 451996 w 659018"/>
                <a:gd name="connsiteY23" fmla="*/ 429038 h 1245317"/>
                <a:gd name="connsiteX24" fmla="*/ 445633 w 659018"/>
                <a:gd name="connsiteY24" fmla="*/ 443582 h 1245317"/>
                <a:gd name="connsiteX25" fmla="*/ 448132 w 659018"/>
                <a:gd name="connsiteY25" fmla="*/ 511301 h 1245317"/>
                <a:gd name="connsiteX26" fmla="*/ 454268 w 659018"/>
                <a:gd name="connsiteY26" fmla="*/ 623335 h 1245317"/>
                <a:gd name="connsiteX27" fmla="*/ 462449 w 659018"/>
                <a:gd name="connsiteY27" fmla="*/ 808541 h 1245317"/>
                <a:gd name="connsiteX28" fmla="*/ 466994 w 659018"/>
                <a:gd name="connsiteY28" fmla="*/ 985795 h 1245317"/>
                <a:gd name="connsiteX29" fmla="*/ 473130 w 659018"/>
                <a:gd name="connsiteY29" fmla="*/ 1237131 h 1245317"/>
                <a:gd name="connsiteX30" fmla="*/ 464040 w 659018"/>
                <a:gd name="connsiteY30" fmla="*/ 1246448 h 1245317"/>
                <a:gd name="connsiteX31" fmla="*/ 382003 w 659018"/>
                <a:gd name="connsiteY31" fmla="*/ 1246448 h 1245317"/>
                <a:gd name="connsiteX32" fmla="*/ 374277 w 659018"/>
                <a:gd name="connsiteY32" fmla="*/ 1238494 h 1245317"/>
                <a:gd name="connsiteX33" fmla="*/ 380867 w 659018"/>
                <a:gd name="connsiteY33" fmla="*/ 1067604 h 1245317"/>
                <a:gd name="connsiteX34" fmla="*/ 387003 w 659018"/>
                <a:gd name="connsiteY34" fmla="*/ 894896 h 1245317"/>
                <a:gd name="connsiteX35" fmla="*/ 398820 w 659018"/>
                <a:gd name="connsiteY35" fmla="*/ 623335 h 1245317"/>
                <a:gd name="connsiteX36" fmla="*/ 407455 w 659018"/>
                <a:gd name="connsiteY36" fmla="*/ 464034 h 1245317"/>
                <a:gd name="connsiteX37" fmla="*/ 397456 w 659018"/>
                <a:gd name="connsiteY37" fmla="*/ 456308 h 1245317"/>
                <a:gd name="connsiteX38" fmla="*/ 357233 w 659018"/>
                <a:gd name="connsiteY38" fmla="*/ 446763 h 1245317"/>
                <a:gd name="connsiteX39" fmla="*/ 354506 w 659018"/>
                <a:gd name="connsiteY39" fmla="*/ 433810 h 1245317"/>
                <a:gd name="connsiteX40" fmla="*/ 369277 w 659018"/>
                <a:gd name="connsiteY40" fmla="*/ 391996 h 1245317"/>
                <a:gd name="connsiteX41" fmla="*/ 382231 w 659018"/>
                <a:gd name="connsiteY41" fmla="*/ 387451 h 1245317"/>
                <a:gd name="connsiteX42" fmla="*/ 387912 w 659018"/>
                <a:gd name="connsiteY42" fmla="*/ 389724 h 1245317"/>
                <a:gd name="connsiteX43" fmla="*/ 429725 w 659018"/>
                <a:gd name="connsiteY43" fmla="*/ 389497 h 1245317"/>
                <a:gd name="connsiteX44" fmla="*/ 414954 w 659018"/>
                <a:gd name="connsiteY44" fmla="*/ 376089 h 1245317"/>
                <a:gd name="connsiteX45" fmla="*/ 341326 w 659018"/>
                <a:gd name="connsiteY45" fmla="*/ 317686 h 1245317"/>
                <a:gd name="connsiteX46" fmla="*/ 149529 w 659018"/>
                <a:gd name="connsiteY46" fmla="*/ 132707 h 1245317"/>
                <a:gd name="connsiteX47" fmla="*/ 15453 w 659018"/>
                <a:gd name="connsiteY47" fmla="*/ 17265 h 1245317"/>
                <a:gd name="connsiteX48" fmla="*/ 0 w 659018"/>
                <a:gd name="connsiteY48" fmla="*/ 3857 h 1245317"/>
                <a:gd name="connsiteX49" fmla="*/ 0 w 659018"/>
                <a:gd name="connsiteY49" fmla="*/ 221 h 124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59018" h="1245317">
                  <a:moveTo>
                    <a:pt x="0" y="221"/>
                  </a:moveTo>
                  <a:cubicBezTo>
                    <a:pt x="12726" y="-1369"/>
                    <a:pt x="22270" y="5903"/>
                    <a:pt x="31360" y="12720"/>
                  </a:cubicBezTo>
                  <a:cubicBezTo>
                    <a:pt x="130895" y="88848"/>
                    <a:pt x="229520" y="166339"/>
                    <a:pt x="323373" y="249285"/>
                  </a:cubicBezTo>
                  <a:cubicBezTo>
                    <a:pt x="362233" y="283827"/>
                    <a:pt x="401319" y="318141"/>
                    <a:pt x="440406" y="352228"/>
                  </a:cubicBezTo>
                  <a:cubicBezTo>
                    <a:pt x="446996" y="358137"/>
                    <a:pt x="453586" y="364045"/>
                    <a:pt x="461995" y="367908"/>
                  </a:cubicBezTo>
                  <a:cubicBezTo>
                    <a:pt x="468585" y="370862"/>
                    <a:pt x="473811" y="369499"/>
                    <a:pt x="475857" y="363136"/>
                  </a:cubicBezTo>
                  <a:cubicBezTo>
                    <a:pt x="487901" y="324958"/>
                    <a:pt x="519034" y="302915"/>
                    <a:pt x="547667" y="279509"/>
                  </a:cubicBezTo>
                  <a:cubicBezTo>
                    <a:pt x="581072" y="252239"/>
                    <a:pt x="614932" y="225878"/>
                    <a:pt x="648792" y="199290"/>
                  </a:cubicBezTo>
                  <a:cubicBezTo>
                    <a:pt x="651746" y="197018"/>
                    <a:pt x="655155" y="191564"/>
                    <a:pt x="659018" y="194973"/>
                  </a:cubicBezTo>
                  <a:cubicBezTo>
                    <a:pt x="662881" y="198381"/>
                    <a:pt x="659927" y="203835"/>
                    <a:pt x="657655" y="208153"/>
                  </a:cubicBezTo>
                  <a:cubicBezTo>
                    <a:pt x="653564" y="215879"/>
                    <a:pt x="647429" y="222015"/>
                    <a:pt x="641747" y="228605"/>
                  </a:cubicBezTo>
                  <a:cubicBezTo>
                    <a:pt x="596752" y="280872"/>
                    <a:pt x="551757" y="332912"/>
                    <a:pt x="503126" y="381998"/>
                  </a:cubicBezTo>
                  <a:cubicBezTo>
                    <a:pt x="500854" y="384270"/>
                    <a:pt x="499263" y="386770"/>
                    <a:pt x="498809" y="390406"/>
                  </a:cubicBezTo>
                  <a:cubicBezTo>
                    <a:pt x="497672" y="396996"/>
                    <a:pt x="496309" y="403586"/>
                    <a:pt x="491991" y="409495"/>
                  </a:cubicBezTo>
                  <a:cubicBezTo>
                    <a:pt x="488582" y="413812"/>
                    <a:pt x="490173" y="419266"/>
                    <a:pt x="491309" y="424038"/>
                  </a:cubicBezTo>
                  <a:cubicBezTo>
                    <a:pt x="504263" y="479487"/>
                    <a:pt x="520170" y="534026"/>
                    <a:pt x="539031" y="587657"/>
                  </a:cubicBezTo>
                  <a:cubicBezTo>
                    <a:pt x="583118" y="713552"/>
                    <a:pt x="617205" y="842401"/>
                    <a:pt x="646065" y="972614"/>
                  </a:cubicBezTo>
                  <a:cubicBezTo>
                    <a:pt x="647429" y="978977"/>
                    <a:pt x="648110" y="985568"/>
                    <a:pt x="649019" y="991930"/>
                  </a:cubicBezTo>
                  <a:cubicBezTo>
                    <a:pt x="649247" y="993976"/>
                    <a:pt x="650156" y="996021"/>
                    <a:pt x="648565" y="998293"/>
                  </a:cubicBezTo>
                  <a:cubicBezTo>
                    <a:pt x="644929" y="996475"/>
                    <a:pt x="644702" y="992612"/>
                    <a:pt x="643565" y="989431"/>
                  </a:cubicBezTo>
                  <a:cubicBezTo>
                    <a:pt x="626522" y="942618"/>
                    <a:pt x="615387" y="893987"/>
                    <a:pt x="600843" y="846492"/>
                  </a:cubicBezTo>
                  <a:cubicBezTo>
                    <a:pt x="559711" y="711734"/>
                    <a:pt x="520397" y="576294"/>
                    <a:pt x="465403" y="446081"/>
                  </a:cubicBezTo>
                  <a:cubicBezTo>
                    <a:pt x="464494" y="443809"/>
                    <a:pt x="463585" y="441764"/>
                    <a:pt x="462676" y="439491"/>
                  </a:cubicBezTo>
                  <a:cubicBezTo>
                    <a:pt x="460177" y="434719"/>
                    <a:pt x="457222" y="427674"/>
                    <a:pt x="451996" y="429038"/>
                  </a:cubicBezTo>
                  <a:cubicBezTo>
                    <a:pt x="447223" y="430401"/>
                    <a:pt x="445860" y="437673"/>
                    <a:pt x="445633" y="443582"/>
                  </a:cubicBezTo>
                  <a:cubicBezTo>
                    <a:pt x="444724" y="466079"/>
                    <a:pt x="446996" y="488804"/>
                    <a:pt x="448132" y="511301"/>
                  </a:cubicBezTo>
                  <a:cubicBezTo>
                    <a:pt x="449950" y="548570"/>
                    <a:pt x="452677" y="586066"/>
                    <a:pt x="454268" y="623335"/>
                  </a:cubicBezTo>
                  <a:cubicBezTo>
                    <a:pt x="456995" y="685146"/>
                    <a:pt x="461540" y="746730"/>
                    <a:pt x="462449" y="808541"/>
                  </a:cubicBezTo>
                  <a:cubicBezTo>
                    <a:pt x="463358" y="867626"/>
                    <a:pt x="465403" y="926710"/>
                    <a:pt x="466994" y="985795"/>
                  </a:cubicBezTo>
                  <a:cubicBezTo>
                    <a:pt x="469039" y="1069649"/>
                    <a:pt x="470857" y="1153276"/>
                    <a:pt x="473130" y="1237131"/>
                  </a:cubicBezTo>
                  <a:cubicBezTo>
                    <a:pt x="473357" y="1244857"/>
                    <a:pt x="471312" y="1246448"/>
                    <a:pt x="464040" y="1246448"/>
                  </a:cubicBezTo>
                  <a:cubicBezTo>
                    <a:pt x="436770" y="1245993"/>
                    <a:pt x="409273" y="1246221"/>
                    <a:pt x="382003" y="1246448"/>
                  </a:cubicBezTo>
                  <a:cubicBezTo>
                    <a:pt x="375640" y="1246448"/>
                    <a:pt x="374050" y="1244630"/>
                    <a:pt x="374277" y="1238494"/>
                  </a:cubicBezTo>
                  <a:cubicBezTo>
                    <a:pt x="376549" y="1181455"/>
                    <a:pt x="378822" y="1124416"/>
                    <a:pt x="380867" y="1067604"/>
                  </a:cubicBezTo>
                  <a:cubicBezTo>
                    <a:pt x="382912" y="1010110"/>
                    <a:pt x="384730" y="952389"/>
                    <a:pt x="387003" y="894896"/>
                  </a:cubicBezTo>
                  <a:cubicBezTo>
                    <a:pt x="390184" y="804451"/>
                    <a:pt x="393366" y="713779"/>
                    <a:pt x="398820" y="623335"/>
                  </a:cubicBezTo>
                  <a:cubicBezTo>
                    <a:pt x="402001" y="570386"/>
                    <a:pt x="404728" y="517210"/>
                    <a:pt x="407455" y="464034"/>
                  </a:cubicBezTo>
                  <a:cubicBezTo>
                    <a:pt x="407910" y="454490"/>
                    <a:pt x="406092" y="452672"/>
                    <a:pt x="397456" y="456308"/>
                  </a:cubicBezTo>
                  <a:cubicBezTo>
                    <a:pt x="381322" y="463125"/>
                    <a:pt x="369277" y="454717"/>
                    <a:pt x="357233" y="446763"/>
                  </a:cubicBezTo>
                  <a:cubicBezTo>
                    <a:pt x="352688" y="443809"/>
                    <a:pt x="352916" y="438355"/>
                    <a:pt x="354506" y="433810"/>
                  </a:cubicBezTo>
                  <a:cubicBezTo>
                    <a:pt x="359051" y="419721"/>
                    <a:pt x="364051" y="405859"/>
                    <a:pt x="369277" y="391996"/>
                  </a:cubicBezTo>
                  <a:cubicBezTo>
                    <a:pt x="371550" y="386088"/>
                    <a:pt x="377004" y="386088"/>
                    <a:pt x="382231" y="387451"/>
                  </a:cubicBezTo>
                  <a:cubicBezTo>
                    <a:pt x="384276" y="387906"/>
                    <a:pt x="386548" y="388361"/>
                    <a:pt x="387912" y="389724"/>
                  </a:cubicBezTo>
                  <a:cubicBezTo>
                    <a:pt x="402001" y="404722"/>
                    <a:pt x="415409" y="393360"/>
                    <a:pt x="429725" y="389497"/>
                  </a:cubicBezTo>
                  <a:cubicBezTo>
                    <a:pt x="425862" y="382679"/>
                    <a:pt x="420408" y="379271"/>
                    <a:pt x="414954" y="376089"/>
                  </a:cubicBezTo>
                  <a:cubicBezTo>
                    <a:pt x="387457" y="360182"/>
                    <a:pt x="363369" y="340184"/>
                    <a:pt x="341326" y="317686"/>
                  </a:cubicBezTo>
                  <a:cubicBezTo>
                    <a:pt x="279287" y="254057"/>
                    <a:pt x="216340" y="191337"/>
                    <a:pt x="149529" y="132707"/>
                  </a:cubicBezTo>
                  <a:cubicBezTo>
                    <a:pt x="104988" y="93620"/>
                    <a:pt x="59993" y="55670"/>
                    <a:pt x="15453" y="17265"/>
                  </a:cubicBezTo>
                  <a:cubicBezTo>
                    <a:pt x="10226" y="12720"/>
                    <a:pt x="5227" y="8402"/>
                    <a:pt x="0" y="3857"/>
                  </a:cubicBezTo>
                  <a:cubicBezTo>
                    <a:pt x="0" y="2721"/>
                    <a:pt x="0" y="1358"/>
                    <a:pt x="0" y="221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27">
              <a:extLst>
                <a:ext uri="{FF2B5EF4-FFF2-40B4-BE49-F238E27FC236}">
                  <a16:creationId xmlns:a16="http://schemas.microsoft.com/office/drawing/2014/main" id="{90C2E8F3-A1CF-474D-A9F2-59335A21C9D9}"/>
                </a:ext>
              </a:extLst>
            </p:cNvPr>
            <p:cNvSpPr/>
            <p:nvPr/>
          </p:nvSpPr>
          <p:spPr>
            <a:xfrm>
              <a:off x="3298161" y="3147335"/>
              <a:ext cx="147711" cy="29542"/>
            </a:xfrm>
            <a:custGeom>
              <a:avLst/>
              <a:gdLst>
                <a:gd name="connsiteX0" fmla="*/ 0 w 147710"/>
                <a:gd name="connsiteY0" fmla="*/ 31133 h 29542"/>
                <a:gd name="connsiteX1" fmla="*/ 12044 w 147710"/>
                <a:gd name="connsiteY1" fmla="*/ 29315 h 29542"/>
                <a:gd name="connsiteX2" fmla="*/ 134531 w 147710"/>
                <a:gd name="connsiteY2" fmla="*/ 29315 h 29542"/>
                <a:gd name="connsiteX3" fmla="*/ 146120 w 147710"/>
                <a:gd name="connsiteY3" fmla="*/ 17725 h 29542"/>
                <a:gd name="connsiteX4" fmla="*/ 146347 w 147710"/>
                <a:gd name="connsiteY4" fmla="*/ 0 h 29542"/>
                <a:gd name="connsiteX5" fmla="*/ 147938 w 147710"/>
                <a:gd name="connsiteY5" fmla="*/ 31133 h 29542"/>
                <a:gd name="connsiteX6" fmla="*/ 0 w 147710"/>
                <a:gd name="connsiteY6" fmla="*/ 31133 h 2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710" h="29542">
                  <a:moveTo>
                    <a:pt x="0" y="31133"/>
                  </a:moveTo>
                  <a:cubicBezTo>
                    <a:pt x="3863" y="28860"/>
                    <a:pt x="7954" y="29315"/>
                    <a:pt x="12044" y="29315"/>
                  </a:cubicBezTo>
                  <a:cubicBezTo>
                    <a:pt x="52949" y="29315"/>
                    <a:pt x="93626" y="29315"/>
                    <a:pt x="134531" y="29315"/>
                  </a:cubicBezTo>
                  <a:cubicBezTo>
                    <a:pt x="145439" y="29315"/>
                    <a:pt x="145893" y="28633"/>
                    <a:pt x="146120" y="17725"/>
                  </a:cubicBezTo>
                  <a:cubicBezTo>
                    <a:pt x="146120" y="11817"/>
                    <a:pt x="146347" y="5908"/>
                    <a:pt x="146347" y="0"/>
                  </a:cubicBezTo>
                  <a:cubicBezTo>
                    <a:pt x="148620" y="10226"/>
                    <a:pt x="147256" y="20907"/>
                    <a:pt x="147938" y="31133"/>
                  </a:cubicBezTo>
                  <a:cubicBezTo>
                    <a:pt x="98625" y="31133"/>
                    <a:pt x="49313" y="31133"/>
                    <a:pt x="0" y="3113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Group 165">
            <a:extLst>
              <a:ext uri="{FF2B5EF4-FFF2-40B4-BE49-F238E27FC236}">
                <a16:creationId xmlns:a16="http://schemas.microsoft.com/office/drawing/2014/main" id="{7403828E-DA43-41DA-81D6-5434D3D79F2D}"/>
              </a:ext>
            </a:extLst>
          </p:cNvPr>
          <p:cNvGrpSpPr/>
          <p:nvPr/>
        </p:nvGrpSpPr>
        <p:grpSpPr>
          <a:xfrm>
            <a:off x="8087978" y="5290981"/>
            <a:ext cx="1035730" cy="499256"/>
            <a:chOff x="4683400" y="2367220"/>
            <a:chExt cx="1170432" cy="611782"/>
          </a:xfrm>
        </p:grpSpPr>
        <p:sp>
          <p:nvSpPr>
            <p:cNvPr id="54" name="Freeform: Shape 122">
              <a:extLst>
                <a:ext uri="{FF2B5EF4-FFF2-40B4-BE49-F238E27FC236}">
                  <a16:creationId xmlns:a16="http://schemas.microsoft.com/office/drawing/2014/main" id="{AA6EB56C-FFDA-4EE5-9665-5440FFE53CA3}"/>
                </a:ext>
              </a:extLst>
            </p:cNvPr>
            <p:cNvSpPr/>
            <p:nvPr/>
          </p:nvSpPr>
          <p:spPr>
            <a:xfrm>
              <a:off x="4683400" y="2367220"/>
              <a:ext cx="737767" cy="611782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123">
              <a:extLst>
                <a:ext uri="{FF2B5EF4-FFF2-40B4-BE49-F238E27FC236}">
                  <a16:creationId xmlns:a16="http://schemas.microsoft.com/office/drawing/2014/main" id="{38E3154F-F7AB-49DA-A68C-2EBBEF31712C}"/>
                </a:ext>
              </a:extLst>
            </p:cNvPr>
            <p:cNvSpPr/>
            <p:nvPr/>
          </p:nvSpPr>
          <p:spPr>
            <a:xfrm>
              <a:off x="5342380" y="2546402"/>
              <a:ext cx="511452" cy="424114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2AE1CB01-148A-405B-BCDC-7EE33A2AEF5E}"/>
              </a:ext>
            </a:extLst>
          </p:cNvPr>
          <p:cNvGrpSpPr/>
          <p:nvPr/>
        </p:nvGrpSpPr>
        <p:grpSpPr>
          <a:xfrm>
            <a:off x="309113" y="624242"/>
            <a:ext cx="3164723" cy="3028976"/>
            <a:chOff x="7888555" y="1081631"/>
            <a:chExt cx="3330484" cy="3187627"/>
          </a:xfrm>
        </p:grpSpPr>
        <p:grpSp>
          <p:nvGrpSpPr>
            <p:cNvPr id="56" name="Group 2">
              <a:extLst>
                <a:ext uri="{FF2B5EF4-FFF2-40B4-BE49-F238E27FC236}">
                  <a16:creationId xmlns:a16="http://schemas.microsoft.com/office/drawing/2014/main" id="{C07FAEE8-233B-4B84-A940-E425402A8A95}"/>
                </a:ext>
              </a:extLst>
            </p:cNvPr>
            <p:cNvGrpSpPr/>
            <p:nvPr/>
          </p:nvGrpSpPr>
          <p:grpSpPr>
            <a:xfrm>
              <a:off x="8162631" y="2864606"/>
              <a:ext cx="2811332" cy="1404652"/>
              <a:chOff x="4711741" y="2970516"/>
              <a:chExt cx="2811332" cy="1404652"/>
            </a:xfrm>
          </p:grpSpPr>
          <p:sp>
            <p:nvSpPr>
              <p:cNvPr id="57" name="Freeform: Shape 178">
                <a:extLst>
                  <a:ext uri="{FF2B5EF4-FFF2-40B4-BE49-F238E27FC236}">
                    <a16:creationId xmlns:a16="http://schemas.microsoft.com/office/drawing/2014/main" id="{BF4F4675-09E7-42F0-8E5F-1EC3CF1ED031}"/>
                  </a:ext>
                </a:extLst>
              </p:cNvPr>
              <p:cNvSpPr/>
              <p:nvPr/>
            </p:nvSpPr>
            <p:spPr>
              <a:xfrm>
                <a:off x="4711741" y="2970516"/>
                <a:ext cx="2810150" cy="1404652"/>
              </a:xfrm>
              <a:custGeom>
                <a:avLst/>
                <a:gdLst>
                  <a:gd name="connsiteX0" fmla="*/ 0 w 2045499"/>
                  <a:gd name="connsiteY0" fmla="*/ 0 h 1022442"/>
                  <a:gd name="connsiteX1" fmla="*/ 2045499 w 2045499"/>
                  <a:gd name="connsiteY1" fmla="*/ 0 h 1022442"/>
                  <a:gd name="connsiteX2" fmla="*/ 2040235 w 2045499"/>
                  <a:gd name="connsiteY2" fmla="*/ 104248 h 1022442"/>
                  <a:gd name="connsiteX3" fmla="*/ 1022749 w 2045499"/>
                  <a:gd name="connsiteY3" fmla="*/ 1022442 h 1022442"/>
                  <a:gd name="connsiteX4" fmla="*/ 5264 w 2045499"/>
                  <a:gd name="connsiteY4" fmla="*/ 104248 h 1022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45499" h="1022442">
                    <a:moveTo>
                      <a:pt x="0" y="0"/>
                    </a:moveTo>
                    <a:lnTo>
                      <a:pt x="2045499" y="0"/>
                    </a:lnTo>
                    <a:lnTo>
                      <a:pt x="2040235" y="104248"/>
                    </a:lnTo>
                    <a:cubicBezTo>
                      <a:pt x="1987859" y="619983"/>
                      <a:pt x="1552303" y="1022442"/>
                      <a:pt x="1022749" y="1022442"/>
                    </a:cubicBezTo>
                    <a:cubicBezTo>
                      <a:pt x="493195" y="1022442"/>
                      <a:pt x="57640" y="619983"/>
                      <a:pt x="5264" y="104248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58" name="Freeform: Shape 179">
                <a:extLst>
                  <a:ext uri="{FF2B5EF4-FFF2-40B4-BE49-F238E27FC236}">
                    <a16:creationId xmlns:a16="http://schemas.microsoft.com/office/drawing/2014/main" id="{DF979DF3-792F-455A-BEC2-1B61BEF23DEC}"/>
                  </a:ext>
                </a:extLst>
              </p:cNvPr>
              <p:cNvSpPr/>
              <p:nvPr/>
            </p:nvSpPr>
            <p:spPr>
              <a:xfrm>
                <a:off x="4713850" y="2970516"/>
                <a:ext cx="2809223" cy="1353716"/>
              </a:xfrm>
              <a:custGeom>
                <a:avLst/>
                <a:gdLst>
                  <a:gd name="connsiteX0" fmla="*/ 1933045 w 2044824"/>
                  <a:gd name="connsiteY0" fmla="*/ 366946 h 985366"/>
                  <a:gd name="connsiteX1" fmla="*/ 1920461 w 2044824"/>
                  <a:gd name="connsiteY1" fmla="*/ 377755 h 985366"/>
                  <a:gd name="connsiteX2" fmla="*/ 1922397 w 2044824"/>
                  <a:gd name="connsiteY2" fmla="*/ 412604 h 985366"/>
                  <a:gd name="connsiteX3" fmla="*/ 1949502 w 2044824"/>
                  <a:gd name="connsiteY3" fmla="*/ 390662 h 985366"/>
                  <a:gd name="connsiteX4" fmla="*/ 1951437 w 2044824"/>
                  <a:gd name="connsiteY4" fmla="*/ 386790 h 985366"/>
                  <a:gd name="connsiteX5" fmla="*/ 1951437 w 2044824"/>
                  <a:gd name="connsiteY5" fmla="*/ 372593 h 985366"/>
                  <a:gd name="connsiteX6" fmla="*/ 1933045 w 2044824"/>
                  <a:gd name="connsiteY6" fmla="*/ 366946 h 985366"/>
                  <a:gd name="connsiteX7" fmla="*/ 1655225 w 2044824"/>
                  <a:gd name="connsiteY7" fmla="*/ 132525 h 985366"/>
                  <a:gd name="connsiteX8" fmla="*/ 1649416 w 2044824"/>
                  <a:gd name="connsiteY8" fmla="*/ 139624 h 985366"/>
                  <a:gd name="connsiteX9" fmla="*/ 1664905 w 2044824"/>
                  <a:gd name="connsiteY9" fmla="*/ 157694 h 985366"/>
                  <a:gd name="connsiteX10" fmla="*/ 1675230 w 2044824"/>
                  <a:gd name="connsiteY10" fmla="*/ 149304 h 985366"/>
                  <a:gd name="connsiteX11" fmla="*/ 1655225 w 2044824"/>
                  <a:gd name="connsiteY11" fmla="*/ 132525 h 985366"/>
                  <a:gd name="connsiteX12" fmla="*/ 536845 w 2044824"/>
                  <a:gd name="connsiteY12" fmla="*/ 51212 h 985366"/>
                  <a:gd name="connsiteX13" fmla="*/ 543298 w 2044824"/>
                  <a:gd name="connsiteY13" fmla="*/ 55084 h 985366"/>
                  <a:gd name="connsiteX14" fmla="*/ 536845 w 2044824"/>
                  <a:gd name="connsiteY14" fmla="*/ 62182 h 985366"/>
                  <a:gd name="connsiteX15" fmla="*/ 529747 w 2044824"/>
                  <a:gd name="connsiteY15" fmla="*/ 58310 h 985366"/>
                  <a:gd name="connsiteX16" fmla="*/ 536845 w 2044824"/>
                  <a:gd name="connsiteY16" fmla="*/ 51212 h 985366"/>
                  <a:gd name="connsiteX17" fmla="*/ 381963 w 2044824"/>
                  <a:gd name="connsiteY17" fmla="*/ 47340 h 985366"/>
                  <a:gd name="connsiteX18" fmla="*/ 394870 w 2044824"/>
                  <a:gd name="connsiteY18" fmla="*/ 55084 h 985366"/>
                  <a:gd name="connsiteX19" fmla="*/ 389062 w 2044824"/>
                  <a:gd name="connsiteY19" fmla="*/ 60246 h 985366"/>
                  <a:gd name="connsiteX20" fmla="*/ 376155 w 2044824"/>
                  <a:gd name="connsiteY20" fmla="*/ 53793 h 985366"/>
                  <a:gd name="connsiteX21" fmla="*/ 381963 w 2044824"/>
                  <a:gd name="connsiteY21" fmla="*/ 47340 h 985366"/>
                  <a:gd name="connsiteX22" fmla="*/ 466502 w 2044824"/>
                  <a:gd name="connsiteY22" fmla="*/ 28625 h 985366"/>
                  <a:gd name="connsiteX23" fmla="*/ 510386 w 2044824"/>
                  <a:gd name="connsiteY23" fmla="*/ 57020 h 985366"/>
                  <a:gd name="connsiteX24" fmla="*/ 452950 w 2044824"/>
                  <a:gd name="connsiteY24" fmla="*/ 57020 h 985366"/>
                  <a:gd name="connsiteX25" fmla="*/ 466502 w 2044824"/>
                  <a:gd name="connsiteY25" fmla="*/ 28625 h 985366"/>
                  <a:gd name="connsiteX26" fmla="*/ 1996019 w 2044824"/>
                  <a:gd name="connsiteY26" fmla="*/ 0 h 985366"/>
                  <a:gd name="connsiteX27" fmla="*/ 2044095 w 2044824"/>
                  <a:gd name="connsiteY27" fmla="*/ 0 h 985366"/>
                  <a:gd name="connsiteX28" fmla="*/ 2044367 w 2044824"/>
                  <a:gd name="connsiteY28" fmla="*/ 37014 h 985366"/>
                  <a:gd name="connsiteX29" fmla="*/ 2039849 w 2044824"/>
                  <a:gd name="connsiteY29" fmla="*/ 58956 h 985366"/>
                  <a:gd name="connsiteX30" fmla="*/ 1997256 w 2044824"/>
                  <a:gd name="connsiteY30" fmla="*/ 2811 h 985366"/>
                  <a:gd name="connsiteX31" fmla="*/ 1234311 w 2044824"/>
                  <a:gd name="connsiteY31" fmla="*/ 0 h 985366"/>
                  <a:gd name="connsiteX32" fmla="*/ 1976013 w 2044824"/>
                  <a:gd name="connsiteY32" fmla="*/ 0 h 985366"/>
                  <a:gd name="connsiteX33" fmla="*/ 1978542 w 2044824"/>
                  <a:gd name="connsiteY33" fmla="*/ 4102 h 985366"/>
                  <a:gd name="connsiteX34" fmla="*/ 1984995 w 2044824"/>
                  <a:gd name="connsiteY34" fmla="*/ 26044 h 985366"/>
                  <a:gd name="connsiteX35" fmla="*/ 2000484 w 2044824"/>
                  <a:gd name="connsiteY35" fmla="*/ 60892 h 985366"/>
                  <a:gd name="connsiteX36" fmla="*/ 2025652 w 2044824"/>
                  <a:gd name="connsiteY36" fmla="*/ 118973 h 985366"/>
                  <a:gd name="connsiteX37" fmla="*/ 2034041 w 2044824"/>
                  <a:gd name="connsiteY37" fmla="*/ 157694 h 985366"/>
                  <a:gd name="connsiteX38" fmla="*/ 1948856 w 2044824"/>
                  <a:gd name="connsiteY38" fmla="*/ 441000 h 985366"/>
                  <a:gd name="connsiteX39" fmla="*/ 1918525 w 2044824"/>
                  <a:gd name="connsiteY39" fmla="*/ 500370 h 985366"/>
                  <a:gd name="connsiteX40" fmla="*/ 1904973 w 2044824"/>
                  <a:gd name="connsiteY40" fmla="*/ 513923 h 985366"/>
                  <a:gd name="connsiteX41" fmla="*/ 1895938 w 2044824"/>
                  <a:gd name="connsiteY41" fmla="*/ 496498 h 985366"/>
                  <a:gd name="connsiteX42" fmla="*/ 1880450 w 2044824"/>
                  <a:gd name="connsiteY42" fmla="*/ 450034 h 985366"/>
                  <a:gd name="connsiteX43" fmla="*/ 1894002 w 2044824"/>
                  <a:gd name="connsiteY43" fmla="*/ 491981 h 985366"/>
                  <a:gd name="connsiteX44" fmla="*/ 1904973 w 2044824"/>
                  <a:gd name="connsiteY44" fmla="*/ 518441 h 985366"/>
                  <a:gd name="connsiteX45" fmla="*/ 1828177 w 2044824"/>
                  <a:gd name="connsiteY45" fmla="*/ 639120 h 985366"/>
                  <a:gd name="connsiteX46" fmla="*/ 1721695 w 2044824"/>
                  <a:gd name="connsiteY46" fmla="*/ 755281 h 985366"/>
                  <a:gd name="connsiteX47" fmla="*/ 1671359 w 2044824"/>
                  <a:gd name="connsiteY47" fmla="*/ 799165 h 985366"/>
                  <a:gd name="connsiteX48" fmla="*/ 1662324 w 2044824"/>
                  <a:gd name="connsiteY48" fmla="*/ 777223 h 985366"/>
                  <a:gd name="connsiteX49" fmla="*/ 1636510 w 2044824"/>
                  <a:gd name="connsiteY49" fmla="*/ 694619 h 985366"/>
                  <a:gd name="connsiteX50" fmla="*/ 1646190 w 2044824"/>
                  <a:gd name="connsiteY50" fmla="*/ 587492 h 985366"/>
                  <a:gd name="connsiteX51" fmla="*/ 1652643 w 2044824"/>
                  <a:gd name="connsiteY51" fmla="*/ 537801 h 985366"/>
                  <a:gd name="connsiteX52" fmla="*/ 1639736 w 2044824"/>
                  <a:gd name="connsiteY52" fmla="*/ 475847 h 985366"/>
                  <a:gd name="connsiteX53" fmla="*/ 1617150 w 2044824"/>
                  <a:gd name="connsiteY53" fmla="*/ 431319 h 985366"/>
                  <a:gd name="connsiteX54" fmla="*/ 1599080 w 2044824"/>
                  <a:gd name="connsiteY54" fmla="*/ 341616 h 985366"/>
                  <a:gd name="connsiteX55" fmla="*/ 1601662 w 2044824"/>
                  <a:gd name="connsiteY55" fmla="*/ 328064 h 985366"/>
                  <a:gd name="connsiteX56" fmla="*/ 1564877 w 2044824"/>
                  <a:gd name="connsiteY56" fmla="*/ 295797 h 985366"/>
                  <a:gd name="connsiteX57" fmla="*/ 1539709 w 2044824"/>
                  <a:gd name="connsiteY57" fmla="*/ 286762 h 985366"/>
                  <a:gd name="connsiteX58" fmla="*/ 1484209 w 2044824"/>
                  <a:gd name="connsiteY58" fmla="*/ 269338 h 985366"/>
                  <a:gd name="connsiteX59" fmla="*/ 1455168 w 2044824"/>
                  <a:gd name="connsiteY59" fmla="*/ 283535 h 985366"/>
                  <a:gd name="connsiteX60" fmla="*/ 1420320 w 2044824"/>
                  <a:gd name="connsiteY60" fmla="*/ 286762 h 985366"/>
                  <a:gd name="connsiteX61" fmla="*/ 1375792 w 2044824"/>
                  <a:gd name="connsiteY61" fmla="*/ 291279 h 985366"/>
                  <a:gd name="connsiteX62" fmla="*/ 1330618 w 2044824"/>
                  <a:gd name="connsiteY62" fmla="*/ 282244 h 985366"/>
                  <a:gd name="connsiteX63" fmla="*/ 1293833 w 2044824"/>
                  <a:gd name="connsiteY63" fmla="*/ 250623 h 985366"/>
                  <a:gd name="connsiteX64" fmla="*/ 1278344 w 2044824"/>
                  <a:gd name="connsiteY64" fmla="*/ 231263 h 985366"/>
                  <a:gd name="connsiteX65" fmla="*/ 1239624 w 2044824"/>
                  <a:gd name="connsiteY65" fmla="*/ 172536 h 985366"/>
                  <a:gd name="connsiteX66" fmla="*/ 1228008 w 2044824"/>
                  <a:gd name="connsiteY66" fmla="*/ 114455 h 985366"/>
                  <a:gd name="connsiteX67" fmla="*/ 1232525 w 2044824"/>
                  <a:gd name="connsiteY67" fmla="*/ 20235 h 985366"/>
                  <a:gd name="connsiteX68" fmla="*/ 1231880 w 2044824"/>
                  <a:gd name="connsiteY68" fmla="*/ 4747 h 985366"/>
                  <a:gd name="connsiteX69" fmla="*/ 371235 w 2044824"/>
                  <a:gd name="connsiteY69" fmla="*/ 0 h 985366"/>
                  <a:gd name="connsiteX70" fmla="*/ 401817 w 2044824"/>
                  <a:gd name="connsiteY70" fmla="*/ 0 h 985366"/>
                  <a:gd name="connsiteX71" fmla="*/ 431009 w 2044824"/>
                  <a:gd name="connsiteY71" fmla="*/ 20235 h 985366"/>
                  <a:gd name="connsiteX72" fmla="*/ 384544 w 2044824"/>
                  <a:gd name="connsiteY72" fmla="*/ 11846 h 985366"/>
                  <a:gd name="connsiteX73" fmla="*/ 1377 w 2044824"/>
                  <a:gd name="connsiteY73" fmla="*/ 0 h 985366"/>
                  <a:gd name="connsiteX74" fmla="*/ 120887 w 2044824"/>
                  <a:gd name="connsiteY74" fmla="*/ 0 h 985366"/>
                  <a:gd name="connsiteX75" fmla="*/ 126407 w 2044824"/>
                  <a:gd name="connsiteY75" fmla="*/ 24753 h 985366"/>
                  <a:gd name="connsiteX76" fmla="*/ 158674 w 2044824"/>
                  <a:gd name="connsiteY76" fmla="*/ 44113 h 985366"/>
                  <a:gd name="connsiteX77" fmla="*/ 210302 w 2044824"/>
                  <a:gd name="connsiteY77" fmla="*/ 4747 h 985366"/>
                  <a:gd name="connsiteX78" fmla="*/ 215076 w 2044824"/>
                  <a:gd name="connsiteY78" fmla="*/ 0 h 985366"/>
                  <a:gd name="connsiteX79" fmla="*/ 258656 w 2044824"/>
                  <a:gd name="connsiteY79" fmla="*/ 0 h 985366"/>
                  <a:gd name="connsiteX80" fmla="*/ 256766 w 2044824"/>
                  <a:gd name="connsiteY80" fmla="*/ 5393 h 985366"/>
                  <a:gd name="connsiteX81" fmla="*/ 223853 w 2044824"/>
                  <a:gd name="connsiteY81" fmla="*/ 78962 h 985366"/>
                  <a:gd name="connsiteX82" fmla="*/ 233534 w 2044824"/>
                  <a:gd name="connsiteY82" fmla="*/ 92514 h 985366"/>
                  <a:gd name="connsiteX83" fmla="*/ 270964 w 2044824"/>
                  <a:gd name="connsiteY83" fmla="*/ 93159 h 985366"/>
                  <a:gd name="connsiteX84" fmla="*/ 290969 w 2044824"/>
                  <a:gd name="connsiteY84" fmla="*/ 121554 h 985366"/>
                  <a:gd name="connsiteX85" fmla="*/ 281934 w 2044824"/>
                  <a:gd name="connsiteY85" fmla="*/ 159629 h 985366"/>
                  <a:gd name="connsiteX86" fmla="*/ 298068 w 2044824"/>
                  <a:gd name="connsiteY86" fmla="*/ 206740 h 985366"/>
                  <a:gd name="connsiteX87" fmla="*/ 331626 w 2044824"/>
                  <a:gd name="connsiteY87" fmla="*/ 206094 h 985366"/>
                  <a:gd name="connsiteX88" fmla="*/ 356794 w 2044824"/>
                  <a:gd name="connsiteY88" fmla="*/ 210612 h 985366"/>
                  <a:gd name="connsiteX89" fmla="*/ 384544 w 2044824"/>
                  <a:gd name="connsiteY89" fmla="*/ 206740 h 985366"/>
                  <a:gd name="connsiteX90" fmla="*/ 441334 w 2044824"/>
                  <a:gd name="connsiteY90" fmla="*/ 166728 h 985366"/>
                  <a:gd name="connsiteX91" fmla="*/ 448433 w 2044824"/>
                  <a:gd name="connsiteY91" fmla="*/ 173182 h 985366"/>
                  <a:gd name="connsiteX92" fmla="*/ 464567 w 2044824"/>
                  <a:gd name="connsiteY92" fmla="*/ 176408 h 985366"/>
                  <a:gd name="connsiteX93" fmla="*/ 495543 w 2044824"/>
                  <a:gd name="connsiteY93" fmla="*/ 178990 h 985366"/>
                  <a:gd name="connsiteX94" fmla="*/ 556850 w 2044824"/>
                  <a:gd name="connsiteY94" fmla="*/ 189961 h 985366"/>
                  <a:gd name="connsiteX95" fmla="*/ 579438 w 2044824"/>
                  <a:gd name="connsiteY95" fmla="*/ 195769 h 985366"/>
                  <a:gd name="connsiteX96" fmla="*/ 609768 w 2044824"/>
                  <a:gd name="connsiteY96" fmla="*/ 224164 h 985366"/>
                  <a:gd name="connsiteX97" fmla="*/ 702698 w 2044824"/>
                  <a:gd name="connsiteY97" fmla="*/ 278372 h 985366"/>
                  <a:gd name="connsiteX98" fmla="*/ 749808 w 2044824"/>
                  <a:gd name="connsiteY98" fmla="*/ 358395 h 985366"/>
                  <a:gd name="connsiteX99" fmla="*/ 742709 w 2044824"/>
                  <a:gd name="connsiteY99" fmla="*/ 371947 h 985366"/>
                  <a:gd name="connsiteX100" fmla="*/ 741418 w 2044824"/>
                  <a:gd name="connsiteY100" fmla="*/ 400988 h 985366"/>
                  <a:gd name="connsiteX101" fmla="*/ 754971 w 2044824"/>
                  <a:gd name="connsiteY101" fmla="*/ 402924 h 985366"/>
                  <a:gd name="connsiteX102" fmla="*/ 801436 w 2044824"/>
                  <a:gd name="connsiteY102" fmla="*/ 386145 h 985366"/>
                  <a:gd name="connsiteX103" fmla="*/ 860807 w 2044824"/>
                  <a:gd name="connsiteY103" fmla="*/ 417122 h 985366"/>
                  <a:gd name="connsiteX104" fmla="*/ 933086 w 2044824"/>
                  <a:gd name="connsiteY104" fmla="*/ 450034 h 985366"/>
                  <a:gd name="connsiteX105" fmla="*/ 964707 w 2044824"/>
                  <a:gd name="connsiteY105" fmla="*/ 468749 h 985366"/>
                  <a:gd name="connsiteX106" fmla="*/ 962126 w 2044824"/>
                  <a:gd name="connsiteY106" fmla="*/ 524893 h 985366"/>
                  <a:gd name="connsiteX107" fmla="*/ 921469 w 2044824"/>
                  <a:gd name="connsiteY107" fmla="*/ 586201 h 985366"/>
                  <a:gd name="connsiteX108" fmla="*/ 913725 w 2044824"/>
                  <a:gd name="connsiteY108" fmla="*/ 620404 h 985366"/>
                  <a:gd name="connsiteX109" fmla="*/ 892429 w 2044824"/>
                  <a:gd name="connsiteY109" fmla="*/ 740438 h 985366"/>
                  <a:gd name="connsiteX110" fmla="*/ 869842 w 2044824"/>
                  <a:gd name="connsiteY110" fmla="*/ 757863 h 985366"/>
                  <a:gd name="connsiteX111" fmla="*/ 818860 w 2044824"/>
                  <a:gd name="connsiteY111" fmla="*/ 781740 h 985366"/>
                  <a:gd name="connsiteX112" fmla="*/ 801436 w 2044824"/>
                  <a:gd name="connsiteY112" fmla="*/ 814653 h 985366"/>
                  <a:gd name="connsiteX113" fmla="*/ 782075 w 2044824"/>
                  <a:gd name="connsiteY113" fmla="*/ 897257 h 985366"/>
                  <a:gd name="connsiteX114" fmla="*/ 753680 w 2044824"/>
                  <a:gd name="connsiteY114" fmla="*/ 950175 h 985366"/>
                  <a:gd name="connsiteX115" fmla="*/ 735611 w 2044824"/>
                  <a:gd name="connsiteY115" fmla="*/ 963082 h 985366"/>
                  <a:gd name="connsiteX116" fmla="*/ 712378 w 2044824"/>
                  <a:gd name="connsiteY116" fmla="*/ 958564 h 985366"/>
                  <a:gd name="connsiteX117" fmla="*/ 702698 w 2044824"/>
                  <a:gd name="connsiteY117" fmla="*/ 963082 h 985366"/>
                  <a:gd name="connsiteX118" fmla="*/ 712378 w 2044824"/>
                  <a:gd name="connsiteY118" fmla="*/ 981151 h 985366"/>
                  <a:gd name="connsiteX119" fmla="*/ 698181 w 2044824"/>
                  <a:gd name="connsiteY119" fmla="*/ 983733 h 985366"/>
                  <a:gd name="connsiteX120" fmla="*/ 523938 w 2044824"/>
                  <a:gd name="connsiteY120" fmla="*/ 909518 h 985366"/>
                  <a:gd name="connsiteX121" fmla="*/ 503287 w 2044824"/>
                  <a:gd name="connsiteY121" fmla="*/ 879187 h 985366"/>
                  <a:gd name="connsiteX122" fmla="*/ 492962 w 2044824"/>
                  <a:gd name="connsiteY122" fmla="*/ 852083 h 985366"/>
                  <a:gd name="connsiteX123" fmla="*/ 481991 w 2044824"/>
                  <a:gd name="connsiteY123" fmla="*/ 715915 h 985366"/>
                  <a:gd name="connsiteX124" fmla="*/ 447142 w 2044824"/>
                  <a:gd name="connsiteY124" fmla="*/ 666869 h 985366"/>
                  <a:gd name="connsiteX125" fmla="*/ 358730 w 2044824"/>
                  <a:gd name="connsiteY125" fmla="*/ 562323 h 985366"/>
                  <a:gd name="connsiteX126" fmla="*/ 314201 w 2044824"/>
                  <a:gd name="connsiteY126" fmla="*/ 483592 h 985366"/>
                  <a:gd name="connsiteX127" fmla="*/ 310329 w 2044824"/>
                  <a:gd name="connsiteY127" fmla="*/ 433900 h 985366"/>
                  <a:gd name="connsiteX128" fmla="*/ 312911 w 2044824"/>
                  <a:gd name="connsiteY128" fmla="*/ 416476 h 985366"/>
                  <a:gd name="connsiteX129" fmla="*/ 327754 w 2044824"/>
                  <a:gd name="connsiteY129" fmla="*/ 348069 h 985366"/>
                  <a:gd name="connsiteX130" fmla="*/ 358085 w 2044824"/>
                  <a:gd name="connsiteY130" fmla="*/ 270628 h 985366"/>
                  <a:gd name="connsiteX131" fmla="*/ 348405 w 2044824"/>
                  <a:gd name="connsiteY131" fmla="*/ 234489 h 985366"/>
                  <a:gd name="connsiteX132" fmla="*/ 331626 w 2044824"/>
                  <a:gd name="connsiteY132" fmla="*/ 233844 h 985366"/>
                  <a:gd name="connsiteX133" fmla="*/ 304522 w 2044824"/>
                  <a:gd name="connsiteY133" fmla="*/ 239007 h 985366"/>
                  <a:gd name="connsiteX134" fmla="*/ 269673 w 2044824"/>
                  <a:gd name="connsiteY134" fmla="*/ 216419 h 985366"/>
                  <a:gd name="connsiteX135" fmla="*/ 233534 w 2044824"/>
                  <a:gd name="connsiteY135" fmla="*/ 158984 h 985366"/>
                  <a:gd name="connsiteX136" fmla="*/ 211592 w 2044824"/>
                  <a:gd name="connsiteY136" fmla="*/ 140915 h 985366"/>
                  <a:gd name="connsiteX137" fmla="*/ 152221 w 2044824"/>
                  <a:gd name="connsiteY137" fmla="*/ 102194 h 985366"/>
                  <a:gd name="connsiteX138" fmla="*/ 132860 w 2044824"/>
                  <a:gd name="connsiteY138" fmla="*/ 92514 h 985366"/>
                  <a:gd name="connsiteX139" fmla="*/ 72198 w 2044824"/>
                  <a:gd name="connsiteY139" fmla="*/ 77671 h 985366"/>
                  <a:gd name="connsiteX140" fmla="*/ 12181 w 2044824"/>
                  <a:gd name="connsiteY140" fmla="*/ 33788 h 985366"/>
                  <a:gd name="connsiteX141" fmla="*/ 0 w 2044824"/>
                  <a:gd name="connsiteY141" fmla="*/ 16041 h 985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2044824" h="985366">
                    <a:moveTo>
                      <a:pt x="1933045" y="366946"/>
                    </a:moveTo>
                    <a:cubicBezTo>
                      <a:pt x="1927399" y="366946"/>
                      <a:pt x="1922720" y="369689"/>
                      <a:pt x="1920461" y="377755"/>
                    </a:cubicBezTo>
                    <a:cubicBezTo>
                      <a:pt x="1917880" y="388081"/>
                      <a:pt x="1904973" y="404215"/>
                      <a:pt x="1922397" y="412604"/>
                    </a:cubicBezTo>
                    <a:cubicBezTo>
                      <a:pt x="1943048" y="422284"/>
                      <a:pt x="1942403" y="400343"/>
                      <a:pt x="1949502" y="390662"/>
                    </a:cubicBezTo>
                    <a:cubicBezTo>
                      <a:pt x="1950147" y="390017"/>
                      <a:pt x="1950792" y="388081"/>
                      <a:pt x="1951437" y="386790"/>
                    </a:cubicBezTo>
                    <a:cubicBezTo>
                      <a:pt x="1954664" y="381627"/>
                      <a:pt x="1955310" y="377110"/>
                      <a:pt x="1951437" y="372593"/>
                    </a:cubicBezTo>
                    <a:cubicBezTo>
                      <a:pt x="1945307" y="369689"/>
                      <a:pt x="1938693" y="366946"/>
                      <a:pt x="1933045" y="366946"/>
                    </a:cubicBezTo>
                    <a:close/>
                    <a:moveTo>
                      <a:pt x="1655225" y="132525"/>
                    </a:moveTo>
                    <a:cubicBezTo>
                      <a:pt x="1650707" y="130589"/>
                      <a:pt x="1648126" y="135752"/>
                      <a:pt x="1649416" y="139624"/>
                    </a:cubicBezTo>
                    <a:cubicBezTo>
                      <a:pt x="1651998" y="147368"/>
                      <a:pt x="1654579" y="156403"/>
                      <a:pt x="1664905" y="157694"/>
                    </a:cubicBezTo>
                    <a:cubicBezTo>
                      <a:pt x="1670067" y="158339"/>
                      <a:pt x="1673939" y="155112"/>
                      <a:pt x="1675230" y="149304"/>
                    </a:cubicBezTo>
                    <a:cubicBezTo>
                      <a:pt x="1668777" y="144141"/>
                      <a:pt x="1662323" y="137043"/>
                      <a:pt x="1655225" y="132525"/>
                    </a:cubicBezTo>
                    <a:close/>
                    <a:moveTo>
                      <a:pt x="536845" y="51212"/>
                    </a:moveTo>
                    <a:cubicBezTo>
                      <a:pt x="538781" y="52502"/>
                      <a:pt x="542653" y="53147"/>
                      <a:pt x="543298" y="55084"/>
                    </a:cubicBezTo>
                    <a:cubicBezTo>
                      <a:pt x="545235" y="60246"/>
                      <a:pt x="540072" y="60891"/>
                      <a:pt x="536845" y="62182"/>
                    </a:cubicBezTo>
                    <a:cubicBezTo>
                      <a:pt x="533619" y="63473"/>
                      <a:pt x="530392" y="61537"/>
                      <a:pt x="529747" y="58310"/>
                    </a:cubicBezTo>
                    <a:cubicBezTo>
                      <a:pt x="527165" y="53147"/>
                      <a:pt x="531682" y="52502"/>
                      <a:pt x="536845" y="51212"/>
                    </a:cubicBezTo>
                    <a:close/>
                    <a:moveTo>
                      <a:pt x="381963" y="47340"/>
                    </a:moveTo>
                    <a:cubicBezTo>
                      <a:pt x="387125" y="48630"/>
                      <a:pt x="391643" y="50566"/>
                      <a:pt x="394870" y="55084"/>
                    </a:cubicBezTo>
                    <a:cubicBezTo>
                      <a:pt x="394870" y="58955"/>
                      <a:pt x="392288" y="60246"/>
                      <a:pt x="389062" y="60246"/>
                    </a:cubicBezTo>
                    <a:cubicBezTo>
                      <a:pt x="383253" y="60891"/>
                      <a:pt x="378091" y="59601"/>
                      <a:pt x="376155" y="53793"/>
                    </a:cubicBezTo>
                    <a:cubicBezTo>
                      <a:pt x="374219" y="49275"/>
                      <a:pt x="378091" y="46694"/>
                      <a:pt x="381963" y="47340"/>
                    </a:cubicBezTo>
                    <a:close/>
                    <a:moveTo>
                      <a:pt x="466502" y="28625"/>
                    </a:moveTo>
                    <a:cubicBezTo>
                      <a:pt x="487153" y="25398"/>
                      <a:pt x="498769" y="35723"/>
                      <a:pt x="510386" y="57020"/>
                    </a:cubicBezTo>
                    <a:cubicBezTo>
                      <a:pt x="488444" y="46695"/>
                      <a:pt x="471665" y="69927"/>
                      <a:pt x="452950" y="57020"/>
                    </a:cubicBezTo>
                    <a:cubicBezTo>
                      <a:pt x="451014" y="44113"/>
                      <a:pt x="445206" y="29270"/>
                      <a:pt x="466502" y="28625"/>
                    </a:cubicBezTo>
                    <a:close/>
                    <a:moveTo>
                      <a:pt x="1996019" y="0"/>
                    </a:moveTo>
                    <a:lnTo>
                      <a:pt x="2044095" y="0"/>
                    </a:lnTo>
                    <a:lnTo>
                      <a:pt x="2044367" y="37014"/>
                    </a:lnTo>
                    <a:cubicBezTo>
                      <a:pt x="2044367" y="44113"/>
                      <a:pt x="2046948" y="52502"/>
                      <a:pt x="2039849" y="58956"/>
                    </a:cubicBezTo>
                    <a:cubicBezTo>
                      <a:pt x="2020489" y="44113"/>
                      <a:pt x="2001129" y="29270"/>
                      <a:pt x="1997256" y="2811"/>
                    </a:cubicBezTo>
                    <a:close/>
                    <a:moveTo>
                      <a:pt x="1234311" y="0"/>
                    </a:moveTo>
                    <a:lnTo>
                      <a:pt x="1976013" y="0"/>
                    </a:lnTo>
                    <a:lnTo>
                      <a:pt x="1978542" y="4102"/>
                    </a:lnTo>
                    <a:cubicBezTo>
                      <a:pt x="1983705" y="9910"/>
                      <a:pt x="1984350" y="18299"/>
                      <a:pt x="1984995" y="26044"/>
                    </a:cubicBezTo>
                    <a:cubicBezTo>
                      <a:pt x="1986286" y="39596"/>
                      <a:pt x="1992094" y="50567"/>
                      <a:pt x="2000484" y="60892"/>
                    </a:cubicBezTo>
                    <a:cubicBezTo>
                      <a:pt x="2014681" y="77671"/>
                      <a:pt x="2021135" y="97676"/>
                      <a:pt x="2025652" y="118973"/>
                    </a:cubicBezTo>
                    <a:cubicBezTo>
                      <a:pt x="2041785" y="129299"/>
                      <a:pt x="2035977" y="144787"/>
                      <a:pt x="2034041" y="157694"/>
                    </a:cubicBezTo>
                    <a:cubicBezTo>
                      <a:pt x="2017908" y="255786"/>
                      <a:pt x="1992739" y="351297"/>
                      <a:pt x="1948856" y="441000"/>
                    </a:cubicBezTo>
                    <a:cubicBezTo>
                      <a:pt x="1939176" y="461005"/>
                      <a:pt x="1930141" y="481656"/>
                      <a:pt x="1918525" y="500370"/>
                    </a:cubicBezTo>
                    <a:cubicBezTo>
                      <a:pt x="1915298" y="506179"/>
                      <a:pt x="1914008" y="513923"/>
                      <a:pt x="1904973" y="513923"/>
                    </a:cubicBezTo>
                    <a:cubicBezTo>
                      <a:pt x="1898519" y="510051"/>
                      <a:pt x="1898519" y="502307"/>
                      <a:pt x="1895938" y="496498"/>
                    </a:cubicBezTo>
                    <a:cubicBezTo>
                      <a:pt x="1886258" y="484237"/>
                      <a:pt x="1887548" y="468103"/>
                      <a:pt x="1880450" y="450034"/>
                    </a:cubicBezTo>
                    <a:cubicBezTo>
                      <a:pt x="1886903" y="466168"/>
                      <a:pt x="1884322" y="481010"/>
                      <a:pt x="1894002" y="491981"/>
                    </a:cubicBezTo>
                    <a:cubicBezTo>
                      <a:pt x="1898519" y="500370"/>
                      <a:pt x="1897874" y="510696"/>
                      <a:pt x="1904973" y="518441"/>
                    </a:cubicBezTo>
                    <a:cubicBezTo>
                      <a:pt x="1886903" y="563615"/>
                      <a:pt x="1856572" y="600399"/>
                      <a:pt x="1828177" y="639120"/>
                    </a:cubicBezTo>
                    <a:cubicBezTo>
                      <a:pt x="1796555" y="681712"/>
                      <a:pt x="1759125" y="718497"/>
                      <a:pt x="1721695" y="755281"/>
                    </a:cubicBezTo>
                    <a:cubicBezTo>
                      <a:pt x="1705562" y="771414"/>
                      <a:pt x="1688783" y="784967"/>
                      <a:pt x="1671359" y="799165"/>
                    </a:cubicBezTo>
                    <a:cubicBezTo>
                      <a:pt x="1663615" y="792711"/>
                      <a:pt x="1671359" y="781740"/>
                      <a:pt x="1662324" y="777223"/>
                    </a:cubicBezTo>
                    <a:cubicBezTo>
                      <a:pt x="1666196" y="745601"/>
                      <a:pt x="1650708" y="719787"/>
                      <a:pt x="1636510" y="694619"/>
                    </a:cubicBezTo>
                    <a:cubicBezTo>
                      <a:pt x="1613923" y="655253"/>
                      <a:pt x="1628766" y="621050"/>
                      <a:pt x="1646190" y="587492"/>
                    </a:cubicBezTo>
                    <a:cubicBezTo>
                      <a:pt x="1655225" y="570068"/>
                      <a:pt x="1659097" y="557161"/>
                      <a:pt x="1652643" y="537801"/>
                    </a:cubicBezTo>
                    <a:cubicBezTo>
                      <a:pt x="1646190" y="517795"/>
                      <a:pt x="1648126" y="496498"/>
                      <a:pt x="1639736" y="475847"/>
                    </a:cubicBezTo>
                    <a:cubicBezTo>
                      <a:pt x="1633283" y="460360"/>
                      <a:pt x="1630702" y="442290"/>
                      <a:pt x="1617150" y="431319"/>
                    </a:cubicBezTo>
                    <a:cubicBezTo>
                      <a:pt x="1586818" y="406150"/>
                      <a:pt x="1590690" y="374529"/>
                      <a:pt x="1599080" y="341616"/>
                    </a:cubicBezTo>
                    <a:cubicBezTo>
                      <a:pt x="1600371" y="337099"/>
                      <a:pt x="1601662" y="332581"/>
                      <a:pt x="1601662" y="328064"/>
                    </a:cubicBezTo>
                    <a:cubicBezTo>
                      <a:pt x="1603597" y="302250"/>
                      <a:pt x="1590045" y="289989"/>
                      <a:pt x="1564877" y="295797"/>
                    </a:cubicBezTo>
                    <a:cubicBezTo>
                      <a:pt x="1553906" y="298378"/>
                      <a:pt x="1546162" y="298378"/>
                      <a:pt x="1539709" y="286762"/>
                    </a:cubicBezTo>
                    <a:cubicBezTo>
                      <a:pt x="1526802" y="264175"/>
                      <a:pt x="1507442" y="258367"/>
                      <a:pt x="1484209" y="269338"/>
                    </a:cubicBezTo>
                    <a:cubicBezTo>
                      <a:pt x="1474529" y="273855"/>
                      <a:pt x="1464203" y="278372"/>
                      <a:pt x="1455168" y="283535"/>
                    </a:cubicBezTo>
                    <a:cubicBezTo>
                      <a:pt x="1443552" y="289989"/>
                      <a:pt x="1432582" y="291925"/>
                      <a:pt x="1420320" y="286762"/>
                    </a:cubicBezTo>
                    <a:cubicBezTo>
                      <a:pt x="1404832" y="280309"/>
                      <a:pt x="1388698" y="282890"/>
                      <a:pt x="1375792" y="291279"/>
                    </a:cubicBezTo>
                    <a:cubicBezTo>
                      <a:pt x="1356431" y="304186"/>
                      <a:pt x="1342234" y="293861"/>
                      <a:pt x="1330618" y="282244"/>
                    </a:cubicBezTo>
                    <a:cubicBezTo>
                      <a:pt x="1319001" y="270628"/>
                      <a:pt x="1306740" y="260303"/>
                      <a:pt x="1293833" y="250623"/>
                    </a:cubicBezTo>
                    <a:cubicBezTo>
                      <a:pt x="1286734" y="245460"/>
                      <a:pt x="1280281" y="239652"/>
                      <a:pt x="1278344" y="231263"/>
                    </a:cubicBezTo>
                    <a:cubicBezTo>
                      <a:pt x="1273182" y="206094"/>
                      <a:pt x="1255112" y="190606"/>
                      <a:pt x="1239624" y="172536"/>
                    </a:cubicBezTo>
                    <a:cubicBezTo>
                      <a:pt x="1231235" y="162856"/>
                      <a:pt x="1223491" y="126071"/>
                      <a:pt x="1228008" y="114455"/>
                    </a:cubicBezTo>
                    <a:cubicBezTo>
                      <a:pt x="1240270" y="84125"/>
                      <a:pt x="1244142" y="52502"/>
                      <a:pt x="1232525" y="20235"/>
                    </a:cubicBezTo>
                    <a:cubicBezTo>
                      <a:pt x="1230589" y="15072"/>
                      <a:pt x="1228653" y="9910"/>
                      <a:pt x="1231880" y="4747"/>
                    </a:cubicBezTo>
                    <a:close/>
                    <a:moveTo>
                      <a:pt x="371235" y="0"/>
                    </a:moveTo>
                    <a:lnTo>
                      <a:pt x="401817" y="0"/>
                    </a:lnTo>
                    <a:lnTo>
                      <a:pt x="431009" y="20235"/>
                    </a:lnTo>
                    <a:cubicBezTo>
                      <a:pt x="413585" y="25398"/>
                      <a:pt x="395515" y="35723"/>
                      <a:pt x="384544" y="11846"/>
                    </a:cubicBezTo>
                    <a:close/>
                    <a:moveTo>
                      <a:pt x="1377" y="0"/>
                    </a:moveTo>
                    <a:lnTo>
                      <a:pt x="120887" y="0"/>
                    </a:lnTo>
                    <a:lnTo>
                      <a:pt x="126407" y="24753"/>
                    </a:lnTo>
                    <a:cubicBezTo>
                      <a:pt x="131570" y="38305"/>
                      <a:pt x="141895" y="44758"/>
                      <a:pt x="158674" y="44113"/>
                    </a:cubicBezTo>
                    <a:cubicBezTo>
                      <a:pt x="185778" y="42823"/>
                      <a:pt x="203202" y="32497"/>
                      <a:pt x="210302" y="4747"/>
                    </a:cubicBezTo>
                    <a:lnTo>
                      <a:pt x="215076" y="0"/>
                    </a:lnTo>
                    <a:lnTo>
                      <a:pt x="258656" y="0"/>
                    </a:lnTo>
                    <a:lnTo>
                      <a:pt x="256766" y="5393"/>
                    </a:lnTo>
                    <a:cubicBezTo>
                      <a:pt x="245795" y="29916"/>
                      <a:pt x="236115" y="55084"/>
                      <a:pt x="223853" y="78962"/>
                    </a:cubicBezTo>
                    <a:cubicBezTo>
                      <a:pt x="216109" y="93804"/>
                      <a:pt x="223853" y="92514"/>
                      <a:pt x="233534" y="92514"/>
                    </a:cubicBezTo>
                    <a:cubicBezTo>
                      <a:pt x="245795" y="92514"/>
                      <a:pt x="258702" y="91223"/>
                      <a:pt x="270964" y="93159"/>
                    </a:cubicBezTo>
                    <a:cubicBezTo>
                      <a:pt x="286452" y="95741"/>
                      <a:pt x="297422" y="102194"/>
                      <a:pt x="290969" y="121554"/>
                    </a:cubicBezTo>
                    <a:cubicBezTo>
                      <a:pt x="287097" y="133816"/>
                      <a:pt x="286452" y="147368"/>
                      <a:pt x="281934" y="159629"/>
                    </a:cubicBezTo>
                    <a:cubicBezTo>
                      <a:pt x="274190" y="180280"/>
                      <a:pt x="286452" y="193187"/>
                      <a:pt x="298068" y="206740"/>
                    </a:cubicBezTo>
                    <a:cubicBezTo>
                      <a:pt x="309039" y="219647"/>
                      <a:pt x="320655" y="211257"/>
                      <a:pt x="331626" y="206094"/>
                    </a:cubicBezTo>
                    <a:cubicBezTo>
                      <a:pt x="340661" y="202222"/>
                      <a:pt x="350986" y="202222"/>
                      <a:pt x="356794" y="210612"/>
                    </a:cubicBezTo>
                    <a:cubicBezTo>
                      <a:pt x="369056" y="227391"/>
                      <a:pt x="380672" y="217710"/>
                      <a:pt x="384544" y="206740"/>
                    </a:cubicBezTo>
                    <a:cubicBezTo>
                      <a:pt x="394224" y="178345"/>
                      <a:pt x="420038" y="176408"/>
                      <a:pt x="441334" y="166728"/>
                    </a:cubicBezTo>
                    <a:cubicBezTo>
                      <a:pt x="447788" y="166728"/>
                      <a:pt x="449723" y="168019"/>
                      <a:pt x="448433" y="173182"/>
                    </a:cubicBezTo>
                    <a:cubicBezTo>
                      <a:pt x="451660" y="186734"/>
                      <a:pt x="460049" y="182862"/>
                      <a:pt x="464567" y="176408"/>
                    </a:cubicBezTo>
                    <a:cubicBezTo>
                      <a:pt x="476828" y="160920"/>
                      <a:pt x="487153" y="171891"/>
                      <a:pt x="495543" y="178990"/>
                    </a:cubicBezTo>
                    <a:cubicBezTo>
                      <a:pt x="514258" y="194478"/>
                      <a:pt x="534909" y="197059"/>
                      <a:pt x="556850" y="189961"/>
                    </a:cubicBezTo>
                    <a:cubicBezTo>
                      <a:pt x="565885" y="186734"/>
                      <a:pt x="572339" y="184152"/>
                      <a:pt x="579438" y="195769"/>
                    </a:cubicBezTo>
                    <a:cubicBezTo>
                      <a:pt x="586536" y="207385"/>
                      <a:pt x="600734" y="213838"/>
                      <a:pt x="609768" y="224164"/>
                    </a:cubicBezTo>
                    <a:cubicBezTo>
                      <a:pt x="634937" y="253204"/>
                      <a:pt x="663977" y="269983"/>
                      <a:pt x="702698" y="278372"/>
                    </a:cubicBezTo>
                    <a:cubicBezTo>
                      <a:pt x="734320" y="284826"/>
                      <a:pt x="754971" y="330646"/>
                      <a:pt x="749808" y="358395"/>
                    </a:cubicBezTo>
                    <a:cubicBezTo>
                      <a:pt x="747872" y="363558"/>
                      <a:pt x="745936" y="368075"/>
                      <a:pt x="742709" y="371947"/>
                    </a:cubicBezTo>
                    <a:cubicBezTo>
                      <a:pt x="733029" y="381627"/>
                      <a:pt x="746581" y="391953"/>
                      <a:pt x="741418" y="400988"/>
                    </a:cubicBezTo>
                    <a:cubicBezTo>
                      <a:pt x="745290" y="406150"/>
                      <a:pt x="750453" y="402924"/>
                      <a:pt x="754971" y="402924"/>
                    </a:cubicBezTo>
                    <a:cubicBezTo>
                      <a:pt x="770459" y="397761"/>
                      <a:pt x="780139" y="375820"/>
                      <a:pt x="801436" y="386145"/>
                    </a:cubicBezTo>
                    <a:cubicBezTo>
                      <a:pt x="823377" y="392598"/>
                      <a:pt x="836284" y="418412"/>
                      <a:pt x="860807" y="417122"/>
                    </a:cubicBezTo>
                    <a:cubicBezTo>
                      <a:pt x="891138" y="415831"/>
                      <a:pt x="915016" y="426156"/>
                      <a:pt x="933086" y="450034"/>
                    </a:cubicBezTo>
                    <a:cubicBezTo>
                      <a:pt x="940830" y="460359"/>
                      <a:pt x="960190" y="450034"/>
                      <a:pt x="964707" y="468749"/>
                    </a:cubicBezTo>
                    <a:cubicBezTo>
                      <a:pt x="969225" y="488109"/>
                      <a:pt x="971806" y="506824"/>
                      <a:pt x="962126" y="524893"/>
                    </a:cubicBezTo>
                    <a:cubicBezTo>
                      <a:pt x="950510" y="546835"/>
                      <a:pt x="933731" y="564905"/>
                      <a:pt x="921469" y="586201"/>
                    </a:cubicBezTo>
                    <a:cubicBezTo>
                      <a:pt x="914370" y="598463"/>
                      <a:pt x="912435" y="608788"/>
                      <a:pt x="913725" y="620404"/>
                    </a:cubicBezTo>
                    <a:cubicBezTo>
                      <a:pt x="918888" y="662997"/>
                      <a:pt x="909208" y="702363"/>
                      <a:pt x="892429" y="740438"/>
                    </a:cubicBezTo>
                    <a:cubicBezTo>
                      <a:pt x="888557" y="748182"/>
                      <a:pt x="882749" y="759798"/>
                      <a:pt x="869842" y="757863"/>
                    </a:cubicBezTo>
                    <a:cubicBezTo>
                      <a:pt x="847900" y="755281"/>
                      <a:pt x="834348" y="772060"/>
                      <a:pt x="818860" y="781740"/>
                    </a:cubicBezTo>
                    <a:cubicBezTo>
                      <a:pt x="808534" y="788193"/>
                      <a:pt x="797564" y="801100"/>
                      <a:pt x="801436" y="814653"/>
                    </a:cubicBezTo>
                    <a:cubicBezTo>
                      <a:pt x="809825" y="846274"/>
                      <a:pt x="791755" y="870797"/>
                      <a:pt x="782075" y="897257"/>
                    </a:cubicBezTo>
                    <a:cubicBezTo>
                      <a:pt x="775622" y="915971"/>
                      <a:pt x="763360" y="932750"/>
                      <a:pt x="753680" y="950175"/>
                    </a:cubicBezTo>
                    <a:cubicBezTo>
                      <a:pt x="749808" y="957273"/>
                      <a:pt x="744645" y="963082"/>
                      <a:pt x="735611" y="963082"/>
                    </a:cubicBezTo>
                    <a:cubicBezTo>
                      <a:pt x="728512" y="957273"/>
                      <a:pt x="719477" y="963727"/>
                      <a:pt x="712378" y="958564"/>
                    </a:cubicBezTo>
                    <a:cubicBezTo>
                      <a:pt x="707216" y="956628"/>
                      <a:pt x="700762" y="950820"/>
                      <a:pt x="702698" y="963082"/>
                    </a:cubicBezTo>
                    <a:cubicBezTo>
                      <a:pt x="705925" y="969535"/>
                      <a:pt x="713023" y="973407"/>
                      <a:pt x="712378" y="981151"/>
                    </a:cubicBezTo>
                    <a:cubicBezTo>
                      <a:pt x="708506" y="986959"/>
                      <a:pt x="703344" y="985668"/>
                      <a:pt x="698181" y="983733"/>
                    </a:cubicBezTo>
                    <a:cubicBezTo>
                      <a:pt x="638164" y="963082"/>
                      <a:pt x="579438" y="939849"/>
                      <a:pt x="523938" y="909518"/>
                    </a:cubicBezTo>
                    <a:cubicBezTo>
                      <a:pt x="509741" y="901774"/>
                      <a:pt x="509741" y="889513"/>
                      <a:pt x="503287" y="879187"/>
                    </a:cubicBezTo>
                    <a:cubicBezTo>
                      <a:pt x="487799" y="875315"/>
                      <a:pt x="493607" y="861763"/>
                      <a:pt x="492962" y="852083"/>
                    </a:cubicBezTo>
                    <a:cubicBezTo>
                      <a:pt x="492316" y="806263"/>
                      <a:pt x="489735" y="761089"/>
                      <a:pt x="481991" y="715915"/>
                    </a:cubicBezTo>
                    <a:cubicBezTo>
                      <a:pt x="478119" y="693973"/>
                      <a:pt x="467793" y="674613"/>
                      <a:pt x="447142" y="666869"/>
                    </a:cubicBezTo>
                    <a:cubicBezTo>
                      <a:pt x="397451" y="648154"/>
                      <a:pt x="378091" y="604916"/>
                      <a:pt x="358730" y="562323"/>
                    </a:cubicBezTo>
                    <a:cubicBezTo>
                      <a:pt x="345824" y="534574"/>
                      <a:pt x="333562" y="507470"/>
                      <a:pt x="314201" y="483592"/>
                    </a:cubicBezTo>
                    <a:cubicBezTo>
                      <a:pt x="302585" y="469394"/>
                      <a:pt x="298068" y="451324"/>
                      <a:pt x="310329" y="433900"/>
                    </a:cubicBezTo>
                    <a:cubicBezTo>
                      <a:pt x="314201" y="428738"/>
                      <a:pt x="316783" y="423575"/>
                      <a:pt x="312911" y="416476"/>
                    </a:cubicBezTo>
                    <a:cubicBezTo>
                      <a:pt x="300004" y="390017"/>
                      <a:pt x="312911" y="368720"/>
                      <a:pt x="327754" y="348069"/>
                    </a:cubicBezTo>
                    <a:cubicBezTo>
                      <a:pt x="344533" y="324837"/>
                      <a:pt x="363247" y="302895"/>
                      <a:pt x="358085" y="270628"/>
                    </a:cubicBezTo>
                    <a:cubicBezTo>
                      <a:pt x="356149" y="258367"/>
                      <a:pt x="353568" y="246105"/>
                      <a:pt x="348405" y="234489"/>
                    </a:cubicBezTo>
                    <a:cubicBezTo>
                      <a:pt x="343887" y="223519"/>
                      <a:pt x="336789" y="220937"/>
                      <a:pt x="331626" y="233844"/>
                    </a:cubicBezTo>
                    <a:cubicBezTo>
                      <a:pt x="324527" y="249977"/>
                      <a:pt x="315492" y="248687"/>
                      <a:pt x="304522" y="239007"/>
                    </a:cubicBezTo>
                    <a:cubicBezTo>
                      <a:pt x="293550" y="229972"/>
                      <a:pt x="281289" y="224164"/>
                      <a:pt x="269673" y="216419"/>
                    </a:cubicBezTo>
                    <a:cubicBezTo>
                      <a:pt x="247731" y="202222"/>
                      <a:pt x="245150" y="178345"/>
                      <a:pt x="233534" y="158984"/>
                    </a:cubicBezTo>
                    <a:cubicBezTo>
                      <a:pt x="227725" y="149950"/>
                      <a:pt x="221918" y="144141"/>
                      <a:pt x="211592" y="140915"/>
                    </a:cubicBezTo>
                    <a:cubicBezTo>
                      <a:pt x="189005" y="133816"/>
                      <a:pt x="166418" y="124136"/>
                      <a:pt x="152221" y="102194"/>
                    </a:cubicBezTo>
                    <a:cubicBezTo>
                      <a:pt x="147703" y="95741"/>
                      <a:pt x="141249" y="89287"/>
                      <a:pt x="132860" y="92514"/>
                    </a:cubicBezTo>
                    <a:cubicBezTo>
                      <a:pt x="108982" y="100903"/>
                      <a:pt x="90268" y="89287"/>
                      <a:pt x="72198" y="77671"/>
                    </a:cubicBezTo>
                    <a:cubicBezTo>
                      <a:pt x="50901" y="64764"/>
                      <a:pt x="30251" y="51212"/>
                      <a:pt x="12181" y="33788"/>
                    </a:cubicBezTo>
                    <a:cubicBezTo>
                      <a:pt x="6696" y="28302"/>
                      <a:pt x="2178" y="22494"/>
                      <a:pt x="0" y="1604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59" name="Group 5">
              <a:extLst>
                <a:ext uri="{FF2B5EF4-FFF2-40B4-BE49-F238E27FC236}">
                  <a16:creationId xmlns:a16="http://schemas.microsoft.com/office/drawing/2014/main" id="{3C796BC0-1343-4BCF-85DC-0D6D4219ABDE}"/>
                </a:ext>
              </a:extLst>
            </p:cNvPr>
            <p:cNvGrpSpPr/>
            <p:nvPr/>
          </p:nvGrpSpPr>
          <p:grpSpPr>
            <a:xfrm>
              <a:off x="7888555" y="1081631"/>
              <a:ext cx="3330484" cy="1773070"/>
              <a:chOff x="3631780" y="1691976"/>
              <a:chExt cx="4859204" cy="2586924"/>
            </a:xfrm>
          </p:grpSpPr>
          <p:sp>
            <p:nvSpPr>
              <p:cNvPr id="60" name="Oval 65">
                <a:extLst>
                  <a:ext uri="{FF2B5EF4-FFF2-40B4-BE49-F238E27FC236}">
                    <a16:creationId xmlns:a16="http://schemas.microsoft.com/office/drawing/2014/main" id="{9CEC9085-25A7-459F-BEE4-924477654B1F}"/>
                  </a:ext>
                </a:extLst>
              </p:cNvPr>
              <p:cNvSpPr/>
              <p:nvPr/>
            </p:nvSpPr>
            <p:spPr>
              <a:xfrm>
                <a:off x="4356826" y="3580626"/>
                <a:ext cx="692338" cy="69233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grpSp>
            <p:nvGrpSpPr>
              <p:cNvPr id="61" name="Group 1">
                <a:extLst>
                  <a:ext uri="{FF2B5EF4-FFF2-40B4-BE49-F238E27FC236}">
                    <a16:creationId xmlns:a16="http://schemas.microsoft.com/office/drawing/2014/main" id="{2EC4F7AC-951A-4E94-B205-07EBF2DD72B0}"/>
                  </a:ext>
                </a:extLst>
              </p:cNvPr>
              <p:cNvGrpSpPr/>
              <p:nvPr/>
            </p:nvGrpSpPr>
            <p:grpSpPr>
              <a:xfrm>
                <a:off x="5715672" y="1691976"/>
                <a:ext cx="2775312" cy="2580988"/>
                <a:chOff x="5715672" y="1691976"/>
                <a:chExt cx="2775312" cy="2580988"/>
              </a:xfrm>
              <a:solidFill>
                <a:schemeClr val="accent4"/>
              </a:solidFill>
            </p:grpSpPr>
            <p:sp>
              <p:nvSpPr>
                <p:cNvPr id="94" name="Oval 83">
                  <a:extLst>
                    <a:ext uri="{FF2B5EF4-FFF2-40B4-BE49-F238E27FC236}">
                      <a16:creationId xmlns:a16="http://schemas.microsoft.com/office/drawing/2014/main" id="{2AB54AF7-44E4-4DCE-B1DD-A3BE7D55BFAC}"/>
                    </a:ext>
                  </a:extLst>
                </p:cNvPr>
                <p:cNvSpPr/>
                <p:nvPr/>
              </p:nvSpPr>
              <p:spPr>
                <a:xfrm>
                  <a:off x="7644977" y="3580626"/>
                  <a:ext cx="692338" cy="69233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95" name="Oval 81">
                  <a:extLst>
                    <a:ext uri="{FF2B5EF4-FFF2-40B4-BE49-F238E27FC236}">
                      <a16:creationId xmlns:a16="http://schemas.microsoft.com/office/drawing/2014/main" id="{40C3ECF3-A558-4DFC-B767-1C24430F2CE8}"/>
                    </a:ext>
                  </a:extLst>
                </p:cNvPr>
                <p:cNvSpPr/>
                <p:nvPr/>
              </p:nvSpPr>
              <p:spPr>
                <a:xfrm>
                  <a:off x="7042069" y="2524772"/>
                  <a:ext cx="1448915" cy="144891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96" name="Oval 23">
                  <a:extLst>
                    <a:ext uri="{FF2B5EF4-FFF2-40B4-BE49-F238E27FC236}">
                      <a16:creationId xmlns:a16="http://schemas.microsoft.com/office/drawing/2014/main" id="{7E6E8FE9-4304-425B-8B7C-7AE49F6BCC25}"/>
                    </a:ext>
                  </a:extLst>
                </p:cNvPr>
                <p:cNvSpPr/>
                <p:nvPr/>
              </p:nvSpPr>
              <p:spPr>
                <a:xfrm>
                  <a:off x="6494078" y="2004217"/>
                  <a:ext cx="1150899" cy="11509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97" name="Oval 24">
                  <a:extLst>
                    <a:ext uri="{FF2B5EF4-FFF2-40B4-BE49-F238E27FC236}">
                      <a16:creationId xmlns:a16="http://schemas.microsoft.com/office/drawing/2014/main" id="{FDCDD942-B2F6-465E-B879-0B08B3AA926B}"/>
                    </a:ext>
                  </a:extLst>
                </p:cNvPr>
                <p:cNvSpPr/>
                <p:nvPr/>
              </p:nvSpPr>
              <p:spPr>
                <a:xfrm>
                  <a:off x="5715672" y="1691976"/>
                  <a:ext cx="969145" cy="96914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98" name="Rectangle 94">
                  <a:extLst>
                    <a:ext uri="{FF2B5EF4-FFF2-40B4-BE49-F238E27FC236}">
                      <a16:creationId xmlns:a16="http://schemas.microsoft.com/office/drawing/2014/main" id="{437DAF51-1149-4F7D-81CC-51A5043BD8EF}"/>
                    </a:ext>
                  </a:extLst>
                </p:cNvPr>
                <p:cNvSpPr/>
                <p:nvPr/>
              </p:nvSpPr>
              <p:spPr>
                <a:xfrm>
                  <a:off x="7084624" y="3972002"/>
                  <a:ext cx="952666" cy="29313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62" name="Group 3">
                <a:extLst>
                  <a:ext uri="{FF2B5EF4-FFF2-40B4-BE49-F238E27FC236}">
                    <a16:creationId xmlns:a16="http://schemas.microsoft.com/office/drawing/2014/main" id="{C45D100F-DA05-46D1-B5EF-2AC8DE6B3BD7}"/>
                  </a:ext>
                </a:extLst>
              </p:cNvPr>
              <p:cNvGrpSpPr/>
              <p:nvPr/>
            </p:nvGrpSpPr>
            <p:grpSpPr>
              <a:xfrm>
                <a:off x="4298370" y="1809306"/>
                <a:ext cx="3786551" cy="2465573"/>
                <a:chOff x="4298370" y="1809306"/>
                <a:chExt cx="3786551" cy="2465573"/>
              </a:xfrm>
            </p:grpSpPr>
            <p:sp>
              <p:nvSpPr>
                <p:cNvPr id="83" name="Oval 25">
                  <a:extLst>
                    <a:ext uri="{FF2B5EF4-FFF2-40B4-BE49-F238E27FC236}">
                      <a16:creationId xmlns:a16="http://schemas.microsoft.com/office/drawing/2014/main" id="{BFF14D41-F016-41EB-9664-B13EC647E34F}"/>
                    </a:ext>
                  </a:extLst>
                </p:cNvPr>
                <p:cNvSpPr/>
                <p:nvPr/>
              </p:nvSpPr>
              <p:spPr>
                <a:xfrm>
                  <a:off x="5322069" y="2156859"/>
                  <a:ext cx="1043914" cy="1043915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84" name="Oval 26">
                  <a:extLst>
                    <a:ext uri="{FF2B5EF4-FFF2-40B4-BE49-F238E27FC236}">
                      <a16:creationId xmlns:a16="http://schemas.microsoft.com/office/drawing/2014/main" id="{020E7843-DCBA-4ADC-A211-06DC5ACC1482}"/>
                    </a:ext>
                  </a:extLst>
                </p:cNvPr>
                <p:cNvSpPr/>
                <p:nvPr/>
              </p:nvSpPr>
              <p:spPr>
                <a:xfrm>
                  <a:off x="4298370" y="2176549"/>
                  <a:ext cx="692338" cy="69233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85" name="Oval 28">
                  <a:extLst>
                    <a:ext uri="{FF2B5EF4-FFF2-40B4-BE49-F238E27FC236}">
                      <a16:creationId xmlns:a16="http://schemas.microsoft.com/office/drawing/2014/main" id="{D6FE1B72-B1CE-465C-B499-5DAE638A3E52}"/>
                    </a:ext>
                  </a:extLst>
                </p:cNvPr>
                <p:cNvSpPr/>
                <p:nvPr/>
              </p:nvSpPr>
              <p:spPr>
                <a:xfrm>
                  <a:off x="4809919" y="1809306"/>
                  <a:ext cx="1081542" cy="1081542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86" name="Oval 29">
                  <a:extLst>
                    <a:ext uri="{FF2B5EF4-FFF2-40B4-BE49-F238E27FC236}">
                      <a16:creationId xmlns:a16="http://schemas.microsoft.com/office/drawing/2014/main" id="{831F222F-A03E-45FD-A14E-642E7A515F53}"/>
                    </a:ext>
                  </a:extLst>
                </p:cNvPr>
                <p:cNvSpPr/>
                <p:nvPr/>
              </p:nvSpPr>
              <p:spPr>
                <a:xfrm>
                  <a:off x="6180316" y="2502943"/>
                  <a:ext cx="753706" cy="75370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87" name="Oval 30">
                  <a:extLst>
                    <a:ext uri="{FF2B5EF4-FFF2-40B4-BE49-F238E27FC236}">
                      <a16:creationId xmlns:a16="http://schemas.microsoft.com/office/drawing/2014/main" id="{BBF65C03-2282-4F93-A4CB-6103BC8FF056}"/>
                    </a:ext>
                  </a:extLst>
                </p:cNvPr>
                <p:cNvSpPr/>
                <p:nvPr/>
              </p:nvSpPr>
              <p:spPr>
                <a:xfrm>
                  <a:off x="6934022" y="2588625"/>
                  <a:ext cx="1150899" cy="11509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88" name="Oval 84">
                  <a:extLst>
                    <a:ext uri="{FF2B5EF4-FFF2-40B4-BE49-F238E27FC236}">
                      <a16:creationId xmlns:a16="http://schemas.microsoft.com/office/drawing/2014/main" id="{2E4E92C4-2AC9-415F-ACB0-09B5ED956227}"/>
                    </a:ext>
                  </a:extLst>
                </p:cNvPr>
                <p:cNvSpPr/>
                <p:nvPr/>
              </p:nvSpPr>
              <p:spPr>
                <a:xfrm>
                  <a:off x="7325201" y="3425414"/>
                  <a:ext cx="655148" cy="65514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89" name="Oval 86">
                  <a:extLst>
                    <a:ext uri="{FF2B5EF4-FFF2-40B4-BE49-F238E27FC236}">
                      <a16:creationId xmlns:a16="http://schemas.microsoft.com/office/drawing/2014/main" id="{4B03B5FB-D04C-40E4-AE60-668BBE99AF82}"/>
                    </a:ext>
                  </a:extLst>
                </p:cNvPr>
                <p:cNvSpPr/>
                <p:nvPr/>
              </p:nvSpPr>
              <p:spPr>
                <a:xfrm>
                  <a:off x="7095848" y="3619731"/>
                  <a:ext cx="655148" cy="65514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90" name="Oval 87">
                  <a:extLst>
                    <a:ext uri="{FF2B5EF4-FFF2-40B4-BE49-F238E27FC236}">
                      <a16:creationId xmlns:a16="http://schemas.microsoft.com/office/drawing/2014/main" id="{3BFECA2C-CC17-40A7-875E-555EFFCAB255}"/>
                    </a:ext>
                  </a:extLst>
                </p:cNvPr>
                <p:cNvSpPr/>
                <p:nvPr/>
              </p:nvSpPr>
              <p:spPr>
                <a:xfrm>
                  <a:off x="6575764" y="2862232"/>
                  <a:ext cx="655148" cy="65514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0B8DBAF0-499E-49F5-9CC6-DA40A5074B3D}"/>
                    </a:ext>
                  </a:extLst>
                </p:cNvPr>
                <p:cNvSpPr/>
                <p:nvPr/>
              </p:nvSpPr>
              <p:spPr>
                <a:xfrm>
                  <a:off x="6473567" y="3370881"/>
                  <a:ext cx="841098" cy="84109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92" name="Rectangle 93">
                  <a:extLst>
                    <a:ext uri="{FF2B5EF4-FFF2-40B4-BE49-F238E27FC236}">
                      <a16:creationId xmlns:a16="http://schemas.microsoft.com/office/drawing/2014/main" id="{83B0CF38-C4BF-419C-BA3D-A8B5AB1FA4EB}"/>
                    </a:ext>
                  </a:extLst>
                </p:cNvPr>
                <p:cNvSpPr/>
                <p:nvPr/>
              </p:nvSpPr>
              <p:spPr>
                <a:xfrm>
                  <a:off x="6226213" y="4147024"/>
                  <a:ext cx="1256511" cy="103441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93" name="Oval 95">
                  <a:extLst>
                    <a:ext uri="{FF2B5EF4-FFF2-40B4-BE49-F238E27FC236}">
                      <a16:creationId xmlns:a16="http://schemas.microsoft.com/office/drawing/2014/main" id="{6A9C2203-9961-4E4B-818D-70B09F19D9CB}"/>
                    </a:ext>
                  </a:extLst>
                </p:cNvPr>
                <p:cNvSpPr/>
                <p:nvPr/>
              </p:nvSpPr>
              <p:spPr>
                <a:xfrm>
                  <a:off x="5260062" y="2611101"/>
                  <a:ext cx="692338" cy="69233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</p:grpSp>
          <p:grpSp>
            <p:nvGrpSpPr>
              <p:cNvPr id="63" name="Group 2">
                <a:extLst>
                  <a:ext uri="{FF2B5EF4-FFF2-40B4-BE49-F238E27FC236}">
                    <a16:creationId xmlns:a16="http://schemas.microsoft.com/office/drawing/2014/main" id="{C2AD4F47-FCDD-40EB-B013-51B3D4400EE6}"/>
                  </a:ext>
                </a:extLst>
              </p:cNvPr>
              <p:cNvGrpSpPr/>
              <p:nvPr/>
            </p:nvGrpSpPr>
            <p:grpSpPr>
              <a:xfrm>
                <a:off x="3631780" y="2451097"/>
                <a:ext cx="3196921" cy="1827803"/>
                <a:chOff x="3631780" y="2451097"/>
                <a:chExt cx="3196921" cy="1827803"/>
              </a:xfrm>
            </p:grpSpPr>
            <p:sp>
              <p:nvSpPr>
                <p:cNvPr id="75" name="Oval 27">
                  <a:extLst>
                    <a:ext uri="{FF2B5EF4-FFF2-40B4-BE49-F238E27FC236}">
                      <a16:creationId xmlns:a16="http://schemas.microsoft.com/office/drawing/2014/main" id="{DF5B3A91-7A6C-4AE9-BBDD-CDCA7A6A1D29}"/>
                    </a:ext>
                  </a:extLst>
                </p:cNvPr>
                <p:cNvSpPr/>
                <p:nvPr/>
              </p:nvSpPr>
              <p:spPr>
                <a:xfrm>
                  <a:off x="3631780" y="2451097"/>
                  <a:ext cx="969145" cy="96914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76" name="Oval 31">
                  <a:extLst>
                    <a:ext uri="{FF2B5EF4-FFF2-40B4-BE49-F238E27FC236}">
                      <a16:creationId xmlns:a16="http://schemas.microsoft.com/office/drawing/2014/main" id="{E91E3B9C-2C30-4E91-A3CF-2619DA6611BD}"/>
                    </a:ext>
                  </a:extLst>
                </p:cNvPr>
                <p:cNvSpPr/>
                <p:nvPr/>
              </p:nvSpPr>
              <p:spPr>
                <a:xfrm>
                  <a:off x="3681373" y="3214859"/>
                  <a:ext cx="692338" cy="69233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77" name="Oval 32">
                  <a:extLst>
                    <a:ext uri="{FF2B5EF4-FFF2-40B4-BE49-F238E27FC236}">
                      <a16:creationId xmlns:a16="http://schemas.microsoft.com/office/drawing/2014/main" id="{DCC88334-BB8B-4E90-8103-EFA8555BF133}"/>
                    </a:ext>
                  </a:extLst>
                </p:cNvPr>
                <p:cNvSpPr/>
                <p:nvPr/>
              </p:nvSpPr>
              <p:spPr>
                <a:xfrm>
                  <a:off x="4232071" y="2602088"/>
                  <a:ext cx="1150899" cy="11509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78" name="Oval 85">
                  <a:extLst>
                    <a:ext uri="{FF2B5EF4-FFF2-40B4-BE49-F238E27FC236}">
                      <a16:creationId xmlns:a16="http://schemas.microsoft.com/office/drawing/2014/main" id="{D50630F7-59A0-43A1-9B52-8F4171CE7F74}"/>
                    </a:ext>
                  </a:extLst>
                </p:cNvPr>
                <p:cNvSpPr/>
                <p:nvPr/>
              </p:nvSpPr>
              <p:spPr>
                <a:xfrm>
                  <a:off x="3857615" y="3486535"/>
                  <a:ext cx="792365" cy="79236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79" name="Oval 88">
                  <a:extLst>
                    <a:ext uri="{FF2B5EF4-FFF2-40B4-BE49-F238E27FC236}">
                      <a16:creationId xmlns:a16="http://schemas.microsoft.com/office/drawing/2014/main" id="{DF53E348-8613-43C1-9183-20F8D19BDE7A}"/>
                    </a:ext>
                  </a:extLst>
                </p:cNvPr>
                <p:cNvSpPr/>
                <p:nvPr/>
              </p:nvSpPr>
              <p:spPr>
                <a:xfrm>
                  <a:off x="4643275" y="2959747"/>
                  <a:ext cx="1312378" cy="131237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80" name="Oval 89">
                  <a:extLst>
                    <a:ext uri="{FF2B5EF4-FFF2-40B4-BE49-F238E27FC236}">
                      <a16:creationId xmlns:a16="http://schemas.microsoft.com/office/drawing/2014/main" id="{48269A04-026A-4DDA-8504-851EB974BF66}"/>
                    </a:ext>
                  </a:extLst>
                </p:cNvPr>
                <p:cNvSpPr/>
                <p:nvPr/>
              </p:nvSpPr>
              <p:spPr>
                <a:xfrm>
                  <a:off x="5510955" y="3011196"/>
                  <a:ext cx="1262266" cy="1262267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81" name="Rectangle 91">
                  <a:extLst>
                    <a:ext uri="{FF2B5EF4-FFF2-40B4-BE49-F238E27FC236}">
                      <a16:creationId xmlns:a16="http://schemas.microsoft.com/office/drawing/2014/main" id="{163651DC-87A6-42AD-A30A-703176C24A8D}"/>
                    </a:ext>
                  </a:extLst>
                </p:cNvPr>
                <p:cNvSpPr/>
                <p:nvPr/>
              </p:nvSpPr>
              <p:spPr>
                <a:xfrm>
                  <a:off x="4247109" y="4098443"/>
                  <a:ext cx="1967954" cy="172529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82" name="Oval 92">
                  <a:extLst>
                    <a:ext uri="{FF2B5EF4-FFF2-40B4-BE49-F238E27FC236}">
                      <a16:creationId xmlns:a16="http://schemas.microsoft.com/office/drawing/2014/main" id="{CBFE2D51-37EC-4274-A324-FABD864ADA48}"/>
                    </a:ext>
                  </a:extLst>
                </p:cNvPr>
                <p:cNvSpPr/>
                <p:nvPr/>
              </p:nvSpPr>
              <p:spPr>
                <a:xfrm>
                  <a:off x="6296024" y="3742075"/>
                  <a:ext cx="532677" cy="532677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</p:grpSp>
          <p:grpSp>
            <p:nvGrpSpPr>
              <p:cNvPr id="64" name="Group 4">
                <a:extLst>
                  <a:ext uri="{FF2B5EF4-FFF2-40B4-BE49-F238E27FC236}">
                    <a16:creationId xmlns:a16="http://schemas.microsoft.com/office/drawing/2014/main" id="{9431E661-3A9B-4FF4-B92B-06326DB85E0F}"/>
                  </a:ext>
                </a:extLst>
              </p:cNvPr>
              <p:cNvGrpSpPr/>
              <p:nvPr/>
            </p:nvGrpSpPr>
            <p:grpSpPr>
              <a:xfrm>
                <a:off x="4055658" y="1945053"/>
                <a:ext cx="4220275" cy="2333847"/>
                <a:chOff x="4055658" y="1925597"/>
                <a:chExt cx="4220275" cy="2333847"/>
              </a:xfrm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5" name="Freeform: Shape 68">
                  <a:extLst>
                    <a:ext uri="{FF2B5EF4-FFF2-40B4-BE49-F238E27FC236}">
                      <a16:creationId xmlns:a16="http://schemas.microsoft.com/office/drawing/2014/main" id="{CC71537E-078A-4E70-9C66-36621A53A6C9}"/>
                    </a:ext>
                  </a:extLst>
                </p:cNvPr>
                <p:cNvSpPr/>
                <p:nvPr/>
              </p:nvSpPr>
              <p:spPr>
                <a:xfrm>
                  <a:off x="5674127" y="2137226"/>
                  <a:ext cx="428693" cy="2119360"/>
                </a:xfrm>
                <a:custGeom>
                  <a:avLst/>
                  <a:gdLst>
                    <a:gd name="connsiteX0" fmla="*/ 477202 w 476250"/>
                    <a:gd name="connsiteY0" fmla="*/ 2308860 h 2305050"/>
                    <a:gd name="connsiteX1" fmla="*/ 0 w 476250"/>
                    <a:gd name="connsiteY1" fmla="*/ 2308860 h 2305050"/>
                    <a:gd name="connsiteX2" fmla="*/ 0 w 476250"/>
                    <a:gd name="connsiteY2" fmla="*/ 0 h 2305050"/>
                    <a:gd name="connsiteX3" fmla="*/ 477202 w 476250"/>
                    <a:gd name="connsiteY3" fmla="*/ 0 h 2305050"/>
                    <a:gd name="connsiteX4" fmla="*/ 477202 w 476250"/>
                    <a:gd name="connsiteY4" fmla="*/ 2308860 h 2305050"/>
                    <a:gd name="connsiteX5" fmla="*/ 452438 w 476250"/>
                    <a:gd name="connsiteY5" fmla="*/ 1071563 h 2305050"/>
                    <a:gd name="connsiteX6" fmla="*/ 332422 w 476250"/>
                    <a:gd name="connsiteY6" fmla="*/ 1071563 h 2305050"/>
                    <a:gd name="connsiteX7" fmla="*/ 332422 w 476250"/>
                    <a:gd name="connsiteY7" fmla="*/ 1188720 h 2305050"/>
                    <a:gd name="connsiteX8" fmla="*/ 452438 w 476250"/>
                    <a:gd name="connsiteY8" fmla="*/ 1188720 h 2305050"/>
                    <a:gd name="connsiteX9" fmla="*/ 452438 w 476250"/>
                    <a:gd name="connsiteY9" fmla="*/ 1071563 h 2305050"/>
                    <a:gd name="connsiteX10" fmla="*/ 298132 w 476250"/>
                    <a:gd name="connsiteY10" fmla="*/ 1190625 h 2305050"/>
                    <a:gd name="connsiteX11" fmla="*/ 298132 w 476250"/>
                    <a:gd name="connsiteY11" fmla="*/ 1070610 h 2305050"/>
                    <a:gd name="connsiteX12" fmla="*/ 180975 w 476250"/>
                    <a:gd name="connsiteY12" fmla="*/ 1070610 h 2305050"/>
                    <a:gd name="connsiteX13" fmla="*/ 180975 w 476250"/>
                    <a:gd name="connsiteY13" fmla="*/ 1190625 h 2305050"/>
                    <a:gd name="connsiteX14" fmla="*/ 298132 w 476250"/>
                    <a:gd name="connsiteY14" fmla="*/ 1190625 h 2305050"/>
                    <a:gd name="connsiteX15" fmla="*/ 27622 w 476250"/>
                    <a:gd name="connsiteY15" fmla="*/ 1188720 h 2305050"/>
                    <a:gd name="connsiteX16" fmla="*/ 146685 w 476250"/>
                    <a:gd name="connsiteY16" fmla="*/ 1188720 h 2305050"/>
                    <a:gd name="connsiteX17" fmla="*/ 146685 w 476250"/>
                    <a:gd name="connsiteY17" fmla="*/ 1070610 h 2305050"/>
                    <a:gd name="connsiteX18" fmla="*/ 27622 w 476250"/>
                    <a:gd name="connsiteY18" fmla="*/ 1070610 h 2305050"/>
                    <a:gd name="connsiteX19" fmla="*/ 27622 w 476250"/>
                    <a:gd name="connsiteY19" fmla="*/ 1188720 h 2305050"/>
                    <a:gd name="connsiteX20" fmla="*/ 28575 w 476250"/>
                    <a:gd name="connsiteY20" fmla="*/ 328613 h 2305050"/>
                    <a:gd name="connsiteX21" fmla="*/ 28575 w 476250"/>
                    <a:gd name="connsiteY21" fmla="*/ 448627 h 2305050"/>
                    <a:gd name="connsiteX22" fmla="*/ 147638 w 476250"/>
                    <a:gd name="connsiteY22" fmla="*/ 448627 h 2305050"/>
                    <a:gd name="connsiteX23" fmla="*/ 147638 w 476250"/>
                    <a:gd name="connsiteY23" fmla="*/ 328613 h 2305050"/>
                    <a:gd name="connsiteX24" fmla="*/ 28575 w 476250"/>
                    <a:gd name="connsiteY24" fmla="*/ 328613 h 2305050"/>
                    <a:gd name="connsiteX25" fmla="*/ 450532 w 476250"/>
                    <a:gd name="connsiteY25" fmla="*/ 744855 h 2305050"/>
                    <a:gd name="connsiteX26" fmla="*/ 450532 w 476250"/>
                    <a:gd name="connsiteY26" fmla="*/ 627697 h 2305050"/>
                    <a:gd name="connsiteX27" fmla="*/ 331470 w 476250"/>
                    <a:gd name="connsiteY27" fmla="*/ 627697 h 2305050"/>
                    <a:gd name="connsiteX28" fmla="*/ 331470 w 476250"/>
                    <a:gd name="connsiteY28" fmla="*/ 744855 h 2305050"/>
                    <a:gd name="connsiteX29" fmla="*/ 450532 w 476250"/>
                    <a:gd name="connsiteY29" fmla="*/ 744855 h 2305050"/>
                    <a:gd name="connsiteX30" fmla="*/ 147638 w 476250"/>
                    <a:gd name="connsiteY30" fmla="*/ 626745 h 2305050"/>
                    <a:gd name="connsiteX31" fmla="*/ 27622 w 476250"/>
                    <a:gd name="connsiteY31" fmla="*/ 626745 h 2305050"/>
                    <a:gd name="connsiteX32" fmla="*/ 27622 w 476250"/>
                    <a:gd name="connsiteY32" fmla="*/ 743902 h 2305050"/>
                    <a:gd name="connsiteX33" fmla="*/ 147638 w 476250"/>
                    <a:gd name="connsiteY33" fmla="*/ 743902 h 2305050"/>
                    <a:gd name="connsiteX34" fmla="*/ 147638 w 476250"/>
                    <a:gd name="connsiteY34" fmla="*/ 626745 h 2305050"/>
                    <a:gd name="connsiteX35" fmla="*/ 298132 w 476250"/>
                    <a:gd name="connsiteY35" fmla="*/ 1337310 h 2305050"/>
                    <a:gd name="connsiteX36" fmla="*/ 298132 w 476250"/>
                    <a:gd name="connsiteY36" fmla="*/ 1219200 h 2305050"/>
                    <a:gd name="connsiteX37" fmla="*/ 180975 w 476250"/>
                    <a:gd name="connsiteY37" fmla="*/ 1219200 h 2305050"/>
                    <a:gd name="connsiteX38" fmla="*/ 180975 w 476250"/>
                    <a:gd name="connsiteY38" fmla="*/ 1337310 h 2305050"/>
                    <a:gd name="connsiteX39" fmla="*/ 298132 w 476250"/>
                    <a:gd name="connsiteY39" fmla="*/ 1337310 h 2305050"/>
                    <a:gd name="connsiteX40" fmla="*/ 180022 w 476250"/>
                    <a:gd name="connsiteY40" fmla="*/ 476250 h 2305050"/>
                    <a:gd name="connsiteX41" fmla="*/ 180022 w 476250"/>
                    <a:gd name="connsiteY41" fmla="*/ 595313 h 2305050"/>
                    <a:gd name="connsiteX42" fmla="*/ 299085 w 476250"/>
                    <a:gd name="connsiteY42" fmla="*/ 595313 h 2305050"/>
                    <a:gd name="connsiteX43" fmla="*/ 299085 w 476250"/>
                    <a:gd name="connsiteY43" fmla="*/ 476250 h 2305050"/>
                    <a:gd name="connsiteX44" fmla="*/ 180022 w 476250"/>
                    <a:gd name="connsiteY44" fmla="*/ 476250 h 2305050"/>
                    <a:gd name="connsiteX45" fmla="*/ 452438 w 476250"/>
                    <a:gd name="connsiteY45" fmla="*/ 32385 h 2305050"/>
                    <a:gd name="connsiteX46" fmla="*/ 330518 w 476250"/>
                    <a:gd name="connsiteY46" fmla="*/ 32385 h 2305050"/>
                    <a:gd name="connsiteX47" fmla="*/ 330518 w 476250"/>
                    <a:gd name="connsiteY47" fmla="*/ 148590 h 2305050"/>
                    <a:gd name="connsiteX48" fmla="*/ 452438 w 476250"/>
                    <a:gd name="connsiteY48" fmla="*/ 148590 h 2305050"/>
                    <a:gd name="connsiteX49" fmla="*/ 452438 w 476250"/>
                    <a:gd name="connsiteY49" fmla="*/ 32385 h 2305050"/>
                    <a:gd name="connsiteX50" fmla="*/ 300038 w 476250"/>
                    <a:gd name="connsiteY50" fmla="*/ 31432 h 2305050"/>
                    <a:gd name="connsiteX51" fmla="*/ 180022 w 476250"/>
                    <a:gd name="connsiteY51" fmla="*/ 31432 h 2305050"/>
                    <a:gd name="connsiteX52" fmla="*/ 180022 w 476250"/>
                    <a:gd name="connsiteY52" fmla="*/ 149542 h 2305050"/>
                    <a:gd name="connsiteX53" fmla="*/ 300038 w 476250"/>
                    <a:gd name="connsiteY53" fmla="*/ 149542 h 2305050"/>
                    <a:gd name="connsiteX54" fmla="*/ 300038 w 476250"/>
                    <a:gd name="connsiteY54" fmla="*/ 31432 h 2305050"/>
                    <a:gd name="connsiteX55" fmla="*/ 300038 w 476250"/>
                    <a:gd name="connsiteY55" fmla="*/ 299085 h 2305050"/>
                    <a:gd name="connsiteX56" fmla="*/ 300038 w 476250"/>
                    <a:gd name="connsiteY56" fmla="*/ 180022 h 2305050"/>
                    <a:gd name="connsiteX57" fmla="*/ 179070 w 476250"/>
                    <a:gd name="connsiteY57" fmla="*/ 180022 h 2305050"/>
                    <a:gd name="connsiteX58" fmla="*/ 179070 w 476250"/>
                    <a:gd name="connsiteY58" fmla="*/ 299085 h 2305050"/>
                    <a:gd name="connsiteX59" fmla="*/ 300038 w 476250"/>
                    <a:gd name="connsiteY59" fmla="*/ 299085 h 2305050"/>
                    <a:gd name="connsiteX60" fmla="*/ 147638 w 476250"/>
                    <a:gd name="connsiteY60" fmla="*/ 477202 h 2305050"/>
                    <a:gd name="connsiteX61" fmla="*/ 26670 w 476250"/>
                    <a:gd name="connsiteY61" fmla="*/ 477202 h 2305050"/>
                    <a:gd name="connsiteX62" fmla="*/ 26670 w 476250"/>
                    <a:gd name="connsiteY62" fmla="*/ 594360 h 2305050"/>
                    <a:gd name="connsiteX63" fmla="*/ 147638 w 476250"/>
                    <a:gd name="connsiteY63" fmla="*/ 594360 h 2305050"/>
                    <a:gd name="connsiteX64" fmla="*/ 147638 w 476250"/>
                    <a:gd name="connsiteY64" fmla="*/ 477202 h 2305050"/>
                    <a:gd name="connsiteX65" fmla="*/ 450532 w 476250"/>
                    <a:gd name="connsiteY65" fmla="*/ 1041082 h 2305050"/>
                    <a:gd name="connsiteX66" fmla="*/ 450532 w 476250"/>
                    <a:gd name="connsiteY66" fmla="*/ 923925 h 2305050"/>
                    <a:gd name="connsiteX67" fmla="*/ 331470 w 476250"/>
                    <a:gd name="connsiteY67" fmla="*/ 923925 h 2305050"/>
                    <a:gd name="connsiteX68" fmla="*/ 331470 w 476250"/>
                    <a:gd name="connsiteY68" fmla="*/ 1041082 h 2305050"/>
                    <a:gd name="connsiteX69" fmla="*/ 450532 w 476250"/>
                    <a:gd name="connsiteY69" fmla="*/ 1041082 h 2305050"/>
                    <a:gd name="connsiteX70" fmla="*/ 332422 w 476250"/>
                    <a:gd name="connsiteY70" fmla="*/ 1218248 h 2305050"/>
                    <a:gd name="connsiteX71" fmla="*/ 332422 w 476250"/>
                    <a:gd name="connsiteY71" fmla="*/ 1336357 h 2305050"/>
                    <a:gd name="connsiteX72" fmla="*/ 451485 w 476250"/>
                    <a:gd name="connsiteY72" fmla="*/ 1336357 h 2305050"/>
                    <a:gd name="connsiteX73" fmla="*/ 451485 w 476250"/>
                    <a:gd name="connsiteY73" fmla="*/ 1218248 h 2305050"/>
                    <a:gd name="connsiteX74" fmla="*/ 332422 w 476250"/>
                    <a:gd name="connsiteY74" fmla="*/ 1218248 h 2305050"/>
                    <a:gd name="connsiteX75" fmla="*/ 452438 w 476250"/>
                    <a:gd name="connsiteY75" fmla="*/ 447675 h 2305050"/>
                    <a:gd name="connsiteX76" fmla="*/ 452438 w 476250"/>
                    <a:gd name="connsiteY76" fmla="*/ 329565 h 2305050"/>
                    <a:gd name="connsiteX77" fmla="*/ 331470 w 476250"/>
                    <a:gd name="connsiteY77" fmla="*/ 329565 h 2305050"/>
                    <a:gd name="connsiteX78" fmla="*/ 331470 w 476250"/>
                    <a:gd name="connsiteY78" fmla="*/ 447675 h 2305050"/>
                    <a:gd name="connsiteX79" fmla="*/ 452438 w 476250"/>
                    <a:gd name="connsiteY79" fmla="*/ 447675 h 2305050"/>
                    <a:gd name="connsiteX80" fmla="*/ 300038 w 476250"/>
                    <a:gd name="connsiteY80" fmla="*/ 448627 h 2305050"/>
                    <a:gd name="connsiteX81" fmla="*/ 300038 w 476250"/>
                    <a:gd name="connsiteY81" fmla="*/ 328613 h 2305050"/>
                    <a:gd name="connsiteX82" fmla="*/ 180022 w 476250"/>
                    <a:gd name="connsiteY82" fmla="*/ 328613 h 2305050"/>
                    <a:gd name="connsiteX83" fmla="*/ 180022 w 476250"/>
                    <a:gd name="connsiteY83" fmla="*/ 448627 h 2305050"/>
                    <a:gd name="connsiteX84" fmla="*/ 300038 w 476250"/>
                    <a:gd name="connsiteY84" fmla="*/ 448627 h 2305050"/>
                    <a:gd name="connsiteX85" fmla="*/ 146685 w 476250"/>
                    <a:gd name="connsiteY85" fmla="*/ 299085 h 2305050"/>
                    <a:gd name="connsiteX86" fmla="*/ 146685 w 476250"/>
                    <a:gd name="connsiteY86" fmla="*/ 181927 h 2305050"/>
                    <a:gd name="connsiteX87" fmla="*/ 27622 w 476250"/>
                    <a:gd name="connsiteY87" fmla="*/ 181927 h 2305050"/>
                    <a:gd name="connsiteX88" fmla="*/ 27622 w 476250"/>
                    <a:gd name="connsiteY88" fmla="*/ 299085 h 2305050"/>
                    <a:gd name="connsiteX89" fmla="*/ 146685 w 476250"/>
                    <a:gd name="connsiteY89" fmla="*/ 299085 h 2305050"/>
                    <a:gd name="connsiteX90" fmla="*/ 145732 w 476250"/>
                    <a:gd name="connsiteY90" fmla="*/ 889635 h 2305050"/>
                    <a:gd name="connsiteX91" fmla="*/ 145732 w 476250"/>
                    <a:gd name="connsiteY91" fmla="*/ 772477 h 2305050"/>
                    <a:gd name="connsiteX92" fmla="*/ 28575 w 476250"/>
                    <a:gd name="connsiteY92" fmla="*/ 772477 h 2305050"/>
                    <a:gd name="connsiteX93" fmla="*/ 28575 w 476250"/>
                    <a:gd name="connsiteY93" fmla="*/ 889635 h 2305050"/>
                    <a:gd name="connsiteX94" fmla="*/ 145732 w 476250"/>
                    <a:gd name="connsiteY94" fmla="*/ 889635 h 2305050"/>
                    <a:gd name="connsiteX95" fmla="*/ 179070 w 476250"/>
                    <a:gd name="connsiteY95" fmla="*/ 889635 h 2305050"/>
                    <a:gd name="connsiteX96" fmla="*/ 298132 w 476250"/>
                    <a:gd name="connsiteY96" fmla="*/ 889635 h 2305050"/>
                    <a:gd name="connsiteX97" fmla="*/ 298132 w 476250"/>
                    <a:gd name="connsiteY97" fmla="*/ 772477 h 2305050"/>
                    <a:gd name="connsiteX98" fmla="*/ 179070 w 476250"/>
                    <a:gd name="connsiteY98" fmla="*/ 772477 h 2305050"/>
                    <a:gd name="connsiteX99" fmla="*/ 179070 w 476250"/>
                    <a:gd name="connsiteY99" fmla="*/ 889635 h 2305050"/>
                    <a:gd name="connsiteX100" fmla="*/ 450532 w 476250"/>
                    <a:gd name="connsiteY100" fmla="*/ 890588 h 2305050"/>
                    <a:gd name="connsiteX101" fmla="*/ 450532 w 476250"/>
                    <a:gd name="connsiteY101" fmla="*/ 771525 h 2305050"/>
                    <a:gd name="connsiteX102" fmla="*/ 331470 w 476250"/>
                    <a:gd name="connsiteY102" fmla="*/ 771525 h 2305050"/>
                    <a:gd name="connsiteX103" fmla="*/ 331470 w 476250"/>
                    <a:gd name="connsiteY103" fmla="*/ 890588 h 2305050"/>
                    <a:gd name="connsiteX104" fmla="*/ 450532 w 476250"/>
                    <a:gd name="connsiteY104" fmla="*/ 890588 h 2305050"/>
                    <a:gd name="connsiteX105" fmla="*/ 298132 w 476250"/>
                    <a:gd name="connsiteY105" fmla="*/ 1370648 h 2305050"/>
                    <a:gd name="connsiteX106" fmla="*/ 180022 w 476250"/>
                    <a:gd name="connsiteY106" fmla="*/ 1370648 h 2305050"/>
                    <a:gd name="connsiteX107" fmla="*/ 180022 w 476250"/>
                    <a:gd name="connsiteY107" fmla="*/ 1486853 h 2305050"/>
                    <a:gd name="connsiteX108" fmla="*/ 298132 w 476250"/>
                    <a:gd name="connsiteY108" fmla="*/ 1486853 h 2305050"/>
                    <a:gd name="connsiteX109" fmla="*/ 298132 w 476250"/>
                    <a:gd name="connsiteY109" fmla="*/ 1370648 h 2305050"/>
                    <a:gd name="connsiteX110" fmla="*/ 299085 w 476250"/>
                    <a:gd name="connsiteY110" fmla="*/ 1632585 h 2305050"/>
                    <a:gd name="connsiteX111" fmla="*/ 299085 w 476250"/>
                    <a:gd name="connsiteY111" fmla="*/ 1516380 h 2305050"/>
                    <a:gd name="connsiteX112" fmla="*/ 179070 w 476250"/>
                    <a:gd name="connsiteY112" fmla="*/ 1516380 h 2305050"/>
                    <a:gd name="connsiteX113" fmla="*/ 179070 w 476250"/>
                    <a:gd name="connsiteY113" fmla="*/ 1632585 h 2305050"/>
                    <a:gd name="connsiteX114" fmla="*/ 299085 w 476250"/>
                    <a:gd name="connsiteY114" fmla="*/ 1632585 h 2305050"/>
                    <a:gd name="connsiteX115" fmla="*/ 146685 w 476250"/>
                    <a:gd name="connsiteY115" fmla="*/ 1370648 h 2305050"/>
                    <a:gd name="connsiteX116" fmla="*/ 28575 w 476250"/>
                    <a:gd name="connsiteY116" fmla="*/ 1370648 h 2305050"/>
                    <a:gd name="connsiteX117" fmla="*/ 28575 w 476250"/>
                    <a:gd name="connsiteY117" fmla="*/ 1486853 h 2305050"/>
                    <a:gd name="connsiteX118" fmla="*/ 146685 w 476250"/>
                    <a:gd name="connsiteY118" fmla="*/ 1486853 h 2305050"/>
                    <a:gd name="connsiteX119" fmla="*/ 146685 w 476250"/>
                    <a:gd name="connsiteY119" fmla="*/ 1370648 h 2305050"/>
                    <a:gd name="connsiteX120" fmla="*/ 449580 w 476250"/>
                    <a:gd name="connsiteY120" fmla="*/ 1631632 h 2305050"/>
                    <a:gd name="connsiteX121" fmla="*/ 449580 w 476250"/>
                    <a:gd name="connsiteY121" fmla="*/ 1514475 h 2305050"/>
                    <a:gd name="connsiteX122" fmla="*/ 332422 w 476250"/>
                    <a:gd name="connsiteY122" fmla="*/ 1514475 h 2305050"/>
                    <a:gd name="connsiteX123" fmla="*/ 332422 w 476250"/>
                    <a:gd name="connsiteY123" fmla="*/ 1631632 h 2305050"/>
                    <a:gd name="connsiteX124" fmla="*/ 449580 w 476250"/>
                    <a:gd name="connsiteY124" fmla="*/ 1631632 h 2305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</a:cxnLst>
                  <a:rect l="l" t="t" r="r" b="b"/>
                  <a:pathLst>
                    <a:path w="476250" h="2305050">
                      <a:moveTo>
                        <a:pt x="477202" y="2308860"/>
                      </a:moveTo>
                      <a:cubicBezTo>
                        <a:pt x="316230" y="2308860"/>
                        <a:pt x="160020" y="2308860"/>
                        <a:pt x="0" y="2308860"/>
                      </a:cubicBezTo>
                      <a:cubicBezTo>
                        <a:pt x="0" y="1539240"/>
                        <a:pt x="0" y="771525"/>
                        <a:pt x="0" y="0"/>
                      </a:cubicBezTo>
                      <a:cubicBezTo>
                        <a:pt x="157163" y="0"/>
                        <a:pt x="315277" y="0"/>
                        <a:pt x="477202" y="0"/>
                      </a:cubicBezTo>
                      <a:cubicBezTo>
                        <a:pt x="477202" y="767715"/>
                        <a:pt x="477202" y="1536382"/>
                        <a:pt x="477202" y="2308860"/>
                      </a:cubicBezTo>
                      <a:close/>
                      <a:moveTo>
                        <a:pt x="452438" y="1071563"/>
                      </a:moveTo>
                      <a:cubicBezTo>
                        <a:pt x="412432" y="1071563"/>
                        <a:pt x="372427" y="1071563"/>
                        <a:pt x="332422" y="1071563"/>
                      </a:cubicBezTo>
                      <a:cubicBezTo>
                        <a:pt x="332422" y="1112520"/>
                        <a:pt x="332422" y="1150620"/>
                        <a:pt x="332422" y="1188720"/>
                      </a:cubicBezTo>
                      <a:cubicBezTo>
                        <a:pt x="374332" y="1188720"/>
                        <a:pt x="412432" y="1188720"/>
                        <a:pt x="452438" y="1188720"/>
                      </a:cubicBezTo>
                      <a:cubicBezTo>
                        <a:pt x="452438" y="1147763"/>
                        <a:pt x="452438" y="1111567"/>
                        <a:pt x="452438" y="1071563"/>
                      </a:cubicBezTo>
                      <a:close/>
                      <a:moveTo>
                        <a:pt x="298132" y="1190625"/>
                      </a:moveTo>
                      <a:cubicBezTo>
                        <a:pt x="298132" y="1147763"/>
                        <a:pt x="298132" y="1108710"/>
                        <a:pt x="298132" y="1070610"/>
                      </a:cubicBezTo>
                      <a:cubicBezTo>
                        <a:pt x="256222" y="1070610"/>
                        <a:pt x="218122" y="1070610"/>
                        <a:pt x="180975" y="1070610"/>
                      </a:cubicBezTo>
                      <a:cubicBezTo>
                        <a:pt x="180975" y="1112520"/>
                        <a:pt x="180975" y="1151573"/>
                        <a:pt x="180975" y="1190625"/>
                      </a:cubicBezTo>
                      <a:cubicBezTo>
                        <a:pt x="220980" y="1190625"/>
                        <a:pt x="257175" y="1190625"/>
                        <a:pt x="298132" y="1190625"/>
                      </a:cubicBezTo>
                      <a:close/>
                      <a:moveTo>
                        <a:pt x="27622" y="1188720"/>
                      </a:moveTo>
                      <a:cubicBezTo>
                        <a:pt x="68580" y="1188720"/>
                        <a:pt x="106680" y="1188720"/>
                        <a:pt x="146685" y="1188720"/>
                      </a:cubicBezTo>
                      <a:cubicBezTo>
                        <a:pt x="146685" y="1146810"/>
                        <a:pt x="146685" y="1108710"/>
                        <a:pt x="146685" y="1070610"/>
                      </a:cubicBezTo>
                      <a:cubicBezTo>
                        <a:pt x="104775" y="1070610"/>
                        <a:pt x="66675" y="1070610"/>
                        <a:pt x="27622" y="1070610"/>
                      </a:cubicBezTo>
                      <a:cubicBezTo>
                        <a:pt x="27622" y="1112520"/>
                        <a:pt x="27622" y="1149667"/>
                        <a:pt x="27622" y="1188720"/>
                      </a:cubicBezTo>
                      <a:close/>
                      <a:moveTo>
                        <a:pt x="28575" y="328613"/>
                      </a:moveTo>
                      <a:cubicBezTo>
                        <a:pt x="28575" y="372427"/>
                        <a:pt x="28575" y="410527"/>
                        <a:pt x="28575" y="448627"/>
                      </a:cubicBezTo>
                      <a:cubicBezTo>
                        <a:pt x="70485" y="448627"/>
                        <a:pt x="107632" y="448627"/>
                        <a:pt x="147638" y="448627"/>
                      </a:cubicBezTo>
                      <a:cubicBezTo>
                        <a:pt x="147638" y="407670"/>
                        <a:pt x="147638" y="369570"/>
                        <a:pt x="147638" y="328613"/>
                      </a:cubicBezTo>
                      <a:cubicBezTo>
                        <a:pt x="106680" y="328613"/>
                        <a:pt x="68580" y="328613"/>
                        <a:pt x="28575" y="328613"/>
                      </a:cubicBezTo>
                      <a:close/>
                      <a:moveTo>
                        <a:pt x="450532" y="744855"/>
                      </a:moveTo>
                      <a:cubicBezTo>
                        <a:pt x="450532" y="702945"/>
                        <a:pt x="450532" y="664845"/>
                        <a:pt x="450532" y="627697"/>
                      </a:cubicBezTo>
                      <a:cubicBezTo>
                        <a:pt x="408622" y="627697"/>
                        <a:pt x="369570" y="627697"/>
                        <a:pt x="331470" y="627697"/>
                      </a:cubicBezTo>
                      <a:cubicBezTo>
                        <a:pt x="331470" y="668655"/>
                        <a:pt x="331470" y="705802"/>
                        <a:pt x="331470" y="744855"/>
                      </a:cubicBezTo>
                      <a:cubicBezTo>
                        <a:pt x="371475" y="744855"/>
                        <a:pt x="409575" y="744855"/>
                        <a:pt x="450532" y="744855"/>
                      </a:cubicBezTo>
                      <a:close/>
                      <a:moveTo>
                        <a:pt x="147638" y="626745"/>
                      </a:moveTo>
                      <a:cubicBezTo>
                        <a:pt x="106680" y="626745"/>
                        <a:pt x="67627" y="626745"/>
                        <a:pt x="27622" y="626745"/>
                      </a:cubicBezTo>
                      <a:cubicBezTo>
                        <a:pt x="27622" y="667702"/>
                        <a:pt x="27622" y="706755"/>
                        <a:pt x="27622" y="743902"/>
                      </a:cubicBezTo>
                      <a:cubicBezTo>
                        <a:pt x="69532" y="743902"/>
                        <a:pt x="107632" y="743902"/>
                        <a:pt x="147638" y="743902"/>
                      </a:cubicBezTo>
                      <a:cubicBezTo>
                        <a:pt x="147638" y="702945"/>
                        <a:pt x="147638" y="665797"/>
                        <a:pt x="147638" y="626745"/>
                      </a:cubicBezTo>
                      <a:close/>
                      <a:moveTo>
                        <a:pt x="298132" y="1337310"/>
                      </a:moveTo>
                      <a:cubicBezTo>
                        <a:pt x="298132" y="1295400"/>
                        <a:pt x="298132" y="1257300"/>
                        <a:pt x="298132" y="1219200"/>
                      </a:cubicBezTo>
                      <a:cubicBezTo>
                        <a:pt x="256222" y="1219200"/>
                        <a:pt x="219075" y="1219200"/>
                        <a:pt x="180975" y="1219200"/>
                      </a:cubicBezTo>
                      <a:cubicBezTo>
                        <a:pt x="180975" y="1260157"/>
                        <a:pt x="180975" y="1298257"/>
                        <a:pt x="180975" y="1337310"/>
                      </a:cubicBezTo>
                      <a:cubicBezTo>
                        <a:pt x="220980" y="1337310"/>
                        <a:pt x="257175" y="1337310"/>
                        <a:pt x="298132" y="1337310"/>
                      </a:cubicBezTo>
                      <a:close/>
                      <a:moveTo>
                        <a:pt x="180022" y="476250"/>
                      </a:moveTo>
                      <a:cubicBezTo>
                        <a:pt x="180022" y="518160"/>
                        <a:pt x="180022" y="556260"/>
                        <a:pt x="180022" y="595313"/>
                      </a:cubicBezTo>
                      <a:cubicBezTo>
                        <a:pt x="220980" y="595313"/>
                        <a:pt x="259080" y="595313"/>
                        <a:pt x="299085" y="595313"/>
                      </a:cubicBezTo>
                      <a:cubicBezTo>
                        <a:pt x="299085" y="554355"/>
                        <a:pt x="299085" y="516255"/>
                        <a:pt x="299085" y="476250"/>
                      </a:cubicBezTo>
                      <a:cubicBezTo>
                        <a:pt x="259080" y="476250"/>
                        <a:pt x="220980" y="476250"/>
                        <a:pt x="180022" y="476250"/>
                      </a:cubicBezTo>
                      <a:close/>
                      <a:moveTo>
                        <a:pt x="452438" y="32385"/>
                      </a:moveTo>
                      <a:cubicBezTo>
                        <a:pt x="411480" y="32385"/>
                        <a:pt x="372427" y="32385"/>
                        <a:pt x="330518" y="32385"/>
                      </a:cubicBezTo>
                      <a:cubicBezTo>
                        <a:pt x="330518" y="71438"/>
                        <a:pt x="330518" y="108585"/>
                        <a:pt x="330518" y="148590"/>
                      </a:cubicBezTo>
                      <a:cubicBezTo>
                        <a:pt x="371475" y="148590"/>
                        <a:pt x="411480" y="148590"/>
                        <a:pt x="452438" y="148590"/>
                      </a:cubicBezTo>
                      <a:cubicBezTo>
                        <a:pt x="452438" y="109538"/>
                        <a:pt x="452438" y="73342"/>
                        <a:pt x="452438" y="32385"/>
                      </a:cubicBezTo>
                      <a:close/>
                      <a:moveTo>
                        <a:pt x="300038" y="31432"/>
                      </a:moveTo>
                      <a:cubicBezTo>
                        <a:pt x="257175" y="31432"/>
                        <a:pt x="219075" y="31432"/>
                        <a:pt x="180022" y="31432"/>
                      </a:cubicBezTo>
                      <a:cubicBezTo>
                        <a:pt x="180022" y="72390"/>
                        <a:pt x="180022" y="111442"/>
                        <a:pt x="180022" y="149542"/>
                      </a:cubicBezTo>
                      <a:cubicBezTo>
                        <a:pt x="221932" y="149542"/>
                        <a:pt x="260985" y="149542"/>
                        <a:pt x="300038" y="149542"/>
                      </a:cubicBezTo>
                      <a:cubicBezTo>
                        <a:pt x="300038" y="108585"/>
                        <a:pt x="300038" y="71438"/>
                        <a:pt x="300038" y="31432"/>
                      </a:cubicBezTo>
                      <a:close/>
                      <a:moveTo>
                        <a:pt x="300038" y="299085"/>
                      </a:moveTo>
                      <a:cubicBezTo>
                        <a:pt x="300038" y="257175"/>
                        <a:pt x="300038" y="220027"/>
                        <a:pt x="300038" y="180022"/>
                      </a:cubicBezTo>
                      <a:cubicBezTo>
                        <a:pt x="259080" y="180022"/>
                        <a:pt x="220027" y="180022"/>
                        <a:pt x="179070" y="180022"/>
                      </a:cubicBezTo>
                      <a:cubicBezTo>
                        <a:pt x="179070" y="220027"/>
                        <a:pt x="179070" y="258127"/>
                        <a:pt x="179070" y="299085"/>
                      </a:cubicBezTo>
                      <a:cubicBezTo>
                        <a:pt x="220027" y="299085"/>
                        <a:pt x="258127" y="299085"/>
                        <a:pt x="300038" y="299085"/>
                      </a:cubicBezTo>
                      <a:close/>
                      <a:moveTo>
                        <a:pt x="147638" y="477202"/>
                      </a:moveTo>
                      <a:cubicBezTo>
                        <a:pt x="104775" y="477202"/>
                        <a:pt x="66675" y="477202"/>
                        <a:pt x="26670" y="477202"/>
                      </a:cubicBezTo>
                      <a:cubicBezTo>
                        <a:pt x="26670" y="517207"/>
                        <a:pt x="26670" y="554355"/>
                        <a:pt x="26670" y="594360"/>
                      </a:cubicBezTo>
                      <a:cubicBezTo>
                        <a:pt x="67627" y="594360"/>
                        <a:pt x="106680" y="594360"/>
                        <a:pt x="147638" y="594360"/>
                      </a:cubicBezTo>
                      <a:cubicBezTo>
                        <a:pt x="147638" y="554355"/>
                        <a:pt x="147638" y="517207"/>
                        <a:pt x="147638" y="477202"/>
                      </a:cubicBezTo>
                      <a:close/>
                      <a:moveTo>
                        <a:pt x="450532" y="1041082"/>
                      </a:moveTo>
                      <a:cubicBezTo>
                        <a:pt x="450532" y="1001077"/>
                        <a:pt x="450532" y="962025"/>
                        <a:pt x="450532" y="923925"/>
                      </a:cubicBezTo>
                      <a:cubicBezTo>
                        <a:pt x="408622" y="923925"/>
                        <a:pt x="370522" y="923925"/>
                        <a:pt x="331470" y="923925"/>
                      </a:cubicBezTo>
                      <a:cubicBezTo>
                        <a:pt x="331470" y="964882"/>
                        <a:pt x="331470" y="1002030"/>
                        <a:pt x="331470" y="1041082"/>
                      </a:cubicBezTo>
                      <a:cubicBezTo>
                        <a:pt x="372427" y="1041082"/>
                        <a:pt x="410527" y="1041082"/>
                        <a:pt x="450532" y="1041082"/>
                      </a:cubicBezTo>
                      <a:close/>
                      <a:moveTo>
                        <a:pt x="332422" y="1218248"/>
                      </a:moveTo>
                      <a:cubicBezTo>
                        <a:pt x="332422" y="1258253"/>
                        <a:pt x="332422" y="1296353"/>
                        <a:pt x="332422" y="1336357"/>
                      </a:cubicBezTo>
                      <a:cubicBezTo>
                        <a:pt x="373380" y="1336357"/>
                        <a:pt x="410527" y="1336357"/>
                        <a:pt x="451485" y="1336357"/>
                      </a:cubicBezTo>
                      <a:cubicBezTo>
                        <a:pt x="451485" y="1296353"/>
                        <a:pt x="451485" y="1257300"/>
                        <a:pt x="451485" y="1218248"/>
                      </a:cubicBezTo>
                      <a:cubicBezTo>
                        <a:pt x="409575" y="1218248"/>
                        <a:pt x="372427" y="1218248"/>
                        <a:pt x="332422" y="1218248"/>
                      </a:cubicBezTo>
                      <a:close/>
                      <a:moveTo>
                        <a:pt x="452438" y="447675"/>
                      </a:moveTo>
                      <a:cubicBezTo>
                        <a:pt x="452438" y="406717"/>
                        <a:pt x="452438" y="369570"/>
                        <a:pt x="452438" y="329565"/>
                      </a:cubicBezTo>
                      <a:cubicBezTo>
                        <a:pt x="411480" y="329565"/>
                        <a:pt x="371475" y="329565"/>
                        <a:pt x="331470" y="329565"/>
                      </a:cubicBezTo>
                      <a:cubicBezTo>
                        <a:pt x="331470" y="370522"/>
                        <a:pt x="331470" y="408622"/>
                        <a:pt x="331470" y="447675"/>
                      </a:cubicBezTo>
                      <a:cubicBezTo>
                        <a:pt x="371475" y="447675"/>
                        <a:pt x="409575" y="447675"/>
                        <a:pt x="452438" y="447675"/>
                      </a:cubicBezTo>
                      <a:close/>
                      <a:moveTo>
                        <a:pt x="300038" y="448627"/>
                      </a:moveTo>
                      <a:cubicBezTo>
                        <a:pt x="300038" y="405765"/>
                        <a:pt x="300038" y="368617"/>
                        <a:pt x="300038" y="328613"/>
                      </a:cubicBezTo>
                      <a:cubicBezTo>
                        <a:pt x="258127" y="328613"/>
                        <a:pt x="219075" y="328613"/>
                        <a:pt x="180022" y="328613"/>
                      </a:cubicBezTo>
                      <a:cubicBezTo>
                        <a:pt x="180022" y="370522"/>
                        <a:pt x="180022" y="408622"/>
                        <a:pt x="180022" y="448627"/>
                      </a:cubicBezTo>
                      <a:cubicBezTo>
                        <a:pt x="220980" y="448627"/>
                        <a:pt x="258127" y="448627"/>
                        <a:pt x="300038" y="448627"/>
                      </a:cubicBezTo>
                      <a:close/>
                      <a:moveTo>
                        <a:pt x="146685" y="299085"/>
                      </a:moveTo>
                      <a:cubicBezTo>
                        <a:pt x="146685" y="256222"/>
                        <a:pt x="146685" y="218122"/>
                        <a:pt x="146685" y="181927"/>
                      </a:cubicBezTo>
                      <a:cubicBezTo>
                        <a:pt x="103822" y="181927"/>
                        <a:pt x="65722" y="181927"/>
                        <a:pt x="27622" y="181927"/>
                      </a:cubicBezTo>
                      <a:cubicBezTo>
                        <a:pt x="27622" y="222885"/>
                        <a:pt x="27622" y="260032"/>
                        <a:pt x="27622" y="299085"/>
                      </a:cubicBezTo>
                      <a:cubicBezTo>
                        <a:pt x="67627" y="299085"/>
                        <a:pt x="104775" y="299085"/>
                        <a:pt x="146685" y="299085"/>
                      </a:cubicBezTo>
                      <a:close/>
                      <a:moveTo>
                        <a:pt x="145732" y="889635"/>
                      </a:moveTo>
                      <a:cubicBezTo>
                        <a:pt x="145732" y="848677"/>
                        <a:pt x="145732" y="810577"/>
                        <a:pt x="145732" y="772477"/>
                      </a:cubicBezTo>
                      <a:cubicBezTo>
                        <a:pt x="103822" y="772477"/>
                        <a:pt x="66675" y="772477"/>
                        <a:pt x="28575" y="772477"/>
                      </a:cubicBezTo>
                      <a:cubicBezTo>
                        <a:pt x="28575" y="813435"/>
                        <a:pt x="28575" y="851535"/>
                        <a:pt x="28575" y="889635"/>
                      </a:cubicBezTo>
                      <a:cubicBezTo>
                        <a:pt x="70485" y="889635"/>
                        <a:pt x="107632" y="889635"/>
                        <a:pt x="145732" y="889635"/>
                      </a:cubicBezTo>
                      <a:close/>
                      <a:moveTo>
                        <a:pt x="179070" y="889635"/>
                      </a:moveTo>
                      <a:cubicBezTo>
                        <a:pt x="220027" y="889635"/>
                        <a:pt x="258127" y="889635"/>
                        <a:pt x="298132" y="889635"/>
                      </a:cubicBezTo>
                      <a:cubicBezTo>
                        <a:pt x="298132" y="848677"/>
                        <a:pt x="298132" y="810577"/>
                        <a:pt x="298132" y="772477"/>
                      </a:cubicBezTo>
                      <a:cubicBezTo>
                        <a:pt x="256222" y="772477"/>
                        <a:pt x="219075" y="772477"/>
                        <a:pt x="179070" y="772477"/>
                      </a:cubicBezTo>
                      <a:cubicBezTo>
                        <a:pt x="179070" y="812482"/>
                        <a:pt x="179070" y="849630"/>
                        <a:pt x="179070" y="889635"/>
                      </a:cubicBezTo>
                      <a:close/>
                      <a:moveTo>
                        <a:pt x="450532" y="890588"/>
                      </a:moveTo>
                      <a:cubicBezTo>
                        <a:pt x="450532" y="849630"/>
                        <a:pt x="450532" y="811530"/>
                        <a:pt x="450532" y="771525"/>
                      </a:cubicBezTo>
                      <a:cubicBezTo>
                        <a:pt x="409575" y="771525"/>
                        <a:pt x="372427" y="771525"/>
                        <a:pt x="331470" y="771525"/>
                      </a:cubicBezTo>
                      <a:cubicBezTo>
                        <a:pt x="331470" y="811530"/>
                        <a:pt x="331470" y="850582"/>
                        <a:pt x="331470" y="890588"/>
                      </a:cubicBezTo>
                      <a:cubicBezTo>
                        <a:pt x="372427" y="890588"/>
                        <a:pt x="410527" y="890588"/>
                        <a:pt x="450532" y="890588"/>
                      </a:cubicBezTo>
                      <a:close/>
                      <a:moveTo>
                        <a:pt x="298132" y="1370648"/>
                      </a:moveTo>
                      <a:cubicBezTo>
                        <a:pt x="257175" y="1370648"/>
                        <a:pt x="218122" y="1370648"/>
                        <a:pt x="180022" y="1370648"/>
                      </a:cubicBezTo>
                      <a:cubicBezTo>
                        <a:pt x="180022" y="1410653"/>
                        <a:pt x="180022" y="1447800"/>
                        <a:pt x="180022" y="1486853"/>
                      </a:cubicBezTo>
                      <a:cubicBezTo>
                        <a:pt x="220980" y="1486853"/>
                        <a:pt x="257175" y="1486853"/>
                        <a:pt x="298132" y="1486853"/>
                      </a:cubicBezTo>
                      <a:cubicBezTo>
                        <a:pt x="298132" y="1447800"/>
                        <a:pt x="298132" y="1411605"/>
                        <a:pt x="298132" y="1370648"/>
                      </a:cubicBezTo>
                      <a:close/>
                      <a:moveTo>
                        <a:pt x="299085" y="1632585"/>
                      </a:moveTo>
                      <a:cubicBezTo>
                        <a:pt x="299085" y="1590675"/>
                        <a:pt x="299085" y="1553528"/>
                        <a:pt x="299085" y="1516380"/>
                      </a:cubicBezTo>
                      <a:cubicBezTo>
                        <a:pt x="258127" y="1516380"/>
                        <a:pt x="219075" y="1516380"/>
                        <a:pt x="179070" y="1516380"/>
                      </a:cubicBezTo>
                      <a:cubicBezTo>
                        <a:pt x="179070" y="1557338"/>
                        <a:pt x="179070" y="1594485"/>
                        <a:pt x="179070" y="1632585"/>
                      </a:cubicBezTo>
                      <a:cubicBezTo>
                        <a:pt x="219075" y="1632585"/>
                        <a:pt x="256222" y="1632585"/>
                        <a:pt x="299085" y="1632585"/>
                      </a:cubicBezTo>
                      <a:close/>
                      <a:moveTo>
                        <a:pt x="146685" y="1370648"/>
                      </a:moveTo>
                      <a:cubicBezTo>
                        <a:pt x="104775" y="1370648"/>
                        <a:pt x="65722" y="1370648"/>
                        <a:pt x="28575" y="1370648"/>
                      </a:cubicBezTo>
                      <a:cubicBezTo>
                        <a:pt x="28575" y="1410653"/>
                        <a:pt x="28575" y="1447800"/>
                        <a:pt x="28575" y="1486853"/>
                      </a:cubicBezTo>
                      <a:cubicBezTo>
                        <a:pt x="69532" y="1486853"/>
                        <a:pt x="106680" y="1486853"/>
                        <a:pt x="146685" y="1486853"/>
                      </a:cubicBezTo>
                      <a:cubicBezTo>
                        <a:pt x="146685" y="1447800"/>
                        <a:pt x="146685" y="1410653"/>
                        <a:pt x="146685" y="1370648"/>
                      </a:cubicBezTo>
                      <a:close/>
                      <a:moveTo>
                        <a:pt x="449580" y="1631632"/>
                      </a:moveTo>
                      <a:cubicBezTo>
                        <a:pt x="449580" y="1591628"/>
                        <a:pt x="449580" y="1553528"/>
                        <a:pt x="449580" y="1514475"/>
                      </a:cubicBezTo>
                      <a:cubicBezTo>
                        <a:pt x="409575" y="1514475"/>
                        <a:pt x="372427" y="1514475"/>
                        <a:pt x="332422" y="1514475"/>
                      </a:cubicBezTo>
                      <a:cubicBezTo>
                        <a:pt x="332422" y="1554480"/>
                        <a:pt x="332422" y="1592580"/>
                        <a:pt x="332422" y="1631632"/>
                      </a:cubicBezTo>
                      <a:cubicBezTo>
                        <a:pt x="373380" y="1631632"/>
                        <a:pt x="410527" y="1631632"/>
                        <a:pt x="449580" y="163163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: Shape 69">
                  <a:extLst>
                    <a:ext uri="{FF2B5EF4-FFF2-40B4-BE49-F238E27FC236}">
                      <a16:creationId xmlns:a16="http://schemas.microsoft.com/office/drawing/2014/main" id="{E604772B-C64F-4BFB-94F9-1B5AAB374302}"/>
                    </a:ext>
                  </a:extLst>
                </p:cNvPr>
                <p:cNvSpPr/>
                <p:nvPr/>
              </p:nvSpPr>
              <p:spPr>
                <a:xfrm>
                  <a:off x="6153901" y="2280010"/>
                  <a:ext cx="565541" cy="1976576"/>
                </a:xfrm>
                <a:custGeom>
                  <a:avLst/>
                  <a:gdLst>
                    <a:gd name="connsiteX0" fmla="*/ 335796 w 565541"/>
                    <a:gd name="connsiteY0" fmla="*/ 1531565 h 1976576"/>
                    <a:gd name="connsiteX1" fmla="*/ 335796 w 565541"/>
                    <a:gd name="connsiteY1" fmla="*/ 1585857 h 1976576"/>
                    <a:gd name="connsiteX2" fmla="*/ 441823 w 565541"/>
                    <a:gd name="connsiteY2" fmla="*/ 1585857 h 1976576"/>
                    <a:gd name="connsiteX3" fmla="*/ 441823 w 565541"/>
                    <a:gd name="connsiteY3" fmla="*/ 1531565 h 1976576"/>
                    <a:gd name="connsiteX4" fmla="*/ 123718 w 565541"/>
                    <a:gd name="connsiteY4" fmla="*/ 1526871 h 1976576"/>
                    <a:gd name="connsiteX5" fmla="*/ 123718 w 565541"/>
                    <a:gd name="connsiteY5" fmla="*/ 1581163 h 1976576"/>
                    <a:gd name="connsiteX6" fmla="*/ 229745 w 565541"/>
                    <a:gd name="connsiteY6" fmla="*/ 1581163 h 1976576"/>
                    <a:gd name="connsiteX7" fmla="*/ 229745 w 565541"/>
                    <a:gd name="connsiteY7" fmla="*/ 1526871 h 1976576"/>
                    <a:gd name="connsiteX8" fmla="*/ 335796 w 565541"/>
                    <a:gd name="connsiteY8" fmla="*/ 1409581 h 1976576"/>
                    <a:gd name="connsiteX9" fmla="*/ 335796 w 565541"/>
                    <a:gd name="connsiteY9" fmla="*/ 1463873 h 1976576"/>
                    <a:gd name="connsiteX10" fmla="*/ 441823 w 565541"/>
                    <a:gd name="connsiteY10" fmla="*/ 1463873 h 1976576"/>
                    <a:gd name="connsiteX11" fmla="*/ 441823 w 565541"/>
                    <a:gd name="connsiteY11" fmla="*/ 1409581 h 1976576"/>
                    <a:gd name="connsiteX12" fmla="*/ 123718 w 565541"/>
                    <a:gd name="connsiteY12" fmla="*/ 1404887 h 1976576"/>
                    <a:gd name="connsiteX13" fmla="*/ 123718 w 565541"/>
                    <a:gd name="connsiteY13" fmla="*/ 1459180 h 1976576"/>
                    <a:gd name="connsiteX14" fmla="*/ 229745 w 565541"/>
                    <a:gd name="connsiteY14" fmla="*/ 1459180 h 1976576"/>
                    <a:gd name="connsiteX15" fmla="*/ 229745 w 565541"/>
                    <a:gd name="connsiteY15" fmla="*/ 1404887 h 1976576"/>
                    <a:gd name="connsiteX16" fmla="*/ 335796 w 565541"/>
                    <a:gd name="connsiteY16" fmla="*/ 1287599 h 1976576"/>
                    <a:gd name="connsiteX17" fmla="*/ 335796 w 565541"/>
                    <a:gd name="connsiteY17" fmla="*/ 1341892 h 1976576"/>
                    <a:gd name="connsiteX18" fmla="*/ 441823 w 565541"/>
                    <a:gd name="connsiteY18" fmla="*/ 1341892 h 1976576"/>
                    <a:gd name="connsiteX19" fmla="*/ 441823 w 565541"/>
                    <a:gd name="connsiteY19" fmla="*/ 1287599 h 1976576"/>
                    <a:gd name="connsiteX20" fmla="*/ 123718 w 565541"/>
                    <a:gd name="connsiteY20" fmla="*/ 1282905 h 1976576"/>
                    <a:gd name="connsiteX21" fmla="*/ 123718 w 565541"/>
                    <a:gd name="connsiteY21" fmla="*/ 1337198 h 1976576"/>
                    <a:gd name="connsiteX22" fmla="*/ 229745 w 565541"/>
                    <a:gd name="connsiteY22" fmla="*/ 1337198 h 1976576"/>
                    <a:gd name="connsiteX23" fmla="*/ 229745 w 565541"/>
                    <a:gd name="connsiteY23" fmla="*/ 1282905 h 1976576"/>
                    <a:gd name="connsiteX24" fmla="*/ 335796 w 565541"/>
                    <a:gd name="connsiteY24" fmla="*/ 1165617 h 1976576"/>
                    <a:gd name="connsiteX25" fmla="*/ 335796 w 565541"/>
                    <a:gd name="connsiteY25" fmla="*/ 1219910 h 1976576"/>
                    <a:gd name="connsiteX26" fmla="*/ 441823 w 565541"/>
                    <a:gd name="connsiteY26" fmla="*/ 1219910 h 1976576"/>
                    <a:gd name="connsiteX27" fmla="*/ 441823 w 565541"/>
                    <a:gd name="connsiteY27" fmla="*/ 1165617 h 1976576"/>
                    <a:gd name="connsiteX28" fmla="*/ 123718 w 565541"/>
                    <a:gd name="connsiteY28" fmla="*/ 1160924 h 1976576"/>
                    <a:gd name="connsiteX29" fmla="*/ 123718 w 565541"/>
                    <a:gd name="connsiteY29" fmla="*/ 1215216 h 1976576"/>
                    <a:gd name="connsiteX30" fmla="*/ 229745 w 565541"/>
                    <a:gd name="connsiteY30" fmla="*/ 1215216 h 1976576"/>
                    <a:gd name="connsiteX31" fmla="*/ 229745 w 565541"/>
                    <a:gd name="connsiteY31" fmla="*/ 1160924 h 1976576"/>
                    <a:gd name="connsiteX32" fmla="*/ 335796 w 565541"/>
                    <a:gd name="connsiteY32" fmla="*/ 1043636 h 1976576"/>
                    <a:gd name="connsiteX33" fmla="*/ 335796 w 565541"/>
                    <a:gd name="connsiteY33" fmla="*/ 1097928 h 1976576"/>
                    <a:gd name="connsiteX34" fmla="*/ 441823 w 565541"/>
                    <a:gd name="connsiteY34" fmla="*/ 1097928 h 1976576"/>
                    <a:gd name="connsiteX35" fmla="*/ 441823 w 565541"/>
                    <a:gd name="connsiteY35" fmla="*/ 1043636 h 1976576"/>
                    <a:gd name="connsiteX36" fmla="*/ 123718 w 565541"/>
                    <a:gd name="connsiteY36" fmla="*/ 1038942 h 1976576"/>
                    <a:gd name="connsiteX37" fmla="*/ 123718 w 565541"/>
                    <a:gd name="connsiteY37" fmla="*/ 1093234 h 1976576"/>
                    <a:gd name="connsiteX38" fmla="*/ 229745 w 565541"/>
                    <a:gd name="connsiteY38" fmla="*/ 1093234 h 1976576"/>
                    <a:gd name="connsiteX39" fmla="*/ 229745 w 565541"/>
                    <a:gd name="connsiteY39" fmla="*/ 1038942 h 1976576"/>
                    <a:gd name="connsiteX40" fmla="*/ 335796 w 565541"/>
                    <a:gd name="connsiteY40" fmla="*/ 921654 h 1976576"/>
                    <a:gd name="connsiteX41" fmla="*/ 335796 w 565541"/>
                    <a:gd name="connsiteY41" fmla="*/ 975946 h 1976576"/>
                    <a:gd name="connsiteX42" fmla="*/ 441823 w 565541"/>
                    <a:gd name="connsiteY42" fmla="*/ 975946 h 1976576"/>
                    <a:gd name="connsiteX43" fmla="*/ 441823 w 565541"/>
                    <a:gd name="connsiteY43" fmla="*/ 921654 h 1976576"/>
                    <a:gd name="connsiteX44" fmla="*/ 123718 w 565541"/>
                    <a:gd name="connsiteY44" fmla="*/ 916960 h 1976576"/>
                    <a:gd name="connsiteX45" fmla="*/ 123718 w 565541"/>
                    <a:gd name="connsiteY45" fmla="*/ 971252 h 1976576"/>
                    <a:gd name="connsiteX46" fmla="*/ 229745 w 565541"/>
                    <a:gd name="connsiteY46" fmla="*/ 971252 h 1976576"/>
                    <a:gd name="connsiteX47" fmla="*/ 229745 w 565541"/>
                    <a:gd name="connsiteY47" fmla="*/ 916960 h 1976576"/>
                    <a:gd name="connsiteX48" fmla="*/ 335796 w 565541"/>
                    <a:gd name="connsiteY48" fmla="*/ 799672 h 1976576"/>
                    <a:gd name="connsiteX49" fmla="*/ 335796 w 565541"/>
                    <a:gd name="connsiteY49" fmla="*/ 853964 h 1976576"/>
                    <a:gd name="connsiteX50" fmla="*/ 441823 w 565541"/>
                    <a:gd name="connsiteY50" fmla="*/ 853964 h 1976576"/>
                    <a:gd name="connsiteX51" fmla="*/ 441823 w 565541"/>
                    <a:gd name="connsiteY51" fmla="*/ 799672 h 1976576"/>
                    <a:gd name="connsiteX52" fmla="*/ 123718 w 565541"/>
                    <a:gd name="connsiteY52" fmla="*/ 794978 h 1976576"/>
                    <a:gd name="connsiteX53" fmla="*/ 123718 w 565541"/>
                    <a:gd name="connsiteY53" fmla="*/ 849270 h 1976576"/>
                    <a:gd name="connsiteX54" fmla="*/ 229745 w 565541"/>
                    <a:gd name="connsiteY54" fmla="*/ 849270 h 1976576"/>
                    <a:gd name="connsiteX55" fmla="*/ 229745 w 565541"/>
                    <a:gd name="connsiteY55" fmla="*/ 794978 h 1976576"/>
                    <a:gd name="connsiteX56" fmla="*/ 335796 w 565541"/>
                    <a:gd name="connsiteY56" fmla="*/ 677690 h 1976576"/>
                    <a:gd name="connsiteX57" fmla="*/ 335796 w 565541"/>
                    <a:gd name="connsiteY57" fmla="*/ 731982 h 1976576"/>
                    <a:gd name="connsiteX58" fmla="*/ 441823 w 565541"/>
                    <a:gd name="connsiteY58" fmla="*/ 731982 h 1976576"/>
                    <a:gd name="connsiteX59" fmla="*/ 441823 w 565541"/>
                    <a:gd name="connsiteY59" fmla="*/ 677690 h 1976576"/>
                    <a:gd name="connsiteX60" fmla="*/ 123718 w 565541"/>
                    <a:gd name="connsiteY60" fmla="*/ 672996 h 1976576"/>
                    <a:gd name="connsiteX61" fmla="*/ 123718 w 565541"/>
                    <a:gd name="connsiteY61" fmla="*/ 727289 h 1976576"/>
                    <a:gd name="connsiteX62" fmla="*/ 229745 w 565541"/>
                    <a:gd name="connsiteY62" fmla="*/ 727289 h 1976576"/>
                    <a:gd name="connsiteX63" fmla="*/ 229745 w 565541"/>
                    <a:gd name="connsiteY63" fmla="*/ 672996 h 1976576"/>
                    <a:gd name="connsiteX64" fmla="*/ 335796 w 565541"/>
                    <a:gd name="connsiteY64" fmla="*/ 555708 h 1976576"/>
                    <a:gd name="connsiteX65" fmla="*/ 335796 w 565541"/>
                    <a:gd name="connsiteY65" fmla="*/ 610000 h 1976576"/>
                    <a:gd name="connsiteX66" fmla="*/ 441823 w 565541"/>
                    <a:gd name="connsiteY66" fmla="*/ 610000 h 1976576"/>
                    <a:gd name="connsiteX67" fmla="*/ 441823 w 565541"/>
                    <a:gd name="connsiteY67" fmla="*/ 555708 h 1976576"/>
                    <a:gd name="connsiteX68" fmla="*/ 123718 w 565541"/>
                    <a:gd name="connsiteY68" fmla="*/ 551014 h 1976576"/>
                    <a:gd name="connsiteX69" fmla="*/ 123718 w 565541"/>
                    <a:gd name="connsiteY69" fmla="*/ 605307 h 1976576"/>
                    <a:gd name="connsiteX70" fmla="*/ 229745 w 565541"/>
                    <a:gd name="connsiteY70" fmla="*/ 605307 h 1976576"/>
                    <a:gd name="connsiteX71" fmla="*/ 229745 w 565541"/>
                    <a:gd name="connsiteY71" fmla="*/ 551014 h 1976576"/>
                    <a:gd name="connsiteX72" fmla="*/ 335796 w 565541"/>
                    <a:gd name="connsiteY72" fmla="*/ 433726 h 1976576"/>
                    <a:gd name="connsiteX73" fmla="*/ 335796 w 565541"/>
                    <a:gd name="connsiteY73" fmla="*/ 488019 h 1976576"/>
                    <a:gd name="connsiteX74" fmla="*/ 441823 w 565541"/>
                    <a:gd name="connsiteY74" fmla="*/ 488019 h 1976576"/>
                    <a:gd name="connsiteX75" fmla="*/ 441823 w 565541"/>
                    <a:gd name="connsiteY75" fmla="*/ 433726 h 1976576"/>
                    <a:gd name="connsiteX76" fmla="*/ 123718 w 565541"/>
                    <a:gd name="connsiteY76" fmla="*/ 429032 h 1976576"/>
                    <a:gd name="connsiteX77" fmla="*/ 123718 w 565541"/>
                    <a:gd name="connsiteY77" fmla="*/ 483325 h 1976576"/>
                    <a:gd name="connsiteX78" fmla="*/ 229745 w 565541"/>
                    <a:gd name="connsiteY78" fmla="*/ 483325 h 1976576"/>
                    <a:gd name="connsiteX79" fmla="*/ 229745 w 565541"/>
                    <a:gd name="connsiteY79" fmla="*/ 429032 h 1976576"/>
                    <a:gd name="connsiteX80" fmla="*/ 244058 w 565541"/>
                    <a:gd name="connsiteY80" fmla="*/ 0 h 1976576"/>
                    <a:gd name="connsiteX81" fmla="*/ 321484 w 565541"/>
                    <a:gd name="connsiteY81" fmla="*/ 0 h 1976576"/>
                    <a:gd name="connsiteX82" fmla="*/ 321484 w 565541"/>
                    <a:gd name="connsiteY82" fmla="*/ 178763 h 1976576"/>
                    <a:gd name="connsiteX83" fmla="*/ 388810 w 565541"/>
                    <a:gd name="connsiteY83" fmla="*/ 178763 h 1976576"/>
                    <a:gd name="connsiteX84" fmla="*/ 388810 w 565541"/>
                    <a:gd name="connsiteY84" fmla="*/ 299617 h 1976576"/>
                    <a:gd name="connsiteX85" fmla="*/ 565541 w 565541"/>
                    <a:gd name="connsiteY85" fmla="*/ 299617 h 1976576"/>
                    <a:gd name="connsiteX86" fmla="*/ 565541 w 565541"/>
                    <a:gd name="connsiteY86" fmla="*/ 1976576 h 1976576"/>
                    <a:gd name="connsiteX87" fmla="*/ 448247 w 565541"/>
                    <a:gd name="connsiteY87" fmla="*/ 1976576 h 1976576"/>
                    <a:gd name="connsiteX88" fmla="*/ 371127 w 565541"/>
                    <a:gd name="connsiteY88" fmla="*/ 1976576 h 1976576"/>
                    <a:gd name="connsiteX89" fmla="*/ 194414 w 565541"/>
                    <a:gd name="connsiteY89" fmla="*/ 1976576 h 1976576"/>
                    <a:gd name="connsiteX90" fmla="*/ 88332 w 565541"/>
                    <a:gd name="connsiteY90" fmla="*/ 1976576 h 1976576"/>
                    <a:gd name="connsiteX91" fmla="*/ 0 w 565541"/>
                    <a:gd name="connsiteY91" fmla="*/ 1976576 h 1976576"/>
                    <a:gd name="connsiteX92" fmla="*/ 0 w 565541"/>
                    <a:gd name="connsiteY92" fmla="*/ 299617 h 1976576"/>
                    <a:gd name="connsiteX93" fmla="*/ 176731 w 565541"/>
                    <a:gd name="connsiteY93" fmla="*/ 299617 h 1976576"/>
                    <a:gd name="connsiteX94" fmla="*/ 176731 w 565541"/>
                    <a:gd name="connsiteY94" fmla="*/ 178763 h 1976576"/>
                    <a:gd name="connsiteX95" fmla="*/ 244058 w 565541"/>
                    <a:gd name="connsiteY95" fmla="*/ 178763 h 1976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</a:cxnLst>
                  <a:rect l="l" t="t" r="r" b="b"/>
                  <a:pathLst>
                    <a:path w="565541" h="1976576">
                      <a:moveTo>
                        <a:pt x="335796" y="1531565"/>
                      </a:moveTo>
                      <a:lnTo>
                        <a:pt x="335796" y="1585857"/>
                      </a:lnTo>
                      <a:lnTo>
                        <a:pt x="441823" y="1585857"/>
                      </a:lnTo>
                      <a:lnTo>
                        <a:pt x="441823" y="1531565"/>
                      </a:lnTo>
                      <a:close/>
                      <a:moveTo>
                        <a:pt x="123718" y="1526871"/>
                      </a:moveTo>
                      <a:lnTo>
                        <a:pt x="123718" y="1581163"/>
                      </a:lnTo>
                      <a:lnTo>
                        <a:pt x="229745" y="1581163"/>
                      </a:lnTo>
                      <a:lnTo>
                        <a:pt x="229745" y="1526871"/>
                      </a:lnTo>
                      <a:close/>
                      <a:moveTo>
                        <a:pt x="335796" y="1409581"/>
                      </a:moveTo>
                      <a:lnTo>
                        <a:pt x="335796" y="1463873"/>
                      </a:lnTo>
                      <a:lnTo>
                        <a:pt x="441823" y="1463873"/>
                      </a:lnTo>
                      <a:lnTo>
                        <a:pt x="441823" y="1409581"/>
                      </a:lnTo>
                      <a:close/>
                      <a:moveTo>
                        <a:pt x="123718" y="1404887"/>
                      </a:moveTo>
                      <a:lnTo>
                        <a:pt x="123718" y="1459180"/>
                      </a:lnTo>
                      <a:lnTo>
                        <a:pt x="229745" y="1459180"/>
                      </a:lnTo>
                      <a:lnTo>
                        <a:pt x="229745" y="1404887"/>
                      </a:lnTo>
                      <a:close/>
                      <a:moveTo>
                        <a:pt x="335796" y="1287599"/>
                      </a:moveTo>
                      <a:lnTo>
                        <a:pt x="335796" y="1341892"/>
                      </a:lnTo>
                      <a:lnTo>
                        <a:pt x="441823" y="1341892"/>
                      </a:lnTo>
                      <a:lnTo>
                        <a:pt x="441823" y="1287599"/>
                      </a:lnTo>
                      <a:close/>
                      <a:moveTo>
                        <a:pt x="123718" y="1282905"/>
                      </a:moveTo>
                      <a:lnTo>
                        <a:pt x="123718" y="1337198"/>
                      </a:lnTo>
                      <a:lnTo>
                        <a:pt x="229745" y="1337198"/>
                      </a:lnTo>
                      <a:lnTo>
                        <a:pt x="229745" y="1282905"/>
                      </a:lnTo>
                      <a:close/>
                      <a:moveTo>
                        <a:pt x="335796" y="1165617"/>
                      </a:moveTo>
                      <a:lnTo>
                        <a:pt x="335796" y="1219910"/>
                      </a:lnTo>
                      <a:lnTo>
                        <a:pt x="441823" y="1219910"/>
                      </a:lnTo>
                      <a:lnTo>
                        <a:pt x="441823" y="1165617"/>
                      </a:lnTo>
                      <a:close/>
                      <a:moveTo>
                        <a:pt x="123718" y="1160924"/>
                      </a:moveTo>
                      <a:lnTo>
                        <a:pt x="123718" y="1215216"/>
                      </a:lnTo>
                      <a:lnTo>
                        <a:pt x="229745" y="1215216"/>
                      </a:lnTo>
                      <a:lnTo>
                        <a:pt x="229745" y="1160924"/>
                      </a:lnTo>
                      <a:close/>
                      <a:moveTo>
                        <a:pt x="335796" y="1043636"/>
                      </a:moveTo>
                      <a:lnTo>
                        <a:pt x="335796" y="1097928"/>
                      </a:lnTo>
                      <a:lnTo>
                        <a:pt x="441823" y="1097928"/>
                      </a:lnTo>
                      <a:lnTo>
                        <a:pt x="441823" y="1043636"/>
                      </a:lnTo>
                      <a:close/>
                      <a:moveTo>
                        <a:pt x="123718" y="1038942"/>
                      </a:moveTo>
                      <a:lnTo>
                        <a:pt x="123718" y="1093234"/>
                      </a:lnTo>
                      <a:lnTo>
                        <a:pt x="229745" y="1093234"/>
                      </a:lnTo>
                      <a:lnTo>
                        <a:pt x="229745" y="1038942"/>
                      </a:lnTo>
                      <a:close/>
                      <a:moveTo>
                        <a:pt x="335796" y="921654"/>
                      </a:moveTo>
                      <a:lnTo>
                        <a:pt x="335796" y="975946"/>
                      </a:lnTo>
                      <a:lnTo>
                        <a:pt x="441823" y="975946"/>
                      </a:lnTo>
                      <a:lnTo>
                        <a:pt x="441823" y="921654"/>
                      </a:lnTo>
                      <a:close/>
                      <a:moveTo>
                        <a:pt x="123718" y="916960"/>
                      </a:moveTo>
                      <a:lnTo>
                        <a:pt x="123718" y="971252"/>
                      </a:lnTo>
                      <a:lnTo>
                        <a:pt x="229745" y="971252"/>
                      </a:lnTo>
                      <a:lnTo>
                        <a:pt x="229745" y="916960"/>
                      </a:lnTo>
                      <a:close/>
                      <a:moveTo>
                        <a:pt x="335796" y="799672"/>
                      </a:moveTo>
                      <a:lnTo>
                        <a:pt x="335796" y="853964"/>
                      </a:lnTo>
                      <a:lnTo>
                        <a:pt x="441823" y="853964"/>
                      </a:lnTo>
                      <a:lnTo>
                        <a:pt x="441823" y="799672"/>
                      </a:lnTo>
                      <a:close/>
                      <a:moveTo>
                        <a:pt x="123718" y="794978"/>
                      </a:moveTo>
                      <a:lnTo>
                        <a:pt x="123718" y="849270"/>
                      </a:lnTo>
                      <a:lnTo>
                        <a:pt x="229745" y="849270"/>
                      </a:lnTo>
                      <a:lnTo>
                        <a:pt x="229745" y="794978"/>
                      </a:lnTo>
                      <a:close/>
                      <a:moveTo>
                        <a:pt x="335796" y="677690"/>
                      </a:moveTo>
                      <a:lnTo>
                        <a:pt x="335796" y="731982"/>
                      </a:lnTo>
                      <a:lnTo>
                        <a:pt x="441823" y="731982"/>
                      </a:lnTo>
                      <a:lnTo>
                        <a:pt x="441823" y="677690"/>
                      </a:lnTo>
                      <a:close/>
                      <a:moveTo>
                        <a:pt x="123718" y="672996"/>
                      </a:moveTo>
                      <a:lnTo>
                        <a:pt x="123718" y="727289"/>
                      </a:lnTo>
                      <a:lnTo>
                        <a:pt x="229745" y="727289"/>
                      </a:lnTo>
                      <a:lnTo>
                        <a:pt x="229745" y="672996"/>
                      </a:lnTo>
                      <a:close/>
                      <a:moveTo>
                        <a:pt x="335796" y="555708"/>
                      </a:moveTo>
                      <a:lnTo>
                        <a:pt x="335796" y="610000"/>
                      </a:lnTo>
                      <a:lnTo>
                        <a:pt x="441823" y="610000"/>
                      </a:lnTo>
                      <a:lnTo>
                        <a:pt x="441823" y="555708"/>
                      </a:lnTo>
                      <a:close/>
                      <a:moveTo>
                        <a:pt x="123718" y="551014"/>
                      </a:moveTo>
                      <a:lnTo>
                        <a:pt x="123718" y="605307"/>
                      </a:lnTo>
                      <a:lnTo>
                        <a:pt x="229745" y="605307"/>
                      </a:lnTo>
                      <a:lnTo>
                        <a:pt x="229745" y="551014"/>
                      </a:lnTo>
                      <a:close/>
                      <a:moveTo>
                        <a:pt x="335796" y="433726"/>
                      </a:moveTo>
                      <a:lnTo>
                        <a:pt x="335796" y="488019"/>
                      </a:lnTo>
                      <a:lnTo>
                        <a:pt x="441823" y="488019"/>
                      </a:lnTo>
                      <a:lnTo>
                        <a:pt x="441823" y="433726"/>
                      </a:lnTo>
                      <a:close/>
                      <a:moveTo>
                        <a:pt x="123718" y="429032"/>
                      </a:moveTo>
                      <a:lnTo>
                        <a:pt x="123718" y="483325"/>
                      </a:lnTo>
                      <a:lnTo>
                        <a:pt x="229745" y="483325"/>
                      </a:lnTo>
                      <a:lnTo>
                        <a:pt x="229745" y="429032"/>
                      </a:lnTo>
                      <a:close/>
                      <a:moveTo>
                        <a:pt x="244058" y="0"/>
                      </a:moveTo>
                      <a:lnTo>
                        <a:pt x="321484" y="0"/>
                      </a:lnTo>
                      <a:lnTo>
                        <a:pt x="321484" y="178763"/>
                      </a:lnTo>
                      <a:lnTo>
                        <a:pt x="388810" y="178763"/>
                      </a:lnTo>
                      <a:lnTo>
                        <a:pt x="388810" y="299617"/>
                      </a:lnTo>
                      <a:lnTo>
                        <a:pt x="565541" y="299617"/>
                      </a:lnTo>
                      <a:lnTo>
                        <a:pt x="565541" y="1976576"/>
                      </a:lnTo>
                      <a:lnTo>
                        <a:pt x="448247" y="1976576"/>
                      </a:lnTo>
                      <a:lnTo>
                        <a:pt x="371127" y="1976576"/>
                      </a:lnTo>
                      <a:lnTo>
                        <a:pt x="194414" y="1976576"/>
                      </a:lnTo>
                      <a:lnTo>
                        <a:pt x="88332" y="1976576"/>
                      </a:lnTo>
                      <a:lnTo>
                        <a:pt x="0" y="1976576"/>
                      </a:lnTo>
                      <a:lnTo>
                        <a:pt x="0" y="299617"/>
                      </a:lnTo>
                      <a:lnTo>
                        <a:pt x="176731" y="299617"/>
                      </a:lnTo>
                      <a:lnTo>
                        <a:pt x="176731" y="178763"/>
                      </a:lnTo>
                      <a:lnTo>
                        <a:pt x="244058" y="17876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67" name="Freeform: Shape 70">
                  <a:extLst>
                    <a:ext uri="{FF2B5EF4-FFF2-40B4-BE49-F238E27FC236}">
                      <a16:creationId xmlns:a16="http://schemas.microsoft.com/office/drawing/2014/main" id="{8B768E29-D5F6-42DE-8B93-49E42C975DBB}"/>
                    </a:ext>
                  </a:extLst>
                </p:cNvPr>
                <p:cNvSpPr/>
                <p:nvPr/>
              </p:nvSpPr>
              <p:spPr>
                <a:xfrm>
                  <a:off x="5147338" y="1925597"/>
                  <a:ext cx="477157" cy="2330989"/>
                </a:xfrm>
                <a:custGeom>
                  <a:avLst/>
                  <a:gdLst>
                    <a:gd name="connsiteX0" fmla="*/ 285608 w 487386"/>
                    <a:gd name="connsiteY0" fmla="*/ 1339706 h 2330989"/>
                    <a:gd name="connsiteX1" fmla="*/ 285608 w 487386"/>
                    <a:gd name="connsiteY1" fmla="*/ 1414297 h 2330989"/>
                    <a:gd name="connsiteX2" fmla="*/ 356272 w 487386"/>
                    <a:gd name="connsiteY2" fmla="*/ 1414297 h 2330989"/>
                    <a:gd name="connsiteX3" fmla="*/ 356272 w 487386"/>
                    <a:gd name="connsiteY3" fmla="*/ 1339706 h 2330989"/>
                    <a:gd name="connsiteX4" fmla="*/ 285608 w 487386"/>
                    <a:gd name="connsiteY4" fmla="*/ 1339706 h 2330989"/>
                    <a:gd name="connsiteX5" fmla="*/ 31407 w 487386"/>
                    <a:gd name="connsiteY5" fmla="*/ 1338724 h 2330989"/>
                    <a:gd name="connsiteX6" fmla="*/ 31407 w 487386"/>
                    <a:gd name="connsiteY6" fmla="*/ 1414297 h 2330989"/>
                    <a:gd name="connsiteX7" fmla="*/ 258126 w 487386"/>
                    <a:gd name="connsiteY7" fmla="*/ 1414297 h 2330989"/>
                    <a:gd name="connsiteX8" fmla="*/ 258126 w 487386"/>
                    <a:gd name="connsiteY8" fmla="*/ 1338724 h 2330989"/>
                    <a:gd name="connsiteX9" fmla="*/ 31407 w 487386"/>
                    <a:gd name="connsiteY9" fmla="*/ 1338724 h 2330989"/>
                    <a:gd name="connsiteX10" fmla="*/ 385716 w 487386"/>
                    <a:gd name="connsiteY10" fmla="*/ 1245485 h 2330989"/>
                    <a:gd name="connsiteX11" fmla="*/ 385716 w 487386"/>
                    <a:gd name="connsiteY11" fmla="*/ 1318113 h 2330989"/>
                    <a:gd name="connsiteX12" fmla="*/ 453438 w 487386"/>
                    <a:gd name="connsiteY12" fmla="*/ 1318113 h 2330989"/>
                    <a:gd name="connsiteX13" fmla="*/ 453438 w 487386"/>
                    <a:gd name="connsiteY13" fmla="*/ 1245485 h 2330989"/>
                    <a:gd name="connsiteX14" fmla="*/ 385716 w 487386"/>
                    <a:gd name="connsiteY14" fmla="*/ 1245485 h 2330989"/>
                    <a:gd name="connsiteX15" fmla="*/ 32388 w 487386"/>
                    <a:gd name="connsiteY15" fmla="*/ 1243522 h 2330989"/>
                    <a:gd name="connsiteX16" fmla="*/ 32388 w 487386"/>
                    <a:gd name="connsiteY16" fmla="*/ 1318113 h 2330989"/>
                    <a:gd name="connsiteX17" fmla="*/ 102073 w 487386"/>
                    <a:gd name="connsiteY17" fmla="*/ 1318113 h 2330989"/>
                    <a:gd name="connsiteX18" fmla="*/ 102073 w 487386"/>
                    <a:gd name="connsiteY18" fmla="*/ 1243522 h 2330989"/>
                    <a:gd name="connsiteX19" fmla="*/ 32388 w 487386"/>
                    <a:gd name="connsiteY19" fmla="*/ 1243522 h 2330989"/>
                    <a:gd name="connsiteX20" fmla="*/ 130535 w 487386"/>
                    <a:gd name="connsiteY20" fmla="*/ 1242540 h 2330989"/>
                    <a:gd name="connsiteX21" fmla="*/ 130535 w 487386"/>
                    <a:gd name="connsiteY21" fmla="*/ 1317131 h 2330989"/>
                    <a:gd name="connsiteX22" fmla="*/ 356272 w 487386"/>
                    <a:gd name="connsiteY22" fmla="*/ 1317131 h 2330989"/>
                    <a:gd name="connsiteX23" fmla="*/ 356272 w 487386"/>
                    <a:gd name="connsiteY23" fmla="*/ 1242540 h 2330989"/>
                    <a:gd name="connsiteX24" fmla="*/ 130535 w 487386"/>
                    <a:gd name="connsiteY24" fmla="*/ 1242540 h 2330989"/>
                    <a:gd name="connsiteX25" fmla="*/ 128572 w 487386"/>
                    <a:gd name="connsiteY25" fmla="*/ 1149301 h 2330989"/>
                    <a:gd name="connsiteX26" fmla="*/ 128572 w 487386"/>
                    <a:gd name="connsiteY26" fmla="*/ 1220947 h 2330989"/>
                    <a:gd name="connsiteX27" fmla="*/ 199237 w 487386"/>
                    <a:gd name="connsiteY27" fmla="*/ 1220947 h 2330989"/>
                    <a:gd name="connsiteX28" fmla="*/ 199237 w 487386"/>
                    <a:gd name="connsiteY28" fmla="*/ 1149301 h 2330989"/>
                    <a:gd name="connsiteX29" fmla="*/ 128572 w 487386"/>
                    <a:gd name="connsiteY29" fmla="*/ 1149301 h 2330989"/>
                    <a:gd name="connsiteX30" fmla="*/ 226720 w 487386"/>
                    <a:gd name="connsiteY30" fmla="*/ 1148319 h 2330989"/>
                    <a:gd name="connsiteX31" fmla="*/ 226720 w 487386"/>
                    <a:gd name="connsiteY31" fmla="*/ 1219966 h 2330989"/>
                    <a:gd name="connsiteX32" fmla="*/ 453438 w 487386"/>
                    <a:gd name="connsiteY32" fmla="*/ 1219966 h 2330989"/>
                    <a:gd name="connsiteX33" fmla="*/ 453438 w 487386"/>
                    <a:gd name="connsiteY33" fmla="*/ 1148319 h 2330989"/>
                    <a:gd name="connsiteX34" fmla="*/ 226720 w 487386"/>
                    <a:gd name="connsiteY34" fmla="*/ 1148319 h 2330989"/>
                    <a:gd name="connsiteX35" fmla="*/ 128572 w 487386"/>
                    <a:gd name="connsiteY35" fmla="*/ 1050172 h 2330989"/>
                    <a:gd name="connsiteX36" fmla="*/ 128572 w 487386"/>
                    <a:gd name="connsiteY36" fmla="*/ 1121820 h 2330989"/>
                    <a:gd name="connsiteX37" fmla="*/ 357254 w 487386"/>
                    <a:gd name="connsiteY37" fmla="*/ 1121820 h 2330989"/>
                    <a:gd name="connsiteX38" fmla="*/ 357254 w 487386"/>
                    <a:gd name="connsiteY38" fmla="*/ 1050172 h 2330989"/>
                    <a:gd name="connsiteX39" fmla="*/ 128572 w 487386"/>
                    <a:gd name="connsiteY39" fmla="*/ 1050172 h 2330989"/>
                    <a:gd name="connsiteX40" fmla="*/ 32388 w 487386"/>
                    <a:gd name="connsiteY40" fmla="*/ 1050172 h 2330989"/>
                    <a:gd name="connsiteX41" fmla="*/ 32388 w 487386"/>
                    <a:gd name="connsiteY41" fmla="*/ 1122800 h 2330989"/>
                    <a:gd name="connsiteX42" fmla="*/ 103055 w 487386"/>
                    <a:gd name="connsiteY42" fmla="*/ 1122800 h 2330989"/>
                    <a:gd name="connsiteX43" fmla="*/ 103055 w 487386"/>
                    <a:gd name="connsiteY43" fmla="*/ 1050172 h 2330989"/>
                    <a:gd name="connsiteX44" fmla="*/ 32388 w 487386"/>
                    <a:gd name="connsiteY44" fmla="*/ 1050172 h 2330989"/>
                    <a:gd name="connsiteX45" fmla="*/ 383754 w 487386"/>
                    <a:gd name="connsiteY45" fmla="*/ 953007 h 2330989"/>
                    <a:gd name="connsiteX46" fmla="*/ 383754 w 487386"/>
                    <a:gd name="connsiteY46" fmla="*/ 1024654 h 2330989"/>
                    <a:gd name="connsiteX47" fmla="*/ 452457 w 487386"/>
                    <a:gd name="connsiteY47" fmla="*/ 1024654 h 2330989"/>
                    <a:gd name="connsiteX48" fmla="*/ 452457 w 487386"/>
                    <a:gd name="connsiteY48" fmla="*/ 953007 h 2330989"/>
                    <a:gd name="connsiteX49" fmla="*/ 383754 w 487386"/>
                    <a:gd name="connsiteY49" fmla="*/ 953007 h 2330989"/>
                    <a:gd name="connsiteX50" fmla="*/ 30425 w 487386"/>
                    <a:gd name="connsiteY50" fmla="*/ 953007 h 2330989"/>
                    <a:gd name="connsiteX51" fmla="*/ 30425 w 487386"/>
                    <a:gd name="connsiteY51" fmla="*/ 1023673 h 2330989"/>
                    <a:gd name="connsiteX52" fmla="*/ 259108 w 487386"/>
                    <a:gd name="connsiteY52" fmla="*/ 1023673 h 2330989"/>
                    <a:gd name="connsiteX53" fmla="*/ 259108 w 487386"/>
                    <a:gd name="connsiteY53" fmla="*/ 953007 h 2330989"/>
                    <a:gd name="connsiteX54" fmla="*/ 30425 w 487386"/>
                    <a:gd name="connsiteY54" fmla="*/ 953007 h 2330989"/>
                    <a:gd name="connsiteX55" fmla="*/ 286589 w 487386"/>
                    <a:gd name="connsiteY55" fmla="*/ 952025 h 2330989"/>
                    <a:gd name="connsiteX56" fmla="*/ 286589 w 487386"/>
                    <a:gd name="connsiteY56" fmla="*/ 1023673 h 2330989"/>
                    <a:gd name="connsiteX57" fmla="*/ 357254 w 487386"/>
                    <a:gd name="connsiteY57" fmla="*/ 1023673 h 2330989"/>
                    <a:gd name="connsiteX58" fmla="*/ 357254 w 487386"/>
                    <a:gd name="connsiteY58" fmla="*/ 952025 h 2330989"/>
                    <a:gd name="connsiteX59" fmla="*/ 286589 w 487386"/>
                    <a:gd name="connsiteY59" fmla="*/ 952025 h 2330989"/>
                    <a:gd name="connsiteX60" fmla="*/ 382772 w 487386"/>
                    <a:gd name="connsiteY60" fmla="*/ 854860 h 2330989"/>
                    <a:gd name="connsiteX61" fmla="*/ 382772 w 487386"/>
                    <a:gd name="connsiteY61" fmla="*/ 927489 h 2330989"/>
                    <a:gd name="connsiteX62" fmla="*/ 452457 w 487386"/>
                    <a:gd name="connsiteY62" fmla="*/ 927489 h 2330989"/>
                    <a:gd name="connsiteX63" fmla="*/ 452457 w 487386"/>
                    <a:gd name="connsiteY63" fmla="*/ 854860 h 2330989"/>
                    <a:gd name="connsiteX64" fmla="*/ 382772 w 487386"/>
                    <a:gd name="connsiteY64" fmla="*/ 854860 h 2330989"/>
                    <a:gd name="connsiteX65" fmla="*/ 286589 w 487386"/>
                    <a:gd name="connsiteY65" fmla="*/ 853878 h 2330989"/>
                    <a:gd name="connsiteX66" fmla="*/ 286589 w 487386"/>
                    <a:gd name="connsiteY66" fmla="*/ 927489 h 2330989"/>
                    <a:gd name="connsiteX67" fmla="*/ 355291 w 487386"/>
                    <a:gd name="connsiteY67" fmla="*/ 927489 h 2330989"/>
                    <a:gd name="connsiteX68" fmla="*/ 355291 w 487386"/>
                    <a:gd name="connsiteY68" fmla="*/ 853878 h 2330989"/>
                    <a:gd name="connsiteX69" fmla="*/ 286589 w 487386"/>
                    <a:gd name="connsiteY69" fmla="*/ 853878 h 2330989"/>
                    <a:gd name="connsiteX70" fmla="*/ 384735 w 487386"/>
                    <a:gd name="connsiteY70" fmla="*/ 756713 h 2330989"/>
                    <a:gd name="connsiteX71" fmla="*/ 384735 w 487386"/>
                    <a:gd name="connsiteY71" fmla="*/ 829342 h 2330989"/>
                    <a:gd name="connsiteX72" fmla="*/ 453438 w 487386"/>
                    <a:gd name="connsiteY72" fmla="*/ 829342 h 2330989"/>
                    <a:gd name="connsiteX73" fmla="*/ 453438 w 487386"/>
                    <a:gd name="connsiteY73" fmla="*/ 756713 h 2330989"/>
                    <a:gd name="connsiteX74" fmla="*/ 384735 w 487386"/>
                    <a:gd name="connsiteY74" fmla="*/ 756713 h 2330989"/>
                    <a:gd name="connsiteX75" fmla="*/ 130535 w 487386"/>
                    <a:gd name="connsiteY75" fmla="*/ 756713 h 2330989"/>
                    <a:gd name="connsiteX76" fmla="*/ 130535 w 487386"/>
                    <a:gd name="connsiteY76" fmla="*/ 829342 h 2330989"/>
                    <a:gd name="connsiteX77" fmla="*/ 357254 w 487386"/>
                    <a:gd name="connsiteY77" fmla="*/ 829342 h 2330989"/>
                    <a:gd name="connsiteX78" fmla="*/ 357254 w 487386"/>
                    <a:gd name="connsiteY78" fmla="*/ 756713 h 2330989"/>
                    <a:gd name="connsiteX79" fmla="*/ 130535 w 487386"/>
                    <a:gd name="connsiteY79" fmla="*/ 756713 h 2330989"/>
                    <a:gd name="connsiteX80" fmla="*/ 32388 w 487386"/>
                    <a:gd name="connsiteY80" fmla="*/ 755731 h 2330989"/>
                    <a:gd name="connsiteX81" fmla="*/ 32388 w 487386"/>
                    <a:gd name="connsiteY81" fmla="*/ 830323 h 2330989"/>
                    <a:gd name="connsiteX82" fmla="*/ 102073 w 487386"/>
                    <a:gd name="connsiteY82" fmla="*/ 830323 h 2330989"/>
                    <a:gd name="connsiteX83" fmla="*/ 102073 w 487386"/>
                    <a:gd name="connsiteY83" fmla="*/ 755731 h 2330989"/>
                    <a:gd name="connsiteX84" fmla="*/ 32388 w 487386"/>
                    <a:gd name="connsiteY84" fmla="*/ 755731 h 2330989"/>
                    <a:gd name="connsiteX85" fmla="*/ 382772 w 487386"/>
                    <a:gd name="connsiteY85" fmla="*/ 658566 h 2330989"/>
                    <a:gd name="connsiteX86" fmla="*/ 382772 w 487386"/>
                    <a:gd name="connsiteY86" fmla="*/ 733158 h 2330989"/>
                    <a:gd name="connsiteX87" fmla="*/ 452457 w 487386"/>
                    <a:gd name="connsiteY87" fmla="*/ 733158 h 2330989"/>
                    <a:gd name="connsiteX88" fmla="*/ 452457 w 487386"/>
                    <a:gd name="connsiteY88" fmla="*/ 658566 h 2330989"/>
                    <a:gd name="connsiteX89" fmla="*/ 382772 w 487386"/>
                    <a:gd name="connsiteY89" fmla="*/ 658566 h 2330989"/>
                    <a:gd name="connsiteX90" fmla="*/ 31407 w 487386"/>
                    <a:gd name="connsiteY90" fmla="*/ 658566 h 2330989"/>
                    <a:gd name="connsiteX91" fmla="*/ 31407 w 487386"/>
                    <a:gd name="connsiteY91" fmla="*/ 735121 h 2330989"/>
                    <a:gd name="connsiteX92" fmla="*/ 259108 w 487386"/>
                    <a:gd name="connsiteY92" fmla="*/ 735121 h 2330989"/>
                    <a:gd name="connsiteX93" fmla="*/ 259108 w 487386"/>
                    <a:gd name="connsiteY93" fmla="*/ 658566 h 2330989"/>
                    <a:gd name="connsiteX94" fmla="*/ 31407 w 487386"/>
                    <a:gd name="connsiteY94" fmla="*/ 658566 h 2330989"/>
                    <a:gd name="connsiteX95" fmla="*/ 226720 w 487386"/>
                    <a:gd name="connsiteY95" fmla="*/ 561400 h 2330989"/>
                    <a:gd name="connsiteX96" fmla="*/ 226720 w 487386"/>
                    <a:gd name="connsiteY96" fmla="*/ 638937 h 2330989"/>
                    <a:gd name="connsiteX97" fmla="*/ 451475 w 487386"/>
                    <a:gd name="connsiteY97" fmla="*/ 638937 h 2330989"/>
                    <a:gd name="connsiteX98" fmla="*/ 451475 w 487386"/>
                    <a:gd name="connsiteY98" fmla="*/ 561400 h 2330989"/>
                    <a:gd name="connsiteX99" fmla="*/ 226720 w 487386"/>
                    <a:gd name="connsiteY99" fmla="*/ 561400 h 2330989"/>
                    <a:gd name="connsiteX100" fmla="*/ 128572 w 487386"/>
                    <a:gd name="connsiteY100" fmla="*/ 561400 h 2330989"/>
                    <a:gd name="connsiteX101" fmla="*/ 128572 w 487386"/>
                    <a:gd name="connsiteY101" fmla="*/ 636974 h 2330989"/>
                    <a:gd name="connsiteX102" fmla="*/ 198257 w 487386"/>
                    <a:gd name="connsiteY102" fmla="*/ 636974 h 2330989"/>
                    <a:gd name="connsiteX103" fmla="*/ 198257 w 487386"/>
                    <a:gd name="connsiteY103" fmla="*/ 561400 h 2330989"/>
                    <a:gd name="connsiteX104" fmla="*/ 128572 w 487386"/>
                    <a:gd name="connsiteY104" fmla="*/ 561400 h 2330989"/>
                    <a:gd name="connsiteX105" fmla="*/ 129554 w 487386"/>
                    <a:gd name="connsiteY105" fmla="*/ 464235 h 2330989"/>
                    <a:gd name="connsiteX106" fmla="*/ 129554 w 487386"/>
                    <a:gd name="connsiteY106" fmla="*/ 540790 h 2330989"/>
                    <a:gd name="connsiteX107" fmla="*/ 356272 w 487386"/>
                    <a:gd name="connsiteY107" fmla="*/ 540790 h 2330989"/>
                    <a:gd name="connsiteX108" fmla="*/ 356272 w 487386"/>
                    <a:gd name="connsiteY108" fmla="*/ 464235 h 2330989"/>
                    <a:gd name="connsiteX109" fmla="*/ 129554 w 487386"/>
                    <a:gd name="connsiteY109" fmla="*/ 464235 h 2330989"/>
                    <a:gd name="connsiteX110" fmla="*/ 34352 w 487386"/>
                    <a:gd name="connsiteY110" fmla="*/ 463253 h 2330989"/>
                    <a:gd name="connsiteX111" fmla="*/ 34352 w 487386"/>
                    <a:gd name="connsiteY111" fmla="*/ 539808 h 2330989"/>
                    <a:gd name="connsiteX112" fmla="*/ 102073 w 487386"/>
                    <a:gd name="connsiteY112" fmla="*/ 539808 h 2330989"/>
                    <a:gd name="connsiteX113" fmla="*/ 102073 w 487386"/>
                    <a:gd name="connsiteY113" fmla="*/ 463253 h 2330989"/>
                    <a:gd name="connsiteX114" fmla="*/ 34352 w 487386"/>
                    <a:gd name="connsiteY114" fmla="*/ 463253 h 2330989"/>
                    <a:gd name="connsiteX115" fmla="*/ 384735 w 487386"/>
                    <a:gd name="connsiteY115" fmla="*/ 462272 h 2330989"/>
                    <a:gd name="connsiteX116" fmla="*/ 384735 w 487386"/>
                    <a:gd name="connsiteY116" fmla="*/ 540790 h 2330989"/>
                    <a:gd name="connsiteX117" fmla="*/ 451475 w 487386"/>
                    <a:gd name="connsiteY117" fmla="*/ 540790 h 2330989"/>
                    <a:gd name="connsiteX118" fmla="*/ 451475 w 487386"/>
                    <a:gd name="connsiteY118" fmla="*/ 462272 h 2330989"/>
                    <a:gd name="connsiteX119" fmla="*/ 384735 w 487386"/>
                    <a:gd name="connsiteY119" fmla="*/ 462272 h 2330989"/>
                    <a:gd name="connsiteX120" fmla="*/ 52999 w 487386"/>
                    <a:gd name="connsiteY120" fmla="*/ 286589 h 2330989"/>
                    <a:gd name="connsiteX121" fmla="*/ 52999 w 487386"/>
                    <a:gd name="connsiteY121" fmla="*/ 364126 h 2330989"/>
                    <a:gd name="connsiteX122" fmla="*/ 192368 w 487386"/>
                    <a:gd name="connsiteY122" fmla="*/ 364126 h 2330989"/>
                    <a:gd name="connsiteX123" fmla="*/ 192368 w 487386"/>
                    <a:gd name="connsiteY123" fmla="*/ 286589 h 2330989"/>
                    <a:gd name="connsiteX124" fmla="*/ 52999 w 487386"/>
                    <a:gd name="connsiteY124" fmla="*/ 286589 h 2330989"/>
                    <a:gd name="connsiteX125" fmla="*/ 295422 w 487386"/>
                    <a:gd name="connsiteY125" fmla="*/ 285608 h 2330989"/>
                    <a:gd name="connsiteX126" fmla="*/ 295422 w 487386"/>
                    <a:gd name="connsiteY126" fmla="*/ 364126 h 2330989"/>
                    <a:gd name="connsiteX127" fmla="*/ 434790 w 487386"/>
                    <a:gd name="connsiteY127" fmla="*/ 364126 h 2330989"/>
                    <a:gd name="connsiteX128" fmla="*/ 434790 w 487386"/>
                    <a:gd name="connsiteY128" fmla="*/ 285608 h 2330989"/>
                    <a:gd name="connsiteX129" fmla="*/ 295422 w 487386"/>
                    <a:gd name="connsiteY129" fmla="*/ 285608 h 2330989"/>
                    <a:gd name="connsiteX130" fmla="*/ 51036 w 487386"/>
                    <a:gd name="connsiteY130" fmla="*/ 186479 h 2330989"/>
                    <a:gd name="connsiteX131" fmla="*/ 51036 w 487386"/>
                    <a:gd name="connsiteY131" fmla="*/ 259108 h 2330989"/>
                    <a:gd name="connsiteX132" fmla="*/ 190405 w 487386"/>
                    <a:gd name="connsiteY132" fmla="*/ 259108 h 2330989"/>
                    <a:gd name="connsiteX133" fmla="*/ 190405 w 487386"/>
                    <a:gd name="connsiteY133" fmla="*/ 186479 h 2330989"/>
                    <a:gd name="connsiteX134" fmla="*/ 51036 w 487386"/>
                    <a:gd name="connsiteY134" fmla="*/ 186479 h 2330989"/>
                    <a:gd name="connsiteX135" fmla="*/ 294440 w 487386"/>
                    <a:gd name="connsiteY135" fmla="*/ 185498 h 2330989"/>
                    <a:gd name="connsiteX136" fmla="*/ 294440 w 487386"/>
                    <a:gd name="connsiteY136" fmla="*/ 260090 h 2330989"/>
                    <a:gd name="connsiteX137" fmla="*/ 432828 w 487386"/>
                    <a:gd name="connsiteY137" fmla="*/ 260090 h 2330989"/>
                    <a:gd name="connsiteX138" fmla="*/ 432828 w 487386"/>
                    <a:gd name="connsiteY138" fmla="*/ 185498 h 2330989"/>
                    <a:gd name="connsiteX139" fmla="*/ 294440 w 487386"/>
                    <a:gd name="connsiteY139" fmla="*/ 185498 h 2330989"/>
                    <a:gd name="connsiteX140" fmla="*/ 52999 w 487386"/>
                    <a:gd name="connsiteY140" fmla="*/ 89314 h 2330989"/>
                    <a:gd name="connsiteX141" fmla="*/ 52999 w 487386"/>
                    <a:gd name="connsiteY141" fmla="*/ 158017 h 2330989"/>
                    <a:gd name="connsiteX142" fmla="*/ 191387 w 487386"/>
                    <a:gd name="connsiteY142" fmla="*/ 158017 h 2330989"/>
                    <a:gd name="connsiteX143" fmla="*/ 191387 w 487386"/>
                    <a:gd name="connsiteY143" fmla="*/ 89314 h 2330989"/>
                    <a:gd name="connsiteX144" fmla="*/ 52999 w 487386"/>
                    <a:gd name="connsiteY144" fmla="*/ 89314 h 2330989"/>
                    <a:gd name="connsiteX145" fmla="*/ 296403 w 487386"/>
                    <a:gd name="connsiteY145" fmla="*/ 87351 h 2330989"/>
                    <a:gd name="connsiteX146" fmla="*/ 296403 w 487386"/>
                    <a:gd name="connsiteY146" fmla="*/ 158998 h 2330989"/>
                    <a:gd name="connsiteX147" fmla="*/ 432828 w 487386"/>
                    <a:gd name="connsiteY147" fmla="*/ 158998 h 2330989"/>
                    <a:gd name="connsiteX148" fmla="*/ 432828 w 487386"/>
                    <a:gd name="connsiteY148" fmla="*/ 87351 h 2330989"/>
                    <a:gd name="connsiteX149" fmla="*/ 296403 w 487386"/>
                    <a:gd name="connsiteY149" fmla="*/ 87351 h 2330989"/>
                    <a:gd name="connsiteX150" fmla="*/ 26499 w 487386"/>
                    <a:gd name="connsiteY150" fmla="*/ 0 h 2330989"/>
                    <a:gd name="connsiteX151" fmla="*/ 219849 w 487386"/>
                    <a:gd name="connsiteY151" fmla="*/ 0 h 2330989"/>
                    <a:gd name="connsiteX152" fmla="*/ 219849 w 487386"/>
                    <a:gd name="connsiteY152" fmla="*/ 111888 h 2330989"/>
                    <a:gd name="connsiteX153" fmla="*/ 219849 w 487386"/>
                    <a:gd name="connsiteY153" fmla="*/ 337625 h 2330989"/>
                    <a:gd name="connsiteX154" fmla="*/ 263033 w 487386"/>
                    <a:gd name="connsiteY154" fmla="*/ 366088 h 2330989"/>
                    <a:gd name="connsiteX155" fmla="*/ 263033 w 487386"/>
                    <a:gd name="connsiteY155" fmla="*/ 2945 h 2330989"/>
                    <a:gd name="connsiteX156" fmla="*/ 461290 w 487386"/>
                    <a:gd name="connsiteY156" fmla="*/ 2945 h 2330989"/>
                    <a:gd name="connsiteX157" fmla="*/ 463253 w 487386"/>
                    <a:gd name="connsiteY157" fmla="*/ 330756 h 2330989"/>
                    <a:gd name="connsiteX158" fmla="*/ 481901 w 487386"/>
                    <a:gd name="connsiteY158" fmla="*/ 1297502 h 2330989"/>
                    <a:gd name="connsiteX159" fmla="*/ 483863 w 487386"/>
                    <a:gd name="connsiteY159" fmla="*/ 2269156 h 2330989"/>
                    <a:gd name="connsiteX160" fmla="*/ 483863 w 487386"/>
                    <a:gd name="connsiteY160" fmla="*/ 2330989 h 2330989"/>
                    <a:gd name="connsiteX161" fmla="*/ 0 w 487386"/>
                    <a:gd name="connsiteY161" fmla="*/ 2330989 h 2330989"/>
                    <a:gd name="connsiteX162" fmla="*/ 0 w 487386"/>
                    <a:gd name="connsiteY162" fmla="*/ 2284859 h 2330989"/>
                    <a:gd name="connsiteX163" fmla="*/ 0 w 487386"/>
                    <a:gd name="connsiteY163" fmla="*/ 421051 h 2330989"/>
                    <a:gd name="connsiteX164" fmla="*/ 26499 w 487386"/>
                    <a:gd name="connsiteY164" fmla="*/ 0 h 2330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487386" h="2330989">
                      <a:moveTo>
                        <a:pt x="285608" y="1339706"/>
                      </a:moveTo>
                      <a:cubicBezTo>
                        <a:pt x="285608" y="1366205"/>
                        <a:pt x="285608" y="1388779"/>
                        <a:pt x="285608" y="1414297"/>
                      </a:cubicBezTo>
                      <a:cubicBezTo>
                        <a:pt x="312107" y="1414297"/>
                        <a:pt x="333699" y="1414297"/>
                        <a:pt x="356272" y="1414297"/>
                      </a:cubicBezTo>
                      <a:cubicBezTo>
                        <a:pt x="356272" y="1387797"/>
                        <a:pt x="356272" y="1364242"/>
                        <a:pt x="356272" y="1339706"/>
                      </a:cubicBezTo>
                      <a:cubicBezTo>
                        <a:pt x="331736" y="1339706"/>
                        <a:pt x="309163" y="1339706"/>
                        <a:pt x="285608" y="1339706"/>
                      </a:cubicBezTo>
                      <a:close/>
                      <a:moveTo>
                        <a:pt x="31407" y="1338724"/>
                      </a:moveTo>
                      <a:cubicBezTo>
                        <a:pt x="31407" y="1366205"/>
                        <a:pt x="31407" y="1389760"/>
                        <a:pt x="31407" y="1414297"/>
                      </a:cubicBezTo>
                      <a:cubicBezTo>
                        <a:pt x="108942" y="1414297"/>
                        <a:pt x="183534" y="1414297"/>
                        <a:pt x="258126" y="1414297"/>
                      </a:cubicBezTo>
                      <a:cubicBezTo>
                        <a:pt x="258126" y="1386816"/>
                        <a:pt x="258126" y="1363261"/>
                        <a:pt x="258126" y="1338724"/>
                      </a:cubicBezTo>
                      <a:cubicBezTo>
                        <a:pt x="180590" y="1338724"/>
                        <a:pt x="106980" y="1338724"/>
                        <a:pt x="31407" y="1338724"/>
                      </a:cubicBezTo>
                      <a:close/>
                      <a:moveTo>
                        <a:pt x="385716" y="1245485"/>
                      </a:moveTo>
                      <a:cubicBezTo>
                        <a:pt x="385716" y="1271984"/>
                        <a:pt x="385716" y="1295539"/>
                        <a:pt x="385716" y="1318113"/>
                      </a:cubicBezTo>
                      <a:cubicBezTo>
                        <a:pt x="410253" y="1318113"/>
                        <a:pt x="430864" y="1318113"/>
                        <a:pt x="453438" y="1318113"/>
                      </a:cubicBezTo>
                      <a:cubicBezTo>
                        <a:pt x="453438" y="1293576"/>
                        <a:pt x="453438" y="1271003"/>
                        <a:pt x="453438" y="1245485"/>
                      </a:cubicBezTo>
                      <a:cubicBezTo>
                        <a:pt x="427920" y="1245485"/>
                        <a:pt x="406328" y="1245485"/>
                        <a:pt x="385716" y="1245485"/>
                      </a:cubicBezTo>
                      <a:close/>
                      <a:moveTo>
                        <a:pt x="32388" y="1243522"/>
                      </a:moveTo>
                      <a:cubicBezTo>
                        <a:pt x="32388" y="1270021"/>
                        <a:pt x="32388" y="1292595"/>
                        <a:pt x="32388" y="1318113"/>
                      </a:cubicBezTo>
                      <a:cubicBezTo>
                        <a:pt x="55943" y="1318113"/>
                        <a:pt x="78518" y="1318113"/>
                        <a:pt x="102073" y="1318113"/>
                      </a:cubicBezTo>
                      <a:cubicBezTo>
                        <a:pt x="102073" y="1292595"/>
                        <a:pt x="102073" y="1269040"/>
                        <a:pt x="102073" y="1243522"/>
                      </a:cubicBezTo>
                      <a:cubicBezTo>
                        <a:pt x="77536" y="1243522"/>
                        <a:pt x="55943" y="1243522"/>
                        <a:pt x="32388" y="1243522"/>
                      </a:cubicBezTo>
                      <a:close/>
                      <a:moveTo>
                        <a:pt x="130535" y="1242540"/>
                      </a:moveTo>
                      <a:cubicBezTo>
                        <a:pt x="130535" y="1271003"/>
                        <a:pt x="130535" y="1294558"/>
                        <a:pt x="130535" y="1317131"/>
                      </a:cubicBezTo>
                      <a:cubicBezTo>
                        <a:pt x="208071" y="1317131"/>
                        <a:pt x="281681" y="1317131"/>
                        <a:pt x="356272" y="1317131"/>
                      </a:cubicBezTo>
                      <a:cubicBezTo>
                        <a:pt x="356272" y="1290632"/>
                        <a:pt x="356272" y="1267077"/>
                        <a:pt x="356272" y="1242540"/>
                      </a:cubicBezTo>
                      <a:cubicBezTo>
                        <a:pt x="278737" y="1242540"/>
                        <a:pt x="206108" y="1242540"/>
                        <a:pt x="130535" y="1242540"/>
                      </a:cubicBezTo>
                      <a:close/>
                      <a:moveTo>
                        <a:pt x="128572" y="1149301"/>
                      </a:moveTo>
                      <a:cubicBezTo>
                        <a:pt x="128572" y="1174819"/>
                        <a:pt x="128572" y="1197392"/>
                        <a:pt x="128572" y="1220947"/>
                      </a:cubicBezTo>
                      <a:cubicBezTo>
                        <a:pt x="153109" y="1220947"/>
                        <a:pt x="174701" y="1220947"/>
                        <a:pt x="199237" y="1220947"/>
                      </a:cubicBezTo>
                      <a:cubicBezTo>
                        <a:pt x="199237" y="1193466"/>
                        <a:pt x="199237" y="1171874"/>
                        <a:pt x="199237" y="1149301"/>
                      </a:cubicBezTo>
                      <a:cubicBezTo>
                        <a:pt x="173719" y="1149301"/>
                        <a:pt x="151146" y="1149301"/>
                        <a:pt x="128572" y="1149301"/>
                      </a:cubicBezTo>
                      <a:close/>
                      <a:moveTo>
                        <a:pt x="226720" y="1148319"/>
                      </a:moveTo>
                      <a:cubicBezTo>
                        <a:pt x="226720" y="1174819"/>
                        <a:pt x="226720" y="1196411"/>
                        <a:pt x="226720" y="1219966"/>
                      </a:cubicBezTo>
                      <a:cubicBezTo>
                        <a:pt x="303273" y="1219966"/>
                        <a:pt x="377866" y="1219966"/>
                        <a:pt x="453438" y="1219966"/>
                      </a:cubicBezTo>
                      <a:cubicBezTo>
                        <a:pt x="453438" y="1195429"/>
                        <a:pt x="453438" y="1172856"/>
                        <a:pt x="453438" y="1148319"/>
                      </a:cubicBezTo>
                      <a:cubicBezTo>
                        <a:pt x="373940" y="1148319"/>
                        <a:pt x="300329" y="1148319"/>
                        <a:pt x="226720" y="1148319"/>
                      </a:cubicBezTo>
                      <a:close/>
                      <a:moveTo>
                        <a:pt x="128572" y="1050172"/>
                      </a:moveTo>
                      <a:cubicBezTo>
                        <a:pt x="128572" y="1075690"/>
                        <a:pt x="128572" y="1098264"/>
                        <a:pt x="128572" y="1121820"/>
                      </a:cubicBezTo>
                      <a:cubicBezTo>
                        <a:pt x="206108" y="1121820"/>
                        <a:pt x="280700" y="1121820"/>
                        <a:pt x="357254" y="1121820"/>
                      </a:cubicBezTo>
                      <a:cubicBezTo>
                        <a:pt x="357254" y="1096301"/>
                        <a:pt x="357254" y="1074709"/>
                        <a:pt x="357254" y="1050172"/>
                      </a:cubicBezTo>
                      <a:cubicBezTo>
                        <a:pt x="279719" y="1050172"/>
                        <a:pt x="204145" y="1050172"/>
                        <a:pt x="128572" y="1050172"/>
                      </a:cubicBezTo>
                      <a:close/>
                      <a:moveTo>
                        <a:pt x="32388" y="1050172"/>
                      </a:moveTo>
                      <a:cubicBezTo>
                        <a:pt x="32388" y="1076672"/>
                        <a:pt x="32388" y="1100227"/>
                        <a:pt x="32388" y="1122800"/>
                      </a:cubicBezTo>
                      <a:cubicBezTo>
                        <a:pt x="57906" y="1122800"/>
                        <a:pt x="79498" y="1122800"/>
                        <a:pt x="103055" y="1122800"/>
                      </a:cubicBezTo>
                      <a:cubicBezTo>
                        <a:pt x="103055" y="1097282"/>
                        <a:pt x="103055" y="1074709"/>
                        <a:pt x="103055" y="1050172"/>
                      </a:cubicBezTo>
                      <a:cubicBezTo>
                        <a:pt x="76555" y="1050172"/>
                        <a:pt x="53981" y="1050172"/>
                        <a:pt x="32388" y="1050172"/>
                      </a:cubicBezTo>
                      <a:close/>
                      <a:moveTo>
                        <a:pt x="383754" y="953007"/>
                      </a:moveTo>
                      <a:cubicBezTo>
                        <a:pt x="383754" y="978525"/>
                        <a:pt x="383754" y="1001098"/>
                        <a:pt x="383754" y="1024654"/>
                      </a:cubicBezTo>
                      <a:cubicBezTo>
                        <a:pt x="408291" y="1024654"/>
                        <a:pt x="429883" y="1024654"/>
                        <a:pt x="452457" y="1024654"/>
                      </a:cubicBezTo>
                      <a:cubicBezTo>
                        <a:pt x="452457" y="998154"/>
                        <a:pt x="452457" y="974599"/>
                        <a:pt x="452457" y="953007"/>
                      </a:cubicBezTo>
                      <a:cubicBezTo>
                        <a:pt x="426939" y="953007"/>
                        <a:pt x="405346" y="953007"/>
                        <a:pt x="383754" y="953007"/>
                      </a:cubicBezTo>
                      <a:close/>
                      <a:moveTo>
                        <a:pt x="30425" y="953007"/>
                      </a:moveTo>
                      <a:cubicBezTo>
                        <a:pt x="30425" y="977543"/>
                        <a:pt x="30425" y="998154"/>
                        <a:pt x="30425" y="1023673"/>
                      </a:cubicBezTo>
                      <a:cubicBezTo>
                        <a:pt x="109924" y="1023673"/>
                        <a:pt x="185497" y="1023673"/>
                        <a:pt x="259108" y="1023673"/>
                      </a:cubicBezTo>
                      <a:cubicBezTo>
                        <a:pt x="259108" y="997172"/>
                        <a:pt x="259108" y="975580"/>
                        <a:pt x="259108" y="953007"/>
                      </a:cubicBezTo>
                      <a:cubicBezTo>
                        <a:pt x="181572" y="953007"/>
                        <a:pt x="105999" y="953007"/>
                        <a:pt x="30425" y="953007"/>
                      </a:cubicBezTo>
                      <a:close/>
                      <a:moveTo>
                        <a:pt x="286589" y="952025"/>
                      </a:moveTo>
                      <a:cubicBezTo>
                        <a:pt x="286589" y="977543"/>
                        <a:pt x="286589" y="1001098"/>
                        <a:pt x="286589" y="1023673"/>
                      </a:cubicBezTo>
                      <a:cubicBezTo>
                        <a:pt x="312107" y="1023673"/>
                        <a:pt x="333699" y="1023673"/>
                        <a:pt x="357254" y="1023673"/>
                      </a:cubicBezTo>
                      <a:cubicBezTo>
                        <a:pt x="357254" y="999135"/>
                        <a:pt x="357254" y="977543"/>
                        <a:pt x="357254" y="952025"/>
                      </a:cubicBezTo>
                      <a:cubicBezTo>
                        <a:pt x="330754" y="952025"/>
                        <a:pt x="309163" y="952025"/>
                        <a:pt x="286589" y="952025"/>
                      </a:cubicBezTo>
                      <a:close/>
                      <a:moveTo>
                        <a:pt x="382772" y="854860"/>
                      </a:moveTo>
                      <a:cubicBezTo>
                        <a:pt x="382772" y="879396"/>
                        <a:pt x="382772" y="901970"/>
                        <a:pt x="382772" y="927489"/>
                      </a:cubicBezTo>
                      <a:cubicBezTo>
                        <a:pt x="409272" y="927489"/>
                        <a:pt x="429883" y="927489"/>
                        <a:pt x="452457" y="927489"/>
                      </a:cubicBezTo>
                      <a:cubicBezTo>
                        <a:pt x="452457" y="901970"/>
                        <a:pt x="452457" y="878415"/>
                        <a:pt x="452457" y="854860"/>
                      </a:cubicBezTo>
                      <a:cubicBezTo>
                        <a:pt x="426939" y="854860"/>
                        <a:pt x="405346" y="854860"/>
                        <a:pt x="382772" y="854860"/>
                      </a:cubicBezTo>
                      <a:close/>
                      <a:moveTo>
                        <a:pt x="286589" y="853878"/>
                      </a:moveTo>
                      <a:cubicBezTo>
                        <a:pt x="286589" y="880378"/>
                        <a:pt x="286589" y="902951"/>
                        <a:pt x="286589" y="927489"/>
                      </a:cubicBezTo>
                      <a:cubicBezTo>
                        <a:pt x="311125" y="927489"/>
                        <a:pt x="331736" y="927489"/>
                        <a:pt x="355291" y="927489"/>
                      </a:cubicBezTo>
                      <a:cubicBezTo>
                        <a:pt x="355291" y="901970"/>
                        <a:pt x="355291" y="878415"/>
                        <a:pt x="355291" y="853878"/>
                      </a:cubicBezTo>
                      <a:cubicBezTo>
                        <a:pt x="330754" y="853878"/>
                        <a:pt x="308181" y="853878"/>
                        <a:pt x="286589" y="853878"/>
                      </a:cubicBezTo>
                      <a:close/>
                      <a:moveTo>
                        <a:pt x="384735" y="756713"/>
                      </a:moveTo>
                      <a:cubicBezTo>
                        <a:pt x="384735" y="783212"/>
                        <a:pt x="384735" y="806767"/>
                        <a:pt x="384735" y="829342"/>
                      </a:cubicBezTo>
                      <a:cubicBezTo>
                        <a:pt x="409272" y="829342"/>
                        <a:pt x="429883" y="829342"/>
                        <a:pt x="453438" y="829342"/>
                      </a:cubicBezTo>
                      <a:cubicBezTo>
                        <a:pt x="453438" y="804805"/>
                        <a:pt x="453438" y="783212"/>
                        <a:pt x="453438" y="756713"/>
                      </a:cubicBezTo>
                      <a:cubicBezTo>
                        <a:pt x="427920" y="756713"/>
                        <a:pt x="406328" y="756713"/>
                        <a:pt x="384735" y="756713"/>
                      </a:cubicBezTo>
                      <a:close/>
                      <a:moveTo>
                        <a:pt x="130535" y="756713"/>
                      </a:moveTo>
                      <a:cubicBezTo>
                        <a:pt x="130535" y="784194"/>
                        <a:pt x="130535" y="807749"/>
                        <a:pt x="130535" y="829342"/>
                      </a:cubicBezTo>
                      <a:cubicBezTo>
                        <a:pt x="208071" y="829342"/>
                        <a:pt x="282663" y="829342"/>
                        <a:pt x="357254" y="829342"/>
                      </a:cubicBezTo>
                      <a:cubicBezTo>
                        <a:pt x="357254" y="802842"/>
                        <a:pt x="357254" y="781249"/>
                        <a:pt x="357254" y="756713"/>
                      </a:cubicBezTo>
                      <a:cubicBezTo>
                        <a:pt x="277755" y="756713"/>
                        <a:pt x="203163" y="756713"/>
                        <a:pt x="130535" y="756713"/>
                      </a:cubicBezTo>
                      <a:close/>
                      <a:moveTo>
                        <a:pt x="32388" y="755731"/>
                      </a:moveTo>
                      <a:cubicBezTo>
                        <a:pt x="32388" y="781249"/>
                        <a:pt x="32388" y="804805"/>
                        <a:pt x="32388" y="830323"/>
                      </a:cubicBezTo>
                      <a:cubicBezTo>
                        <a:pt x="56925" y="830323"/>
                        <a:pt x="78518" y="830323"/>
                        <a:pt x="102073" y="830323"/>
                      </a:cubicBezTo>
                      <a:cubicBezTo>
                        <a:pt x="102073" y="803824"/>
                        <a:pt x="102073" y="781249"/>
                        <a:pt x="102073" y="755731"/>
                      </a:cubicBezTo>
                      <a:cubicBezTo>
                        <a:pt x="77536" y="755731"/>
                        <a:pt x="55943" y="755731"/>
                        <a:pt x="32388" y="755731"/>
                      </a:cubicBezTo>
                      <a:close/>
                      <a:moveTo>
                        <a:pt x="382772" y="658566"/>
                      </a:moveTo>
                      <a:cubicBezTo>
                        <a:pt x="382772" y="685065"/>
                        <a:pt x="382772" y="707640"/>
                        <a:pt x="382772" y="733158"/>
                      </a:cubicBezTo>
                      <a:cubicBezTo>
                        <a:pt x="408291" y="733158"/>
                        <a:pt x="429883" y="733158"/>
                        <a:pt x="452457" y="733158"/>
                      </a:cubicBezTo>
                      <a:cubicBezTo>
                        <a:pt x="452457" y="706658"/>
                        <a:pt x="452457" y="683102"/>
                        <a:pt x="452457" y="658566"/>
                      </a:cubicBezTo>
                      <a:cubicBezTo>
                        <a:pt x="427920" y="658566"/>
                        <a:pt x="405346" y="658566"/>
                        <a:pt x="382772" y="658566"/>
                      </a:cubicBezTo>
                      <a:close/>
                      <a:moveTo>
                        <a:pt x="31407" y="658566"/>
                      </a:moveTo>
                      <a:cubicBezTo>
                        <a:pt x="31407" y="684084"/>
                        <a:pt x="31407" y="707640"/>
                        <a:pt x="31407" y="735121"/>
                      </a:cubicBezTo>
                      <a:cubicBezTo>
                        <a:pt x="107962" y="735121"/>
                        <a:pt x="182553" y="735121"/>
                        <a:pt x="259108" y="735121"/>
                      </a:cubicBezTo>
                      <a:cubicBezTo>
                        <a:pt x="259108" y="706658"/>
                        <a:pt x="259108" y="684084"/>
                        <a:pt x="259108" y="658566"/>
                      </a:cubicBezTo>
                      <a:cubicBezTo>
                        <a:pt x="182553" y="658566"/>
                        <a:pt x="107962" y="658566"/>
                        <a:pt x="31407" y="658566"/>
                      </a:cubicBezTo>
                      <a:close/>
                      <a:moveTo>
                        <a:pt x="226720" y="561400"/>
                      </a:moveTo>
                      <a:cubicBezTo>
                        <a:pt x="226720" y="586918"/>
                        <a:pt x="226720" y="610474"/>
                        <a:pt x="226720" y="638937"/>
                      </a:cubicBezTo>
                      <a:cubicBezTo>
                        <a:pt x="304255" y="638937"/>
                        <a:pt x="376884" y="638937"/>
                        <a:pt x="451475" y="638937"/>
                      </a:cubicBezTo>
                      <a:cubicBezTo>
                        <a:pt x="451475" y="611456"/>
                        <a:pt x="451475" y="586918"/>
                        <a:pt x="451475" y="561400"/>
                      </a:cubicBezTo>
                      <a:cubicBezTo>
                        <a:pt x="374921" y="561400"/>
                        <a:pt x="302292" y="561400"/>
                        <a:pt x="226720" y="561400"/>
                      </a:cubicBezTo>
                      <a:close/>
                      <a:moveTo>
                        <a:pt x="128572" y="561400"/>
                      </a:moveTo>
                      <a:cubicBezTo>
                        <a:pt x="128572" y="587900"/>
                        <a:pt x="128572" y="611456"/>
                        <a:pt x="128572" y="636974"/>
                      </a:cubicBezTo>
                      <a:cubicBezTo>
                        <a:pt x="156053" y="636974"/>
                        <a:pt x="177645" y="636974"/>
                        <a:pt x="198257" y="636974"/>
                      </a:cubicBezTo>
                      <a:cubicBezTo>
                        <a:pt x="198257" y="609493"/>
                        <a:pt x="198257" y="585938"/>
                        <a:pt x="198257" y="561400"/>
                      </a:cubicBezTo>
                      <a:cubicBezTo>
                        <a:pt x="173719" y="561400"/>
                        <a:pt x="152128" y="561400"/>
                        <a:pt x="128572" y="561400"/>
                      </a:cubicBezTo>
                      <a:close/>
                      <a:moveTo>
                        <a:pt x="129554" y="464235"/>
                      </a:moveTo>
                      <a:cubicBezTo>
                        <a:pt x="129554" y="489754"/>
                        <a:pt x="129554" y="513309"/>
                        <a:pt x="129554" y="540790"/>
                      </a:cubicBezTo>
                      <a:cubicBezTo>
                        <a:pt x="208071" y="540790"/>
                        <a:pt x="282663" y="540790"/>
                        <a:pt x="356272" y="540790"/>
                      </a:cubicBezTo>
                      <a:cubicBezTo>
                        <a:pt x="356272" y="513309"/>
                        <a:pt x="356272" y="489754"/>
                        <a:pt x="356272" y="464235"/>
                      </a:cubicBezTo>
                      <a:cubicBezTo>
                        <a:pt x="279719" y="464235"/>
                        <a:pt x="205126" y="464235"/>
                        <a:pt x="129554" y="464235"/>
                      </a:cubicBezTo>
                      <a:close/>
                      <a:moveTo>
                        <a:pt x="34352" y="463253"/>
                      </a:moveTo>
                      <a:cubicBezTo>
                        <a:pt x="34352" y="488772"/>
                        <a:pt x="34352" y="514290"/>
                        <a:pt x="34352" y="539808"/>
                      </a:cubicBezTo>
                      <a:cubicBezTo>
                        <a:pt x="58888" y="539808"/>
                        <a:pt x="80480" y="539808"/>
                        <a:pt x="102073" y="539808"/>
                      </a:cubicBezTo>
                      <a:cubicBezTo>
                        <a:pt x="102073" y="512327"/>
                        <a:pt x="102073" y="488772"/>
                        <a:pt x="102073" y="463253"/>
                      </a:cubicBezTo>
                      <a:cubicBezTo>
                        <a:pt x="79498" y="463253"/>
                        <a:pt x="58888" y="463253"/>
                        <a:pt x="34352" y="463253"/>
                      </a:cubicBezTo>
                      <a:close/>
                      <a:moveTo>
                        <a:pt x="384735" y="462272"/>
                      </a:moveTo>
                      <a:cubicBezTo>
                        <a:pt x="384735" y="490734"/>
                        <a:pt x="384735" y="516253"/>
                        <a:pt x="384735" y="540790"/>
                      </a:cubicBezTo>
                      <a:cubicBezTo>
                        <a:pt x="409272" y="540790"/>
                        <a:pt x="430864" y="540790"/>
                        <a:pt x="451475" y="540790"/>
                      </a:cubicBezTo>
                      <a:cubicBezTo>
                        <a:pt x="451475" y="512327"/>
                        <a:pt x="451475" y="487791"/>
                        <a:pt x="451475" y="462272"/>
                      </a:cubicBezTo>
                      <a:cubicBezTo>
                        <a:pt x="427920" y="462272"/>
                        <a:pt x="408291" y="462272"/>
                        <a:pt x="384735" y="462272"/>
                      </a:cubicBezTo>
                      <a:close/>
                      <a:moveTo>
                        <a:pt x="52999" y="286589"/>
                      </a:moveTo>
                      <a:cubicBezTo>
                        <a:pt x="52999" y="316033"/>
                        <a:pt x="52999" y="340570"/>
                        <a:pt x="52999" y="364126"/>
                      </a:cubicBezTo>
                      <a:cubicBezTo>
                        <a:pt x="101091" y="364126"/>
                        <a:pt x="146238" y="364126"/>
                        <a:pt x="192368" y="364126"/>
                      </a:cubicBezTo>
                      <a:cubicBezTo>
                        <a:pt x="192368" y="337625"/>
                        <a:pt x="192368" y="314070"/>
                        <a:pt x="192368" y="286589"/>
                      </a:cubicBezTo>
                      <a:cubicBezTo>
                        <a:pt x="142313" y="286589"/>
                        <a:pt x="97165" y="286589"/>
                        <a:pt x="52999" y="286589"/>
                      </a:cubicBezTo>
                      <a:close/>
                      <a:moveTo>
                        <a:pt x="295422" y="285608"/>
                      </a:moveTo>
                      <a:cubicBezTo>
                        <a:pt x="295422" y="314070"/>
                        <a:pt x="295422" y="339588"/>
                        <a:pt x="295422" y="364126"/>
                      </a:cubicBezTo>
                      <a:cubicBezTo>
                        <a:pt x="343514" y="364126"/>
                        <a:pt x="388661" y="364126"/>
                        <a:pt x="434790" y="364126"/>
                      </a:cubicBezTo>
                      <a:cubicBezTo>
                        <a:pt x="434790" y="337625"/>
                        <a:pt x="434790" y="313089"/>
                        <a:pt x="434790" y="285608"/>
                      </a:cubicBezTo>
                      <a:cubicBezTo>
                        <a:pt x="384735" y="285608"/>
                        <a:pt x="340569" y="285608"/>
                        <a:pt x="295422" y="285608"/>
                      </a:cubicBezTo>
                      <a:close/>
                      <a:moveTo>
                        <a:pt x="51036" y="186479"/>
                      </a:moveTo>
                      <a:cubicBezTo>
                        <a:pt x="51036" y="211997"/>
                        <a:pt x="51036" y="232609"/>
                        <a:pt x="51036" y="259108"/>
                      </a:cubicBezTo>
                      <a:cubicBezTo>
                        <a:pt x="100110" y="259108"/>
                        <a:pt x="144275" y="259108"/>
                        <a:pt x="190405" y="259108"/>
                      </a:cubicBezTo>
                      <a:cubicBezTo>
                        <a:pt x="190405" y="232609"/>
                        <a:pt x="190405" y="209053"/>
                        <a:pt x="190405" y="186479"/>
                      </a:cubicBezTo>
                      <a:cubicBezTo>
                        <a:pt x="142313" y="186479"/>
                        <a:pt x="97165" y="186479"/>
                        <a:pt x="51036" y="186479"/>
                      </a:cubicBezTo>
                      <a:close/>
                      <a:moveTo>
                        <a:pt x="294440" y="185498"/>
                      </a:moveTo>
                      <a:cubicBezTo>
                        <a:pt x="294440" y="211016"/>
                        <a:pt x="294440" y="232609"/>
                        <a:pt x="294440" y="260090"/>
                      </a:cubicBezTo>
                      <a:cubicBezTo>
                        <a:pt x="343514" y="260090"/>
                        <a:pt x="387680" y="260090"/>
                        <a:pt x="432828" y="260090"/>
                      </a:cubicBezTo>
                      <a:cubicBezTo>
                        <a:pt x="432828" y="233590"/>
                        <a:pt x="432828" y="210034"/>
                        <a:pt x="432828" y="185498"/>
                      </a:cubicBezTo>
                      <a:cubicBezTo>
                        <a:pt x="385716" y="185498"/>
                        <a:pt x="340569" y="185498"/>
                        <a:pt x="294440" y="185498"/>
                      </a:cubicBezTo>
                      <a:close/>
                      <a:moveTo>
                        <a:pt x="52999" y="89314"/>
                      </a:moveTo>
                      <a:cubicBezTo>
                        <a:pt x="52999" y="114832"/>
                        <a:pt x="52999" y="136425"/>
                        <a:pt x="52999" y="158017"/>
                      </a:cubicBezTo>
                      <a:cubicBezTo>
                        <a:pt x="101091" y="158017"/>
                        <a:pt x="145257" y="158017"/>
                        <a:pt x="191387" y="158017"/>
                      </a:cubicBezTo>
                      <a:cubicBezTo>
                        <a:pt x="191387" y="134462"/>
                        <a:pt x="191387" y="113850"/>
                        <a:pt x="191387" y="89314"/>
                      </a:cubicBezTo>
                      <a:cubicBezTo>
                        <a:pt x="142313" y="89314"/>
                        <a:pt x="97165" y="89314"/>
                        <a:pt x="52999" y="89314"/>
                      </a:cubicBezTo>
                      <a:close/>
                      <a:moveTo>
                        <a:pt x="296403" y="87351"/>
                      </a:moveTo>
                      <a:cubicBezTo>
                        <a:pt x="296403" y="114832"/>
                        <a:pt x="296403" y="137406"/>
                        <a:pt x="296403" y="158998"/>
                      </a:cubicBezTo>
                      <a:cubicBezTo>
                        <a:pt x="344496" y="158998"/>
                        <a:pt x="388661" y="158998"/>
                        <a:pt x="432828" y="158998"/>
                      </a:cubicBezTo>
                      <a:cubicBezTo>
                        <a:pt x="432828" y="133480"/>
                        <a:pt x="432828" y="110907"/>
                        <a:pt x="432828" y="87351"/>
                      </a:cubicBezTo>
                      <a:cubicBezTo>
                        <a:pt x="386698" y="87351"/>
                        <a:pt x="342532" y="87351"/>
                        <a:pt x="296403" y="87351"/>
                      </a:cubicBezTo>
                      <a:close/>
                      <a:moveTo>
                        <a:pt x="26499" y="0"/>
                      </a:moveTo>
                      <a:cubicBezTo>
                        <a:pt x="91276" y="0"/>
                        <a:pt x="151146" y="0"/>
                        <a:pt x="219849" y="0"/>
                      </a:cubicBezTo>
                      <a:cubicBezTo>
                        <a:pt x="219849" y="38278"/>
                        <a:pt x="219849" y="74592"/>
                        <a:pt x="219849" y="111888"/>
                      </a:cubicBezTo>
                      <a:cubicBezTo>
                        <a:pt x="219849" y="187461"/>
                        <a:pt x="220831" y="262053"/>
                        <a:pt x="219849" y="337625"/>
                      </a:cubicBezTo>
                      <a:cubicBezTo>
                        <a:pt x="218867" y="368051"/>
                        <a:pt x="231626" y="375903"/>
                        <a:pt x="263033" y="366088"/>
                      </a:cubicBezTo>
                      <a:cubicBezTo>
                        <a:pt x="263033" y="247330"/>
                        <a:pt x="263033" y="126610"/>
                        <a:pt x="263033" y="2945"/>
                      </a:cubicBezTo>
                      <a:cubicBezTo>
                        <a:pt x="329773" y="2945"/>
                        <a:pt x="392587" y="2945"/>
                        <a:pt x="461290" y="2945"/>
                      </a:cubicBezTo>
                      <a:cubicBezTo>
                        <a:pt x="461290" y="112869"/>
                        <a:pt x="448530" y="223775"/>
                        <a:pt x="463253" y="330756"/>
                      </a:cubicBezTo>
                      <a:cubicBezTo>
                        <a:pt x="508400" y="652677"/>
                        <a:pt x="475030" y="975580"/>
                        <a:pt x="481901" y="1297502"/>
                      </a:cubicBezTo>
                      <a:cubicBezTo>
                        <a:pt x="488771" y="1621387"/>
                        <a:pt x="483863" y="1945271"/>
                        <a:pt x="483863" y="2269156"/>
                      </a:cubicBezTo>
                      <a:cubicBezTo>
                        <a:pt x="483863" y="2288785"/>
                        <a:pt x="483863" y="2308415"/>
                        <a:pt x="483863" y="2330989"/>
                      </a:cubicBezTo>
                      <a:cubicBezTo>
                        <a:pt x="322902" y="2330989"/>
                        <a:pt x="164887" y="2330989"/>
                        <a:pt x="0" y="2330989"/>
                      </a:cubicBezTo>
                      <a:cubicBezTo>
                        <a:pt x="0" y="2315285"/>
                        <a:pt x="0" y="2299582"/>
                        <a:pt x="0" y="2284859"/>
                      </a:cubicBezTo>
                      <a:cubicBezTo>
                        <a:pt x="0" y="1663590"/>
                        <a:pt x="0" y="1042320"/>
                        <a:pt x="0" y="421051"/>
                      </a:cubicBezTo>
                      <a:cubicBezTo>
                        <a:pt x="45148" y="282663"/>
                        <a:pt x="12759" y="142314"/>
                        <a:pt x="2649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8" name="Freeform: Shape 71">
                  <a:extLst>
                    <a:ext uri="{FF2B5EF4-FFF2-40B4-BE49-F238E27FC236}">
                      <a16:creationId xmlns:a16="http://schemas.microsoft.com/office/drawing/2014/main" id="{45A4955C-6FDF-4102-BA12-A75A414FBE54}"/>
                    </a:ext>
                  </a:extLst>
                </p:cNvPr>
                <p:cNvSpPr/>
                <p:nvPr/>
              </p:nvSpPr>
              <p:spPr>
                <a:xfrm>
                  <a:off x="6782219" y="2659087"/>
                  <a:ext cx="252773" cy="1597499"/>
                </a:xfrm>
                <a:custGeom>
                  <a:avLst/>
                  <a:gdLst>
                    <a:gd name="connsiteX0" fmla="*/ 94664 w 252773"/>
                    <a:gd name="connsiteY0" fmla="*/ 1169580 h 1597499"/>
                    <a:gd name="connsiteX1" fmla="*/ 94664 w 252773"/>
                    <a:gd name="connsiteY1" fmla="*/ 1232327 h 1597499"/>
                    <a:gd name="connsiteX2" fmla="*/ 158109 w 252773"/>
                    <a:gd name="connsiteY2" fmla="*/ 1232327 h 1597499"/>
                    <a:gd name="connsiteX3" fmla="*/ 158109 w 252773"/>
                    <a:gd name="connsiteY3" fmla="*/ 1169580 h 1597499"/>
                    <a:gd name="connsiteX4" fmla="*/ 94664 w 252773"/>
                    <a:gd name="connsiteY4" fmla="*/ 1169580 h 1597499"/>
                    <a:gd name="connsiteX5" fmla="*/ 175733 w 252773"/>
                    <a:gd name="connsiteY5" fmla="*/ 1168551 h 1597499"/>
                    <a:gd name="connsiteX6" fmla="*/ 175733 w 252773"/>
                    <a:gd name="connsiteY6" fmla="*/ 1231813 h 1597499"/>
                    <a:gd name="connsiteX7" fmla="*/ 237667 w 252773"/>
                    <a:gd name="connsiteY7" fmla="*/ 1231813 h 1597499"/>
                    <a:gd name="connsiteX8" fmla="*/ 237667 w 252773"/>
                    <a:gd name="connsiteY8" fmla="*/ 1168551 h 1597499"/>
                    <a:gd name="connsiteX9" fmla="*/ 175733 w 252773"/>
                    <a:gd name="connsiteY9" fmla="*/ 1168551 h 1597499"/>
                    <a:gd name="connsiteX10" fmla="*/ 95168 w 252773"/>
                    <a:gd name="connsiteY10" fmla="*/ 1090888 h 1597499"/>
                    <a:gd name="connsiteX11" fmla="*/ 95168 w 252773"/>
                    <a:gd name="connsiteY11" fmla="*/ 1153636 h 1597499"/>
                    <a:gd name="connsiteX12" fmla="*/ 157605 w 252773"/>
                    <a:gd name="connsiteY12" fmla="*/ 1153636 h 1597499"/>
                    <a:gd name="connsiteX13" fmla="*/ 157605 w 252773"/>
                    <a:gd name="connsiteY13" fmla="*/ 1090888 h 1597499"/>
                    <a:gd name="connsiteX14" fmla="*/ 95168 w 252773"/>
                    <a:gd name="connsiteY14" fmla="*/ 1090888 h 1597499"/>
                    <a:gd name="connsiteX15" fmla="*/ 15106 w 252773"/>
                    <a:gd name="connsiteY15" fmla="*/ 1090888 h 1597499"/>
                    <a:gd name="connsiteX16" fmla="*/ 15106 w 252773"/>
                    <a:gd name="connsiteY16" fmla="*/ 1153636 h 1597499"/>
                    <a:gd name="connsiteX17" fmla="*/ 77544 w 252773"/>
                    <a:gd name="connsiteY17" fmla="*/ 1153636 h 1597499"/>
                    <a:gd name="connsiteX18" fmla="*/ 77544 w 252773"/>
                    <a:gd name="connsiteY18" fmla="*/ 1090888 h 1597499"/>
                    <a:gd name="connsiteX19" fmla="*/ 15106 w 252773"/>
                    <a:gd name="connsiteY19" fmla="*/ 1090888 h 1597499"/>
                    <a:gd name="connsiteX20" fmla="*/ 95671 w 252773"/>
                    <a:gd name="connsiteY20" fmla="*/ 1009110 h 1597499"/>
                    <a:gd name="connsiteX21" fmla="*/ 95671 w 252773"/>
                    <a:gd name="connsiteY21" fmla="*/ 1072886 h 1597499"/>
                    <a:gd name="connsiteX22" fmla="*/ 157605 w 252773"/>
                    <a:gd name="connsiteY22" fmla="*/ 1072886 h 1597499"/>
                    <a:gd name="connsiteX23" fmla="*/ 157605 w 252773"/>
                    <a:gd name="connsiteY23" fmla="*/ 1009110 h 1597499"/>
                    <a:gd name="connsiteX24" fmla="*/ 95671 w 252773"/>
                    <a:gd name="connsiteY24" fmla="*/ 1009110 h 1597499"/>
                    <a:gd name="connsiteX25" fmla="*/ 175733 w 252773"/>
                    <a:gd name="connsiteY25" fmla="*/ 1008595 h 1597499"/>
                    <a:gd name="connsiteX26" fmla="*/ 175733 w 252773"/>
                    <a:gd name="connsiteY26" fmla="*/ 1072371 h 1597499"/>
                    <a:gd name="connsiteX27" fmla="*/ 238674 w 252773"/>
                    <a:gd name="connsiteY27" fmla="*/ 1072371 h 1597499"/>
                    <a:gd name="connsiteX28" fmla="*/ 238674 w 252773"/>
                    <a:gd name="connsiteY28" fmla="*/ 1008595 h 1597499"/>
                    <a:gd name="connsiteX29" fmla="*/ 175733 w 252773"/>
                    <a:gd name="connsiteY29" fmla="*/ 1008595 h 1597499"/>
                    <a:gd name="connsiteX30" fmla="*/ 175733 w 252773"/>
                    <a:gd name="connsiteY30" fmla="*/ 929389 h 1597499"/>
                    <a:gd name="connsiteX31" fmla="*/ 175733 w 252773"/>
                    <a:gd name="connsiteY31" fmla="*/ 992651 h 1597499"/>
                    <a:gd name="connsiteX32" fmla="*/ 239178 w 252773"/>
                    <a:gd name="connsiteY32" fmla="*/ 992651 h 1597499"/>
                    <a:gd name="connsiteX33" fmla="*/ 239178 w 252773"/>
                    <a:gd name="connsiteY33" fmla="*/ 929389 h 1597499"/>
                    <a:gd name="connsiteX34" fmla="*/ 175733 w 252773"/>
                    <a:gd name="connsiteY34" fmla="*/ 929389 h 1597499"/>
                    <a:gd name="connsiteX35" fmla="*/ 95671 w 252773"/>
                    <a:gd name="connsiteY35" fmla="*/ 928875 h 1597499"/>
                    <a:gd name="connsiteX36" fmla="*/ 95671 w 252773"/>
                    <a:gd name="connsiteY36" fmla="*/ 993680 h 1597499"/>
                    <a:gd name="connsiteX37" fmla="*/ 157605 w 252773"/>
                    <a:gd name="connsiteY37" fmla="*/ 993680 h 1597499"/>
                    <a:gd name="connsiteX38" fmla="*/ 157605 w 252773"/>
                    <a:gd name="connsiteY38" fmla="*/ 928875 h 1597499"/>
                    <a:gd name="connsiteX39" fmla="*/ 95671 w 252773"/>
                    <a:gd name="connsiteY39" fmla="*/ 928875 h 1597499"/>
                    <a:gd name="connsiteX40" fmla="*/ 14602 w 252773"/>
                    <a:gd name="connsiteY40" fmla="*/ 928875 h 1597499"/>
                    <a:gd name="connsiteX41" fmla="*/ 14602 w 252773"/>
                    <a:gd name="connsiteY41" fmla="*/ 992651 h 1597499"/>
                    <a:gd name="connsiteX42" fmla="*/ 77544 w 252773"/>
                    <a:gd name="connsiteY42" fmla="*/ 992651 h 1597499"/>
                    <a:gd name="connsiteX43" fmla="*/ 77544 w 252773"/>
                    <a:gd name="connsiteY43" fmla="*/ 928875 h 1597499"/>
                    <a:gd name="connsiteX44" fmla="*/ 14602 w 252773"/>
                    <a:gd name="connsiteY44" fmla="*/ 928875 h 1597499"/>
                    <a:gd name="connsiteX45" fmla="*/ 175229 w 252773"/>
                    <a:gd name="connsiteY45" fmla="*/ 849668 h 1597499"/>
                    <a:gd name="connsiteX46" fmla="*/ 175229 w 252773"/>
                    <a:gd name="connsiteY46" fmla="*/ 912930 h 1597499"/>
                    <a:gd name="connsiteX47" fmla="*/ 238171 w 252773"/>
                    <a:gd name="connsiteY47" fmla="*/ 912930 h 1597499"/>
                    <a:gd name="connsiteX48" fmla="*/ 238171 w 252773"/>
                    <a:gd name="connsiteY48" fmla="*/ 849668 h 1597499"/>
                    <a:gd name="connsiteX49" fmla="*/ 175229 w 252773"/>
                    <a:gd name="connsiteY49" fmla="*/ 849668 h 1597499"/>
                    <a:gd name="connsiteX50" fmla="*/ 94664 w 252773"/>
                    <a:gd name="connsiteY50" fmla="*/ 767890 h 1597499"/>
                    <a:gd name="connsiteX51" fmla="*/ 94664 w 252773"/>
                    <a:gd name="connsiteY51" fmla="*/ 831152 h 1597499"/>
                    <a:gd name="connsiteX52" fmla="*/ 157605 w 252773"/>
                    <a:gd name="connsiteY52" fmla="*/ 831152 h 1597499"/>
                    <a:gd name="connsiteX53" fmla="*/ 157605 w 252773"/>
                    <a:gd name="connsiteY53" fmla="*/ 767890 h 1597499"/>
                    <a:gd name="connsiteX54" fmla="*/ 94664 w 252773"/>
                    <a:gd name="connsiteY54" fmla="*/ 767890 h 1597499"/>
                    <a:gd name="connsiteX55" fmla="*/ 15106 w 252773"/>
                    <a:gd name="connsiteY55" fmla="*/ 767890 h 1597499"/>
                    <a:gd name="connsiteX56" fmla="*/ 15106 w 252773"/>
                    <a:gd name="connsiteY56" fmla="*/ 831152 h 1597499"/>
                    <a:gd name="connsiteX57" fmla="*/ 77040 w 252773"/>
                    <a:gd name="connsiteY57" fmla="*/ 831152 h 1597499"/>
                    <a:gd name="connsiteX58" fmla="*/ 77040 w 252773"/>
                    <a:gd name="connsiteY58" fmla="*/ 767890 h 1597499"/>
                    <a:gd name="connsiteX59" fmla="*/ 15106 w 252773"/>
                    <a:gd name="connsiteY59" fmla="*/ 767890 h 1597499"/>
                    <a:gd name="connsiteX60" fmla="*/ 175229 w 252773"/>
                    <a:gd name="connsiteY60" fmla="*/ 767376 h 1597499"/>
                    <a:gd name="connsiteX61" fmla="*/ 175229 w 252773"/>
                    <a:gd name="connsiteY61" fmla="*/ 831667 h 1597499"/>
                    <a:gd name="connsiteX62" fmla="*/ 238171 w 252773"/>
                    <a:gd name="connsiteY62" fmla="*/ 831667 h 1597499"/>
                    <a:gd name="connsiteX63" fmla="*/ 238171 w 252773"/>
                    <a:gd name="connsiteY63" fmla="*/ 767376 h 1597499"/>
                    <a:gd name="connsiteX64" fmla="*/ 175229 w 252773"/>
                    <a:gd name="connsiteY64" fmla="*/ 767376 h 1597499"/>
                    <a:gd name="connsiteX65" fmla="*/ 175229 w 252773"/>
                    <a:gd name="connsiteY65" fmla="*/ 689712 h 1597499"/>
                    <a:gd name="connsiteX66" fmla="*/ 175229 w 252773"/>
                    <a:gd name="connsiteY66" fmla="*/ 752975 h 1597499"/>
                    <a:gd name="connsiteX67" fmla="*/ 238171 w 252773"/>
                    <a:gd name="connsiteY67" fmla="*/ 752975 h 1597499"/>
                    <a:gd name="connsiteX68" fmla="*/ 238171 w 252773"/>
                    <a:gd name="connsiteY68" fmla="*/ 689712 h 1597499"/>
                    <a:gd name="connsiteX69" fmla="*/ 175229 w 252773"/>
                    <a:gd name="connsiteY69" fmla="*/ 689712 h 1597499"/>
                    <a:gd name="connsiteX70" fmla="*/ 14602 w 252773"/>
                    <a:gd name="connsiteY70" fmla="*/ 689198 h 1597499"/>
                    <a:gd name="connsiteX71" fmla="*/ 14602 w 252773"/>
                    <a:gd name="connsiteY71" fmla="*/ 752460 h 1597499"/>
                    <a:gd name="connsiteX72" fmla="*/ 78048 w 252773"/>
                    <a:gd name="connsiteY72" fmla="*/ 752460 h 1597499"/>
                    <a:gd name="connsiteX73" fmla="*/ 78048 w 252773"/>
                    <a:gd name="connsiteY73" fmla="*/ 689198 h 1597499"/>
                    <a:gd name="connsiteX74" fmla="*/ 14602 w 252773"/>
                    <a:gd name="connsiteY74" fmla="*/ 689198 h 1597499"/>
                    <a:gd name="connsiteX75" fmla="*/ 14099 w 252773"/>
                    <a:gd name="connsiteY75" fmla="*/ 608449 h 1597499"/>
                    <a:gd name="connsiteX76" fmla="*/ 14099 w 252773"/>
                    <a:gd name="connsiteY76" fmla="*/ 671711 h 1597499"/>
                    <a:gd name="connsiteX77" fmla="*/ 78048 w 252773"/>
                    <a:gd name="connsiteY77" fmla="*/ 671711 h 1597499"/>
                    <a:gd name="connsiteX78" fmla="*/ 78048 w 252773"/>
                    <a:gd name="connsiteY78" fmla="*/ 608449 h 1597499"/>
                    <a:gd name="connsiteX79" fmla="*/ 14099 w 252773"/>
                    <a:gd name="connsiteY79" fmla="*/ 608449 h 1597499"/>
                    <a:gd name="connsiteX80" fmla="*/ 95168 w 252773"/>
                    <a:gd name="connsiteY80" fmla="*/ 607935 h 1597499"/>
                    <a:gd name="connsiteX81" fmla="*/ 95168 w 252773"/>
                    <a:gd name="connsiteY81" fmla="*/ 672226 h 1597499"/>
                    <a:gd name="connsiteX82" fmla="*/ 158109 w 252773"/>
                    <a:gd name="connsiteY82" fmla="*/ 672226 h 1597499"/>
                    <a:gd name="connsiteX83" fmla="*/ 158109 w 252773"/>
                    <a:gd name="connsiteY83" fmla="*/ 607935 h 1597499"/>
                    <a:gd name="connsiteX84" fmla="*/ 95168 w 252773"/>
                    <a:gd name="connsiteY84" fmla="*/ 607935 h 1597499"/>
                    <a:gd name="connsiteX85" fmla="*/ 175229 w 252773"/>
                    <a:gd name="connsiteY85" fmla="*/ 528728 h 1597499"/>
                    <a:gd name="connsiteX86" fmla="*/ 175229 w 252773"/>
                    <a:gd name="connsiteY86" fmla="*/ 592505 h 1597499"/>
                    <a:gd name="connsiteX87" fmla="*/ 239178 w 252773"/>
                    <a:gd name="connsiteY87" fmla="*/ 592505 h 1597499"/>
                    <a:gd name="connsiteX88" fmla="*/ 239178 w 252773"/>
                    <a:gd name="connsiteY88" fmla="*/ 528728 h 1597499"/>
                    <a:gd name="connsiteX89" fmla="*/ 175229 w 252773"/>
                    <a:gd name="connsiteY89" fmla="*/ 528728 h 1597499"/>
                    <a:gd name="connsiteX90" fmla="*/ 95168 w 252773"/>
                    <a:gd name="connsiteY90" fmla="*/ 528214 h 1597499"/>
                    <a:gd name="connsiteX91" fmla="*/ 95168 w 252773"/>
                    <a:gd name="connsiteY91" fmla="*/ 593019 h 1597499"/>
                    <a:gd name="connsiteX92" fmla="*/ 158613 w 252773"/>
                    <a:gd name="connsiteY92" fmla="*/ 593019 h 1597499"/>
                    <a:gd name="connsiteX93" fmla="*/ 158613 w 252773"/>
                    <a:gd name="connsiteY93" fmla="*/ 528214 h 1597499"/>
                    <a:gd name="connsiteX94" fmla="*/ 95168 w 252773"/>
                    <a:gd name="connsiteY94" fmla="*/ 528214 h 1597499"/>
                    <a:gd name="connsiteX95" fmla="*/ 15106 w 252773"/>
                    <a:gd name="connsiteY95" fmla="*/ 528214 h 1597499"/>
                    <a:gd name="connsiteX96" fmla="*/ 15106 w 252773"/>
                    <a:gd name="connsiteY96" fmla="*/ 593019 h 1597499"/>
                    <a:gd name="connsiteX97" fmla="*/ 78048 w 252773"/>
                    <a:gd name="connsiteY97" fmla="*/ 593019 h 1597499"/>
                    <a:gd name="connsiteX98" fmla="*/ 78048 w 252773"/>
                    <a:gd name="connsiteY98" fmla="*/ 528214 h 1597499"/>
                    <a:gd name="connsiteX99" fmla="*/ 15106 w 252773"/>
                    <a:gd name="connsiteY99" fmla="*/ 528214 h 1597499"/>
                    <a:gd name="connsiteX100" fmla="*/ 14602 w 252773"/>
                    <a:gd name="connsiteY100" fmla="*/ 449007 h 1597499"/>
                    <a:gd name="connsiteX101" fmla="*/ 14602 w 252773"/>
                    <a:gd name="connsiteY101" fmla="*/ 512270 h 1597499"/>
                    <a:gd name="connsiteX102" fmla="*/ 77544 w 252773"/>
                    <a:gd name="connsiteY102" fmla="*/ 512270 h 1597499"/>
                    <a:gd name="connsiteX103" fmla="*/ 77544 w 252773"/>
                    <a:gd name="connsiteY103" fmla="*/ 449007 h 1597499"/>
                    <a:gd name="connsiteX104" fmla="*/ 14602 w 252773"/>
                    <a:gd name="connsiteY104" fmla="*/ 449007 h 1597499"/>
                    <a:gd name="connsiteX105" fmla="*/ 94664 w 252773"/>
                    <a:gd name="connsiteY105" fmla="*/ 447979 h 1597499"/>
                    <a:gd name="connsiteX106" fmla="*/ 94664 w 252773"/>
                    <a:gd name="connsiteY106" fmla="*/ 512270 h 1597499"/>
                    <a:gd name="connsiteX107" fmla="*/ 158613 w 252773"/>
                    <a:gd name="connsiteY107" fmla="*/ 512270 h 1597499"/>
                    <a:gd name="connsiteX108" fmla="*/ 158613 w 252773"/>
                    <a:gd name="connsiteY108" fmla="*/ 447979 h 1597499"/>
                    <a:gd name="connsiteX109" fmla="*/ 94664 w 252773"/>
                    <a:gd name="connsiteY109" fmla="*/ 447979 h 1597499"/>
                    <a:gd name="connsiteX110" fmla="*/ 174726 w 252773"/>
                    <a:gd name="connsiteY110" fmla="*/ 368258 h 1597499"/>
                    <a:gd name="connsiteX111" fmla="*/ 174726 w 252773"/>
                    <a:gd name="connsiteY111" fmla="*/ 431006 h 1597499"/>
                    <a:gd name="connsiteX112" fmla="*/ 239178 w 252773"/>
                    <a:gd name="connsiteY112" fmla="*/ 431006 h 1597499"/>
                    <a:gd name="connsiteX113" fmla="*/ 239178 w 252773"/>
                    <a:gd name="connsiteY113" fmla="*/ 368258 h 1597499"/>
                    <a:gd name="connsiteX114" fmla="*/ 174726 w 252773"/>
                    <a:gd name="connsiteY114" fmla="*/ 368258 h 1597499"/>
                    <a:gd name="connsiteX115" fmla="*/ 95168 w 252773"/>
                    <a:gd name="connsiteY115" fmla="*/ 367744 h 1597499"/>
                    <a:gd name="connsiteX116" fmla="*/ 95168 w 252773"/>
                    <a:gd name="connsiteY116" fmla="*/ 431520 h 1597499"/>
                    <a:gd name="connsiteX117" fmla="*/ 158613 w 252773"/>
                    <a:gd name="connsiteY117" fmla="*/ 431520 h 1597499"/>
                    <a:gd name="connsiteX118" fmla="*/ 158613 w 252773"/>
                    <a:gd name="connsiteY118" fmla="*/ 367744 h 1597499"/>
                    <a:gd name="connsiteX119" fmla="*/ 95168 w 252773"/>
                    <a:gd name="connsiteY119" fmla="*/ 367744 h 1597499"/>
                    <a:gd name="connsiteX120" fmla="*/ 0 w 252773"/>
                    <a:gd name="connsiteY120" fmla="*/ 350771 h 1597499"/>
                    <a:gd name="connsiteX121" fmla="*/ 252270 w 252773"/>
                    <a:gd name="connsiteY121" fmla="*/ 350771 h 1597499"/>
                    <a:gd name="connsiteX122" fmla="*/ 252270 w 252773"/>
                    <a:gd name="connsiteY122" fmla="*/ 1597499 h 1597499"/>
                    <a:gd name="connsiteX123" fmla="*/ 0 w 252773"/>
                    <a:gd name="connsiteY123" fmla="*/ 1597499 h 1597499"/>
                    <a:gd name="connsiteX124" fmla="*/ 0 w 252773"/>
                    <a:gd name="connsiteY124" fmla="*/ 350771 h 1597499"/>
                    <a:gd name="connsiteX125" fmla="*/ 134947 w 252773"/>
                    <a:gd name="connsiteY125" fmla="*/ 273107 h 1597499"/>
                    <a:gd name="connsiteX126" fmla="*/ 134947 w 252773"/>
                    <a:gd name="connsiteY126" fmla="*/ 321969 h 1597499"/>
                    <a:gd name="connsiteX127" fmla="*/ 238674 w 252773"/>
                    <a:gd name="connsiteY127" fmla="*/ 321969 h 1597499"/>
                    <a:gd name="connsiteX128" fmla="*/ 238674 w 252773"/>
                    <a:gd name="connsiteY128" fmla="*/ 273107 h 1597499"/>
                    <a:gd name="connsiteX129" fmla="*/ 134947 w 252773"/>
                    <a:gd name="connsiteY129" fmla="*/ 273107 h 1597499"/>
                    <a:gd name="connsiteX130" fmla="*/ 14099 w 252773"/>
                    <a:gd name="connsiteY130" fmla="*/ 271564 h 1597499"/>
                    <a:gd name="connsiteX131" fmla="*/ 14099 w 252773"/>
                    <a:gd name="connsiteY131" fmla="*/ 321969 h 1597499"/>
                    <a:gd name="connsiteX132" fmla="*/ 117827 w 252773"/>
                    <a:gd name="connsiteY132" fmla="*/ 321969 h 1597499"/>
                    <a:gd name="connsiteX133" fmla="*/ 117827 w 252773"/>
                    <a:gd name="connsiteY133" fmla="*/ 271564 h 1597499"/>
                    <a:gd name="connsiteX134" fmla="*/ 66466 w 252773"/>
                    <a:gd name="connsiteY134" fmla="*/ 271564 h 1597499"/>
                    <a:gd name="connsiteX135" fmla="*/ 14099 w 252773"/>
                    <a:gd name="connsiteY135" fmla="*/ 271564 h 1597499"/>
                    <a:gd name="connsiteX136" fmla="*/ 49346 w 252773"/>
                    <a:gd name="connsiteY136" fmla="*/ 209331 h 1597499"/>
                    <a:gd name="connsiteX137" fmla="*/ 17120 w 252773"/>
                    <a:gd name="connsiteY137" fmla="*/ 255106 h 1597499"/>
                    <a:gd name="connsiteX138" fmla="*/ 237164 w 252773"/>
                    <a:gd name="connsiteY138" fmla="*/ 255106 h 1597499"/>
                    <a:gd name="connsiteX139" fmla="*/ 202923 w 252773"/>
                    <a:gd name="connsiteY139" fmla="*/ 209331 h 1597499"/>
                    <a:gd name="connsiteX140" fmla="*/ 49346 w 252773"/>
                    <a:gd name="connsiteY140" fmla="*/ 209331 h 1597499"/>
                    <a:gd name="connsiteX141" fmla="*/ 0 w 252773"/>
                    <a:gd name="connsiteY141" fmla="*/ 190815 h 1597499"/>
                    <a:gd name="connsiteX142" fmla="*/ 252773 w 252773"/>
                    <a:gd name="connsiteY142" fmla="*/ 190815 h 1597499"/>
                    <a:gd name="connsiteX143" fmla="*/ 252773 w 252773"/>
                    <a:gd name="connsiteY143" fmla="*/ 340484 h 1597499"/>
                    <a:gd name="connsiteX144" fmla="*/ 0 w 252773"/>
                    <a:gd name="connsiteY144" fmla="*/ 340484 h 1597499"/>
                    <a:gd name="connsiteX145" fmla="*/ 0 w 252773"/>
                    <a:gd name="connsiteY145" fmla="*/ 190815 h 1597499"/>
                    <a:gd name="connsiteX146" fmla="*/ 31723 w 252773"/>
                    <a:gd name="connsiteY146" fmla="*/ 0 h 1597499"/>
                    <a:gd name="connsiteX147" fmla="*/ 31723 w 252773"/>
                    <a:gd name="connsiteY147" fmla="*/ 120867 h 1597499"/>
                    <a:gd name="connsiteX148" fmla="*/ 95168 w 252773"/>
                    <a:gd name="connsiteY148" fmla="*/ 120867 h 1597499"/>
                    <a:gd name="connsiteX149" fmla="*/ 95168 w 252773"/>
                    <a:gd name="connsiteY149" fmla="*/ 183100 h 1597499"/>
                    <a:gd name="connsiteX150" fmla="*/ 11078 w 252773"/>
                    <a:gd name="connsiteY150" fmla="*/ 183100 h 1597499"/>
                    <a:gd name="connsiteX151" fmla="*/ 24170 w 252773"/>
                    <a:gd name="connsiteY151" fmla="*/ 514 h 1597499"/>
                    <a:gd name="connsiteX152" fmla="*/ 31723 w 252773"/>
                    <a:gd name="connsiteY152" fmla="*/ 0 h 15974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252773" h="1597499">
                      <a:moveTo>
                        <a:pt x="94664" y="1169580"/>
                      </a:moveTo>
                      <a:cubicBezTo>
                        <a:pt x="94664" y="1191696"/>
                        <a:pt x="94664" y="1211754"/>
                        <a:pt x="94664" y="1232327"/>
                      </a:cubicBezTo>
                      <a:cubicBezTo>
                        <a:pt x="115813" y="1232327"/>
                        <a:pt x="135450" y="1232327"/>
                        <a:pt x="158109" y="1232327"/>
                      </a:cubicBezTo>
                      <a:cubicBezTo>
                        <a:pt x="158109" y="1209697"/>
                        <a:pt x="158109" y="1189639"/>
                        <a:pt x="158109" y="1169580"/>
                      </a:cubicBezTo>
                      <a:cubicBezTo>
                        <a:pt x="136457" y="1169580"/>
                        <a:pt x="115813" y="1169580"/>
                        <a:pt x="94664" y="1169580"/>
                      </a:cubicBezTo>
                      <a:close/>
                      <a:moveTo>
                        <a:pt x="175733" y="1168551"/>
                      </a:moveTo>
                      <a:cubicBezTo>
                        <a:pt x="175733" y="1190153"/>
                        <a:pt x="175733" y="1210726"/>
                        <a:pt x="175733" y="1231813"/>
                      </a:cubicBezTo>
                      <a:cubicBezTo>
                        <a:pt x="197385" y="1231813"/>
                        <a:pt x="217022" y="1231813"/>
                        <a:pt x="237667" y="1231813"/>
                      </a:cubicBezTo>
                      <a:cubicBezTo>
                        <a:pt x="237667" y="1210212"/>
                        <a:pt x="237667" y="1189639"/>
                        <a:pt x="237667" y="1168551"/>
                      </a:cubicBezTo>
                      <a:cubicBezTo>
                        <a:pt x="216519" y="1168551"/>
                        <a:pt x="196881" y="1168551"/>
                        <a:pt x="175733" y="1168551"/>
                      </a:cubicBezTo>
                      <a:close/>
                      <a:moveTo>
                        <a:pt x="95168" y="1090888"/>
                      </a:moveTo>
                      <a:cubicBezTo>
                        <a:pt x="95168" y="1112490"/>
                        <a:pt x="95168" y="1132548"/>
                        <a:pt x="95168" y="1153636"/>
                      </a:cubicBezTo>
                      <a:cubicBezTo>
                        <a:pt x="116820" y="1153636"/>
                        <a:pt x="135954" y="1153636"/>
                        <a:pt x="157605" y="1153636"/>
                      </a:cubicBezTo>
                      <a:cubicBezTo>
                        <a:pt x="157605" y="1132548"/>
                        <a:pt x="157605" y="1113004"/>
                        <a:pt x="157605" y="1090888"/>
                      </a:cubicBezTo>
                      <a:cubicBezTo>
                        <a:pt x="135954" y="1090888"/>
                        <a:pt x="115309" y="1090888"/>
                        <a:pt x="95168" y="1090888"/>
                      </a:cubicBezTo>
                      <a:close/>
                      <a:moveTo>
                        <a:pt x="15106" y="1090888"/>
                      </a:moveTo>
                      <a:cubicBezTo>
                        <a:pt x="15106" y="1112490"/>
                        <a:pt x="15106" y="1132548"/>
                        <a:pt x="15106" y="1153636"/>
                      </a:cubicBezTo>
                      <a:cubicBezTo>
                        <a:pt x="36758" y="1153636"/>
                        <a:pt x="56396" y="1153636"/>
                        <a:pt x="77544" y="1153636"/>
                      </a:cubicBezTo>
                      <a:cubicBezTo>
                        <a:pt x="77544" y="1132548"/>
                        <a:pt x="77544" y="1112490"/>
                        <a:pt x="77544" y="1090888"/>
                      </a:cubicBezTo>
                      <a:cubicBezTo>
                        <a:pt x="55389" y="1090888"/>
                        <a:pt x="34744" y="1090888"/>
                        <a:pt x="15106" y="1090888"/>
                      </a:cubicBezTo>
                      <a:close/>
                      <a:moveTo>
                        <a:pt x="95671" y="1009110"/>
                      </a:moveTo>
                      <a:cubicBezTo>
                        <a:pt x="95671" y="1031225"/>
                        <a:pt x="95671" y="1051798"/>
                        <a:pt x="95671" y="1072886"/>
                      </a:cubicBezTo>
                      <a:cubicBezTo>
                        <a:pt x="116820" y="1072886"/>
                        <a:pt x="135954" y="1072886"/>
                        <a:pt x="157605" y="1072886"/>
                      </a:cubicBezTo>
                      <a:cubicBezTo>
                        <a:pt x="157605" y="1050256"/>
                        <a:pt x="157605" y="1029683"/>
                        <a:pt x="157605" y="1009110"/>
                      </a:cubicBezTo>
                      <a:cubicBezTo>
                        <a:pt x="135450" y="1009110"/>
                        <a:pt x="115813" y="1009110"/>
                        <a:pt x="95671" y="1009110"/>
                      </a:cubicBezTo>
                      <a:close/>
                      <a:moveTo>
                        <a:pt x="175733" y="1008595"/>
                      </a:moveTo>
                      <a:cubicBezTo>
                        <a:pt x="175733" y="1030197"/>
                        <a:pt x="175733" y="1050770"/>
                        <a:pt x="175733" y="1072371"/>
                      </a:cubicBezTo>
                      <a:cubicBezTo>
                        <a:pt x="197385" y="1072371"/>
                        <a:pt x="217022" y="1072371"/>
                        <a:pt x="238674" y="1072371"/>
                      </a:cubicBezTo>
                      <a:cubicBezTo>
                        <a:pt x="238674" y="1050770"/>
                        <a:pt x="238674" y="1029683"/>
                        <a:pt x="238674" y="1008595"/>
                      </a:cubicBezTo>
                      <a:cubicBezTo>
                        <a:pt x="216519" y="1008595"/>
                        <a:pt x="196881" y="1008595"/>
                        <a:pt x="175733" y="1008595"/>
                      </a:cubicBezTo>
                      <a:close/>
                      <a:moveTo>
                        <a:pt x="175733" y="929389"/>
                      </a:moveTo>
                      <a:cubicBezTo>
                        <a:pt x="175733" y="951505"/>
                        <a:pt x="175733" y="972078"/>
                        <a:pt x="175733" y="992651"/>
                      </a:cubicBezTo>
                      <a:cubicBezTo>
                        <a:pt x="197888" y="992651"/>
                        <a:pt x="218029" y="992651"/>
                        <a:pt x="239178" y="992651"/>
                      </a:cubicBezTo>
                      <a:cubicBezTo>
                        <a:pt x="239178" y="970535"/>
                        <a:pt x="239178" y="950990"/>
                        <a:pt x="239178" y="929389"/>
                      </a:cubicBezTo>
                      <a:cubicBezTo>
                        <a:pt x="218029" y="929389"/>
                        <a:pt x="196881" y="929389"/>
                        <a:pt x="175733" y="929389"/>
                      </a:cubicBezTo>
                      <a:close/>
                      <a:moveTo>
                        <a:pt x="95671" y="928875"/>
                      </a:moveTo>
                      <a:cubicBezTo>
                        <a:pt x="95671" y="951505"/>
                        <a:pt x="95671" y="972593"/>
                        <a:pt x="95671" y="993680"/>
                      </a:cubicBezTo>
                      <a:cubicBezTo>
                        <a:pt x="116820" y="993680"/>
                        <a:pt x="135954" y="993680"/>
                        <a:pt x="157605" y="993680"/>
                      </a:cubicBezTo>
                      <a:cubicBezTo>
                        <a:pt x="157605" y="970535"/>
                        <a:pt x="157605" y="949448"/>
                        <a:pt x="157605" y="928875"/>
                      </a:cubicBezTo>
                      <a:cubicBezTo>
                        <a:pt x="135450" y="928875"/>
                        <a:pt x="115309" y="928875"/>
                        <a:pt x="95671" y="928875"/>
                      </a:cubicBezTo>
                      <a:close/>
                      <a:moveTo>
                        <a:pt x="14602" y="928875"/>
                      </a:moveTo>
                      <a:cubicBezTo>
                        <a:pt x="14602" y="951505"/>
                        <a:pt x="14602" y="971563"/>
                        <a:pt x="14602" y="992651"/>
                      </a:cubicBezTo>
                      <a:cubicBezTo>
                        <a:pt x="36255" y="992651"/>
                        <a:pt x="56396" y="992651"/>
                        <a:pt x="77544" y="992651"/>
                      </a:cubicBezTo>
                      <a:cubicBezTo>
                        <a:pt x="77544" y="970021"/>
                        <a:pt x="77544" y="949448"/>
                        <a:pt x="77544" y="928875"/>
                      </a:cubicBezTo>
                      <a:cubicBezTo>
                        <a:pt x="55389" y="928875"/>
                        <a:pt x="35247" y="928875"/>
                        <a:pt x="14602" y="928875"/>
                      </a:cubicBezTo>
                      <a:close/>
                      <a:moveTo>
                        <a:pt x="175229" y="849668"/>
                      </a:moveTo>
                      <a:cubicBezTo>
                        <a:pt x="175229" y="871784"/>
                        <a:pt x="175229" y="891843"/>
                        <a:pt x="175229" y="912930"/>
                      </a:cubicBezTo>
                      <a:cubicBezTo>
                        <a:pt x="196881" y="912930"/>
                        <a:pt x="217022" y="912930"/>
                        <a:pt x="238171" y="912930"/>
                      </a:cubicBezTo>
                      <a:cubicBezTo>
                        <a:pt x="238171" y="891328"/>
                        <a:pt x="238171" y="870241"/>
                        <a:pt x="238171" y="849668"/>
                      </a:cubicBezTo>
                      <a:cubicBezTo>
                        <a:pt x="216015" y="849668"/>
                        <a:pt x="195874" y="849668"/>
                        <a:pt x="175229" y="849668"/>
                      </a:cubicBezTo>
                      <a:close/>
                      <a:moveTo>
                        <a:pt x="94664" y="767890"/>
                      </a:moveTo>
                      <a:cubicBezTo>
                        <a:pt x="94664" y="789492"/>
                        <a:pt x="94664" y="809551"/>
                        <a:pt x="94664" y="831152"/>
                      </a:cubicBezTo>
                      <a:cubicBezTo>
                        <a:pt x="116316" y="831152"/>
                        <a:pt x="136457" y="831152"/>
                        <a:pt x="157605" y="831152"/>
                      </a:cubicBezTo>
                      <a:cubicBezTo>
                        <a:pt x="157605" y="809036"/>
                        <a:pt x="157605" y="788463"/>
                        <a:pt x="157605" y="767890"/>
                      </a:cubicBezTo>
                      <a:cubicBezTo>
                        <a:pt x="135450" y="767890"/>
                        <a:pt x="115813" y="767890"/>
                        <a:pt x="94664" y="767890"/>
                      </a:cubicBezTo>
                      <a:close/>
                      <a:moveTo>
                        <a:pt x="15106" y="767890"/>
                      </a:moveTo>
                      <a:cubicBezTo>
                        <a:pt x="15106" y="790006"/>
                        <a:pt x="15106" y="810579"/>
                        <a:pt x="15106" y="831152"/>
                      </a:cubicBezTo>
                      <a:cubicBezTo>
                        <a:pt x="37262" y="831152"/>
                        <a:pt x="56899" y="831152"/>
                        <a:pt x="77040" y="831152"/>
                      </a:cubicBezTo>
                      <a:cubicBezTo>
                        <a:pt x="77040" y="809036"/>
                        <a:pt x="77040" y="788463"/>
                        <a:pt x="77040" y="767890"/>
                      </a:cubicBezTo>
                      <a:cubicBezTo>
                        <a:pt x="54885" y="767890"/>
                        <a:pt x="35247" y="767890"/>
                        <a:pt x="15106" y="767890"/>
                      </a:cubicBezTo>
                      <a:close/>
                      <a:moveTo>
                        <a:pt x="175229" y="767376"/>
                      </a:moveTo>
                      <a:cubicBezTo>
                        <a:pt x="175229" y="788978"/>
                        <a:pt x="175229" y="810065"/>
                        <a:pt x="175229" y="831667"/>
                      </a:cubicBezTo>
                      <a:cubicBezTo>
                        <a:pt x="196881" y="831667"/>
                        <a:pt x="217022" y="831667"/>
                        <a:pt x="238171" y="831667"/>
                      </a:cubicBezTo>
                      <a:cubicBezTo>
                        <a:pt x="238171" y="809551"/>
                        <a:pt x="238171" y="788978"/>
                        <a:pt x="238171" y="767376"/>
                      </a:cubicBezTo>
                      <a:cubicBezTo>
                        <a:pt x="216519" y="767376"/>
                        <a:pt x="196881" y="767376"/>
                        <a:pt x="175229" y="767376"/>
                      </a:cubicBezTo>
                      <a:close/>
                      <a:moveTo>
                        <a:pt x="175229" y="689712"/>
                      </a:moveTo>
                      <a:cubicBezTo>
                        <a:pt x="175229" y="711829"/>
                        <a:pt x="175229" y="731887"/>
                        <a:pt x="175229" y="752975"/>
                      </a:cubicBezTo>
                      <a:cubicBezTo>
                        <a:pt x="196378" y="752975"/>
                        <a:pt x="216519" y="752975"/>
                        <a:pt x="238171" y="752975"/>
                      </a:cubicBezTo>
                      <a:cubicBezTo>
                        <a:pt x="238171" y="730344"/>
                        <a:pt x="238171" y="709771"/>
                        <a:pt x="238171" y="689712"/>
                      </a:cubicBezTo>
                      <a:cubicBezTo>
                        <a:pt x="216015" y="689712"/>
                        <a:pt x="195371" y="689712"/>
                        <a:pt x="175229" y="689712"/>
                      </a:cubicBezTo>
                      <a:close/>
                      <a:moveTo>
                        <a:pt x="14602" y="689198"/>
                      </a:moveTo>
                      <a:cubicBezTo>
                        <a:pt x="14602" y="711314"/>
                        <a:pt x="14602" y="732402"/>
                        <a:pt x="14602" y="752460"/>
                      </a:cubicBezTo>
                      <a:cubicBezTo>
                        <a:pt x="36758" y="752460"/>
                        <a:pt x="56899" y="752460"/>
                        <a:pt x="78048" y="752460"/>
                      </a:cubicBezTo>
                      <a:cubicBezTo>
                        <a:pt x="78048" y="730344"/>
                        <a:pt x="78048" y="710285"/>
                        <a:pt x="78048" y="689198"/>
                      </a:cubicBezTo>
                      <a:cubicBezTo>
                        <a:pt x="56396" y="689198"/>
                        <a:pt x="35751" y="689198"/>
                        <a:pt x="14602" y="689198"/>
                      </a:cubicBezTo>
                      <a:close/>
                      <a:moveTo>
                        <a:pt x="14099" y="608449"/>
                      </a:moveTo>
                      <a:cubicBezTo>
                        <a:pt x="14099" y="630050"/>
                        <a:pt x="14099" y="650109"/>
                        <a:pt x="14099" y="671711"/>
                      </a:cubicBezTo>
                      <a:cubicBezTo>
                        <a:pt x="35751" y="671711"/>
                        <a:pt x="56396" y="671711"/>
                        <a:pt x="78048" y="671711"/>
                      </a:cubicBezTo>
                      <a:cubicBezTo>
                        <a:pt x="78048" y="650109"/>
                        <a:pt x="78048" y="630050"/>
                        <a:pt x="78048" y="608449"/>
                      </a:cubicBezTo>
                      <a:cubicBezTo>
                        <a:pt x="55389" y="608449"/>
                        <a:pt x="35247" y="608449"/>
                        <a:pt x="14099" y="608449"/>
                      </a:cubicBezTo>
                      <a:close/>
                      <a:moveTo>
                        <a:pt x="95168" y="607935"/>
                      </a:moveTo>
                      <a:cubicBezTo>
                        <a:pt x="95168" y="630565"/>
                        <a:pt x="95168" y="651138"/>
                        <a:pt x="95168" y="672226"/>
                      </a:cubicBezTo>
                      <a:cubicBezTo>
                        <a:pt x="116820" y="672226"/>
                        <a:pt x="136961" y="672226"/>
                        <a:pt x="158109" y="672226"/>
                      </a:cubicBezTo>
                      <a:cubicBezTo>
                        <a:pt x="158109" y="650109"/>
                        <a:pt x="158109" y="629536"/>
                        <a:pt x="158109" y="607935"/>
                      </a:cubicBezTo>
                      <a:cubicBezTo>
                        <a:pt x="136961" y="607935"/>
                        <a:pt x="116820" y="607935"/>
                        <a:pt x="95168" y="607935"/>
                      </a:cubicBezTo>
                      <a:close/>
                      <a:moveTo>
                        <a:pt x="175229" y="528728"/>
                      </a:moveTo>
                      <a:cubicBezTo>
                        <a:pt x="175229" y="550844"/>
                        <a:pt x="175229" y="571417"/>
                        <a:pt x="175229" y="592505"/>
                      </a:cubicBezTo>
                      <a:cubicBezTo>
                        <a:pt x="196378" y="592505"/>
                        <a:pt x="216519" y="592505"/>
                        <a:pt x="239178" y="592505"/>
                      </a:cubicBezTo>
                      <a:cubicBezTo>
                        <a:pt x="239178" y="570388"/>
                        <a:pt x="239178" y="550330"/>
                        <a:pt x="239178" y="528728"/>
                      </a:cubicBezTo>
                      <a:cubicBezTo>
                        <a:pt x="217526" y="528728"/>
                        <a:pt x="196378" y="528728"/>
                        <a:pt x="175229" y="528728"/>
                      </a:cubicBezTo>
                      <a:close/>
                      <a:moveTo>
                        <a:pt x="95168" y="528214"/>
                      </a:moveTo>
                      <a:cubicBezTo>
                        <a:pt x="95168" y="550844"/>
                        <a:pt x="95168" y="571417"/>
                        <a:pt x="95168" y="593019"/>
                      </a:cubicBezTo>
                      <a:cubicBezTo>
                        <a:pt x="116820" y="593019"/>
                        <a:pt x="136457" y="593019"/>
                        <a:pt x="158613" y="593019"/>
                      </a:cubicBezTo>
                      <a:cubicBezTo>
                        <a:pt x="158613" y="569874"/>
                        <a:pt x="158613" y="549815"/>
                        <a:pt x="158613" y="528214"/>
                      </a:cubicBezTo>
                      <a:cubicBezTo>
                        <a:pt x="136457" y="528214"/>
                        <a:pt x="115813" y="528214"/>
                        <a:pt x="95168" y="528214"/>
                      </a:cubicBezTo>
                      <a:close/>
                      <a:moveTo>
                        <a:pt x="15106" y="528214"/>
                      </a:moveTo>
                      <a:cubicBezTo>
                        <a:pt x="15106" y="551873"/>
                        <a:pt x="15106" y="572446"/>
                        <a:pt x="15106" y="593019"/>
                      </a:cubicBezTo>
                      <a:cubicBezTo>
                        <a:pt x="37262" y="593019"/>
                        <a:pt x="56899" y="593019"/>
                        <a:pt x="78048" y="593019"/>
                      </a:cubicBezTo>
                      <a:cubicBezTo>
                        <a:pt x="78048" y="570903"/>
                        <a:pt x="78048" y="550330"/>
                        <a:pt x="78048" y="528214"/>
                      </a:cubicBezTo>
                      <a:cubicBezTo>
                        <a:pt x="56396" y="528214"/>
                        <a:pt x="36255" y="528214"/>
                        <a:pt x="15106" y="528214"/>
                      </a:cubicBezTo>
                      <a:close/>
                      <a:moveTo>
                        <a:pt x="14602" y="449007"/>
                      </a:moveTo>
                      <a:cubicBezTo>
                        <a:pt x="14602" y="471124"/>
                        <a:pt x="14602" y="491182"/>
                        <a:pt x="14602" y="512270"/>
                      </a:cubicBezTo>
                      <a:cubicBezTo>
                        <a:pt x="35751" y="512270"/>
                        <a:pt x="55389" y="512270"/>
                        <a:pt x="77544" y="512270"/>
                      </a:cubicBezTo>
                      <a:cubicBezTo>
                        <a:pt x="77544" y="489125"/>
                        <a:pt x="77544" y="468552"/>
                        <a:pt x="77544" y="449007"/>
                      </a:cubicBezTo>
                      <a:cubicBezTo>
                        <a:pt x="54885" y="449007"/>
                        <a:pt x="34744" y="449007"/>
                        <a:pt x="14602" y="449007"/>
                      </a:cubicBezTo>
                      <a:close/>
                      <a:moveTo>
                        <a:pt x="94664" y="447979"/>
                      </a:moveTo>
                      <a:cubicBezTo>
                        <a:pt x="94664" y="469580"/>
                        <a:pt x="94664" y="490153"/>
                        <a:pt x="94664" y="512270"/>
                      </a:cubicBezTo>
                      <a:cubicBezTo>
                        <a:pt x="116316" y="512270"/>
                        <a:pt x="136457" y="512270"/>
                        <a:pt x="158613" y="512270"/>
                      </a:cubicBezTo>
                      <a:cubicBezTo>
                        <a:pt x="158613" y="489639"/>
                        <a:pt x="158613" y="469580"/>
                        <a:pt x="158613" y="447979"/>
                      </a:cubicBezTo>
                      <a:cubicBezTo>
                        <a:pt x="136961" y="447979"/>
                        <a:pt x="116316" y="447979"/>
                        <a:pt x="94664" y="447979"/>
                      </a:cubicBezTo>
                      <a:close/>
                      <a:moveTo>
                        <a:pt x="174726" y="368258"/>
                      </a:moveTo>
                      <a:cubicBezTo>
                        <a:pt x="174726" y="389346"/>
                        <a:pt x="174726" y="409404"/>
                        <a:pt x="174726" y="431006"/>
                      </a:cubicBezTo>
                      <a:cubicBezTo>
                        <a:pt x="196378" y="431006"/>
                        <a:pt x="217526" y="431006"/>
                        <a:pt x="239178" y="431006"/>
                      </a:cubicBezTo>
                      <a:cubicBezTo>
                        <a:pt x="239178" y="409919"/>
                        <a:pt x="239178" y="390374"/>
                        <a:pt x="239178" y="368258"/>
                      </a:cubicBezTo>
                      <a:cubicBezTo>
                        <a:pt x="217526" y="368258"/>
                        <a:pt x="196881" y="368258"/>
                        <a:pt x="174726" y="368258"/>
                      </a:cubicBezTo>
                      <a:close/>
                      <a:moveTo>
                        <a:pt x="95168" y="367744"/>
                      </a:moveTo>
                      <a:cubicBezTo>
                        <a:pt x="95168" y="389860"/>
                        <a:pt x="95168" y="410947"/>
                        <a:pt x="95168" y="431520"/>
                      </a:cubicBezTo>
                      <a:cubicBezTo>
                        <a:pt x="117323" y="431520"/>
                        <a:pt x="137968" y="431520"/>
                        <a:pt x="158613" y="431520"/>
                      </a:cubicBezTo>
                      <a:cubicBezTo>
                        <a:pt x="158613" y="409404"/>
                        <a:pt x="158613" y="389346"/>
                        <a:pt x="158613" y="367744"/>
                      </a:cubicBezTo>
                      <a:cubicBezTo>
                        <a:pt x="135954" y="367744"/>
                        <a:pt x="115813" y="367744"/>
                        <a:pt x="95168" y="367744"/>
                      </a:cubicBezTo>
                      <a:close/>
                      <a:moveTo>
                        <a:pt x="0" y="350771"/>
                      </a:moveTo>
                      <a:cubicBezTo>
                        <a:pt x="83083" y="350771"/>
                        <a:pt x="166669" y="350771"/>
                        <a:pt x="252270" y="350771"/>
                      </a:cubicBezTo>
                      <a:cubicBezTo>
                        <a:pt x="252270" y="765319"/>
                        <a:pt x="252270" y="1180380"/>
                        <a:pt x="252270" y="1597499"/>
                      </a:cubicBezTo>
                      <a:cubicBezTo>
                        <a:pt x="167173" y="1597499"/>
                        <a:pt x="84594" y="1597499"/>
                        <a:pt x="0" y="1597499"/>
                      </a:cubicBezTo>
                      <a:cubicBezTo>
                        <a:pt x="0" y="1181923"/>
                        <a:pt x="0" y="767376"/>
                        <a:pt x="0" y="350771"/>
                      </a:cubicBezTo>
                      <a:close/>
                      <a:moveTo>
                        <a:pt x="134947" y="273107"/>
                      </a:moveTo>
                      <a:cubicBezTo>
                        <a:pt x="134947" y="290080"/>
                        <a:pt x="134947" y="306024"/>
                        <a:pt x="134947" y="321969"/>
                      </a:cubicBezTo>
                      <a:cubicBezTo>
                        <a:pt x="170194" y="321969"/>
                        <a:pt x="203931" y="321969"/>
                        <a:pt x="238674" y="321969"/>
                      </a:cubicBezTo>
                      <a:cubicBezTo>
                        <a:pt x="238674" y="304482"/>
                        <a:pt x="238674" y="289566"/>
                        <a:pt x="238674" y="273107"/>
                      </a:cubicBezTo>
                      <a:cubicBezTo>
                        <a:pt x="202420" y="273107"/>
                        <a:pt x="169691" y="273107"/>
                        <a:pt x="134947" y="273107"/>
                      </a:cubicBezTo>
                      <a:close/>
                      <a:moveTo>
                        <a:pt x="14099" y="271564"/>
                      </a:moveTo>
                      <a:cubicBezTo>
                        <a:pt x="14099" y="290080"/>
                        <a:pt x="14099" y="304996"/>
                        <a:pt x="14099" y="321969"/>
                      </a:cubicBezTo>
                      <a:cubicBezTo>
                        <a:pt x="50353" y="321969"/>
                        <a:pt x="83587" y="321969"/>
                        <a:pt x="117827" y="321969"/>
                      </a:cubicBezTo>
                      <a:cubicBezTo>
                        <a:pt x="117827" y="304996"/>
                        <a:pt x="117827" y="289052"/>
                        <a:pt x="117827" y="271564"/>
                      </a:cubicBezTo>
                      <a:cubicBezTo>
                        <a:pt x="99700" y="271564"/>
                        <a:pt x="83083" y="271564"/>
                        <a:pt x="66466" y="271564"/>
                      </a:cubicBezTo>
                      <a:cubicBezTo>
                        <a:pt x="49346" y="271564"/>
                        <a:pt x="32226" y="271564"/>
                        <a:pt x="14099" y="271564"/>
                      </a:cubicBezTo>
                      <a:close/>
                      <a:moveTo>
                        <a:pt x="49346" y="209331"/>
                      </a:moveTo>
                      <a:cubicBezTo>
                        <a:pt x="11581" y="209331"/>
                        <a:pt x="6043" y="217045"/>
                        <a:pt x="17120" y="255106"/>
                      </a:cubicBezTo>
                      <a:cubicBezTo>
                        <a:pt x="90132" y="255106"/>
                        <a:pt x="163145" y="255106"/>
                        <a:pt x="237164" y="255106"/>
                      </a:cubicBezTo>
                      <a:cubicBezTo>
                        <a:pt x="243710" y="212417"/>
                        <a:pt x="241192" y="209331"/>
                        <a:pt x="202923" y="209331"/>
                      </a:cubicBezTo>
                      <a:cubicBezTo>
                        <a:pt x="151563" y="209331"/>
                        <a:pt x="100707" y="209331"/>
                        <a:pt x="49346" y="209331"/>
                      </a:cubicBezTo>
                      <a:close/>
                      <a:moveTo>
                        <a:pt x="0" y="190815"/>
                      </a:moveTo>
                      <a:cubicBezTo>
                        <a:pt x="84594" y="190815"/>
                        <a:pt x="167676" y="190815"/>
                        <a:pt x="252773" y="190815"/>
                      </a:cubicBezTo>
                      <a:cubicBezTo>
                        <a:pt x="252773" y="240704"/>
                        <a:pt x="252773" y="290080"/>
                        <a:pt x="252773" y="340484"/>
                      </a:cubicBezTo>
                      <a:cubicBezTo>
                        <a:pt x="168180" y="340484"/>
                        <a:pt x="84594" y="340484"/>
                        <a:pt x="0" y="340484"/>
                      </a:cubicBezTo>
                      <a:cubicBezTo>
                        <a:pt x="0" y="290594"/>
                        <a:pt x="0" y="241219"/>
                        <a:pt x="0" y="190815"/>
                      </a:cubicBezTo>
                      <a:close/>
                      <a:moveTo>
                        <a:pt x="31723" y="0"/>
                      </a:moveTo>
                      <a:cubicBezTo>
                        <a:pt x="31723" y="39603"/>
                        <a:pt x="31723" y="78691"/>
                        <a:pt x="31723" y="120867"/>
                      </a:cubicBezTo>
                      <a:cubicBezTo>
                        <a:pt x="55892" y="120867"/>
                        <a:pt x="74523" y="120867"/>
                        <a:pt x="95168" y="120867"/>
                      </a:cubicBezTo>
                      <a:cubicBezTo>
                        <a:pt x="95168" y="142468"/>
                        <a:pt x="95168" y="162013"/>
                        <a:pt x="95168" y="183100"/>
                      </a:cubicBezTo>
                      <a:cubicBezTo>
                        <a:pt x="66467" y="183100"/>
                        <a:pt x="40786" y="183100"/>
                        <a:pt x="11078" y="183100"/>
                      </a:cubicBezTo>
                      <a:cubicBezTo>
                        <a:pt x="15610" y="121381"/>
                        <a:pt x="20142" y="61205"/>
                        <a:pt x="24170" y="514"/>
                      </a:cubicBezTo>
                      <a:cubicBezTo>
                        <a:pt x="26688" y="514"/>
                        <a:pt x="29205" y="514"/>
                        <a:pt x="3172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Freeform: Shape 72">
                  <a:extLst>
                    <a:ext uri="{FF2B5EF4-FFF2-40B4-BE49-F238E27FC236}">
                      <a16:creationId xmlns:a16="http://schemas.microsoft.com/office/drawing/2014/main" id="{8FDA5D24-9E3D-48AF-A7F4-A6A8661B12C6}"/>
                    </a:ext>
                  </a:extLst>
                </p:cNvPr>
                <p:cNvSpPr/>
                <p:nvPr/>
              </p:nvSpPr>
              <p:spPr>
                <a:xfrm>
                  <a:off x="4797295" y="2666418"/>
                  <a:ext cx="300411" cy="1590168"/>
                </a:xfrm>
                <a:custGeom>
                  <a:avLst/>
                  <a:gdLst>
                    <a:gd name="connsiteX0" fmla="*/ 99275 w 306851"/>
                    <a:gd name="connsiteY0" fmla="*/ 971161 h 1218693"/>
                    <a:gd name="connsiteX1" fmla="*/ 99275 w 306851"/>
                    <a:gd name="connsiteY1" fmla="*/ 1025454 h 1218693"/>
                    <a:gd name="connsiteX2" fmla="*/ 207576 w 306851"/>
                    <a:gd name="connsiteY2" fmla="*/ 1025454 h 1218693"/>
                    <a:gd name="connsiteX3" fmla="*/ 207576 w 306851"/>
                    <a:gd name="connsiteY3" fmla="*/ 971161 h 1218693"/>
                    <a:gd name="connsiteX4" fmla="*/ 99275 w 306851"/>
                    <a:gd name="connsiteY4" fmla="*/ 849179 h 1218693"/>
                    <a:gd name="connsiteX5" fmla="*/ 99275 w 306851"/>
                    <a:gd name="connsiteY5" fmla="*/ 903472 h 1218693"/>
                    <a:gd name="connsiteX6" fmla="*/ 207576 w 306851"/>
                    <a:gd name="connsiteY6" fmla="*/ 903472 h 1218693"/>
                    <a:gd name="connsiteX7" fmla="*/ 207576 w 306851"/>
                    <a:gd name="connsiteY7" fmla="*/ 849179 h 1218693"/>
                    <a:gd name="connsiteX8" fmla="*/ 99275 w 306851"/>
                    <a:gd name="connsiteY8" fmla="*/ 727198 h 1218693"/>
                    <a:gd name="connsiteX9" fmla="*/ 99275 w 306851"/>
                    <a:gd name="connsiteY9" fmla="*/ 781490 h 1218693"/>
                    <a:gd name="connsiteX10" fmla="*/ 207576 w 306851"/>
                    <a:gd name="connsiteY10" fmla="*/ 781490 h 1218693"/>
                    <a:gd name="connsiteX11" fmla="*/ 207576 w 306851"/>
                    <a:gd name="connsiteY11" fmla="*/ 727198 h 1218693"/>
                    <a:gd name="connsiteX12" fmla="*/ 99275 w 306851"/>
                    <a:gd name="connsiteY12" fmla="*/ 605216 h 1218693"/>
                    <a:gd name="connsiteX13" fmla="*/ 99275 w 306851"/>
                    <a:gd name="connsiteY13" fmla="*/ 659508 h 1218693"/>
                    <a:gd name="connsiteX14" fmla="*/ 207576 w 306851"/>
                    <a:gd name="connsiteY14" fmla="*/ 659508 h 1218693"/>
                    <a:gd name="connsiteX15" fmla="*/ 207576 w 306851"/>
                    <a:gd name="connsiteY15" fmla="*/ 605216 h 1218693"/>
                    <a:gd name="connsiteX16" fmla="*/ 99275 w 306851"/>
                    <a:gd name="connsiteY16" fmla="*/ 483234 h 1218693"/>
                    <a:gd name="connsiteX17" fmla="*/ 99275 w 306851"/>
                    <a:gd name="connsiteY17" fmla="*/ 537526 h 1218693"/>
                    <a:gd name="connsiteX18" fmla="*/ 207576 w 306851"/>
                    <a:gd name="connsiteY18" fmla="*/ 537526 h 1218693"/>
                    <a:gd name="connsiteX19" fmla="*/ 207576 w 306851"/>
                    <a:gd name="connsiteY19" fmla="*/ 483234 h 1218693"/>
                    <a:gd name="connsiteX20" fmla="*/ 99275 w 306851"/>
                    <a:gd name="connsiteY20" fmla="*/ 361252 h 1218693"/>
                    <a:gd name="connsiteX21" fmla="*/ 99275 w 306851"/>
                    <a:gd name="connsiteY21" fmla="*/ 415544 h 1218693"/>
                    <a:gd name="connsiteX22" fmla="*/ 207576 w 306851"/>
                    <a:gd name="connsiteY22" fmla="*/ 415544 h 1218693"/>
                    <a:gd name="connsiteX23" fmla="*/ 207576 w 306851"/>
                    <a:gd name="connsiteY23" fmla="*/ 361252 h 1218693"/>
                    <a:gd name="connsiteX24" fmla="*/ 99275 w 306851"/>
                    <a:gd name="connsiteY24" fmla="*/ 239270 h 1218693"/>
                    <a:gd name="connsiteX25" fmla="*/ 99275 w 306851"/>
                    <a:gd name="connsiteY25" fmla="*/ 293563 h 1218693"/>
                    <a:gd name="connsiteX26" fmla="*/ 207576 w 306851"/>
                    <a:gd name="connsiteY26" fmla="*/ 293563 h 1218693"/>
                    <a:gd name="connsiteX27" fmla="*/ 207576 w 306851"/>
                    <a:gd name="connsiteY27" fmla="*/ 239270 h 1218693"/>
                    <a:gd name="connsiteX28" fmla="*/ 99275 w 306851"/>
                    <a:gd name="connsiteY28" fmla="*/ 117288 h 1218693"/>
                    <a:gd name="connsiteX29" fmla="*/ 99275 w 306851"/>
                    <a:gd name="connsiteY29" fmla="*/ 171581 h 1218693"/>
                    <a:gd name="connsiteX30" fmla="*/ 207576 w 306851"/>
                    <a:gd name="connsiteY30" fmla="*/ 171581 h 1218693"/>
                    <a:gd name="connsiteX31" fmla="*/ 207576 w 306851"/>
                    <a:gd name="connsiteY31" fmla="*/ 117288 h 1218693"/>
                    <a:gd name="connsiteX32" fmla="*/ 0 w 306851"/>
                    <a:gd name="connsiteY32" fmla="*/ 0 h 1218693"/>
                    <a:gd name="connsiteX33" fmla="*/ 306851 w 306851"/>
                    <a:gd name="connsiteY33" fmla="*/ 0 h 1218693"/>
                    <a:gd name="connsiteX34" fmla="*/ 306851 w 306851"/>
                    <a:gd name="connsiteY34" fmla="*/ 1218693 h 1218693"/>
                    <a:gd name="connsiteX35" fmla="*/ 0 w 306851"/>
                    <a:gd name="connsiteY35" fmla="*/ 1218693 h 1218693"/>
                    <a:gd name="connsiteX0" fmla="*/ 99275 w 306851"/>
                    <a:gd name="connsiteY0" fmla="*/ 1342636 h 1590168"/>
                    <a:gd name="connsiteX1" fmla="*/ 99275 w 306851"/>
                    <a:gd name="connsiteY1" fmla="*/ 1396929 h 1590168"/>
                    <a:gd name="connsiteX2" fmla="*/ 207576 w 306851"/>
                    <a:gd name="connsiteY2" fmla="*/ 1396929 h 1590168"/>
                    <a:gd name="connsiteX3" fmla="*/ 207576 w 306851"/>
                    <a:gd name="connsiteY3" fmla="*/ 1342636 h 1590168"/>
                    <a:gd name="connsiteX4" fmla="*/ 99275 w 306851"/>
                    <a:gd name="connsiteY4" fmla="*/ 1342636 h 1590168"/>
                    <a:gd name="connsiteX5" fmla="*/ 99275 w 306851"/>
                    <a:gd name="connsiteY5" fmla="*/ 1220654 h 1590168"/>
                    <a:gd name="connsiteX6" fmla="*/ 99275 w 306851"/>
                    <a:gd name="connsiteY6" fmla="*/ 1274947 h 1590168"/>
                    <a:gd name="connsiteX7" fmla="*/ 207576 w 306851"/>
                    <a:gd name="connsiteY7" fmla="*/ 1274947 h 1590168"/>
                    <a:gd name="connsiteX8" fmla="*/ 207576 w 306851"/>
                    <a:gd name="connsiteY8" fmla="*/ 1220654 h 1590168"/>
                    <a:gd name="connsiteX9" fmla="*/ 99275 w 306851"/>
                    <a:gd name="connsiteY9" fmla="*/ 1220654 h 1590168"/>
                    <a:gd name="connsiteX10" fmla="*/ 99275 w 306851"/>
                    <a:gd name="connsiteY10" fmla="*/ 1098673 h 1590168"/>
                    <a:gd name="connsiteX11" fmla="*/ 99275 w 306851"/>
                    <a:gd name="connsiteY11" fmla="*/ 1152965 h 1590168"/>
                    <a:gd name="connsiteX12" fmla="*/ 207576 w 306851"/>
                    <a:gd name="connsiteY12" fmla="*/ 1152965 h 1590168"/>
                    <a:gd name="connsiteX13" fmla="*/ 207576 w 306851"/>
                    <a:gd name="connsiteY13" fmla="*/ 1098673 h 1590168"/>
                    <a:gd name="connsiteX14" fmla="*/ 99275 w 306851"/>
                    <a:gd name="connsiteY14" fmla="*/ 1098673 h 1590168"/>
                    <a:gd name="connsiteX15" fmla="*/ 99275 w 306851"/>
                    <a:gd name="connsiteY15" fmla="*/ 976691 h 1590168"/>
                    <a:gd name="connsiteX16" fmla="*/ 99275 w 306851"/>
                    <a:gd name="connsiteY16" fmla="*/ 1030983 h 1590168"/>
                    <a:gd name="connsiteX17" fmla="*/ 207576 w 306851"/>
                    <a:gd name="connsiteY17" fmla="*/ 1030983 h 1590168"/>
                    <a:gd name="connsiteX18" fmla="*/ 207576 w 306851"/>
                    <a:gd name="connsiteY18" fmla="*/ 976691 h 1590168"/>
                    <a:gd name="connsiteX19" fmla="*/ 99275 w 306851"/>
                    <a:gd name="connsiteY19" fmla="*/ 976691 h 1590168"/>
                    <a:gd name="connsiteX20" fmla="*/ 99275 w 306851"/>
                    <a:gd name="connsiteY20" fmla="*/ 854709 h 1590168"/>
                    <a:gd name="connsiteX21" fmla="*/ 99275 w 306851"/>
                    <a:gd name="connsiteY21" fmla="*/ 909001 h 1590168"/>
                    <a:gd name="connsiteX22" fmla="*/ 207576 w 306851"/>
                    <a:gd name="connsiteY22" fmla="*/ 909001 h 1590168"/>
                    <a:gd name="connsiteX23" fmla="*/ 207576 w 306851"/>
                    <a:gd name="connsiteY23" fmla="*/ 854709 h 1590168"/>
                    <a:gd name="connsiteX24" fmla="*/ 99275 w 306851"/>
                    <a:gd name="connsiteY24" fmla="*/ 854709 h 1590168"/>
                    <a:gd name="connsiteX25" fmla="*/ 99275 w 306851"/>
                    <a:gd name="connsiteY25" fmla="*/ 732727 h 1590168"/>
                    <a:gd name="connsiteX26" fmla="*/ 99275 w 306851"/>
                    <a:gd name="connsiteY26" fmla="*/ 787019 h 1590168"/>
                    <a:gd name="connsiteX27" fmla="*/ 207576 w 306851"/>
                    <a:gd name="connsiteY27" fmla="*/ 787019 h 1590168"/>
                    <a:gd name="connsiteX28" fmla="*/ 207576 w 306851"/>
                    <a:gd name="connsiteY28" fmla="*/ 732727 h 1590168"/>
                    <a:gd name="connsiteX29" fmla="*/ 99275 w 306851"/>
                    <a:gd name="connsiteY29" fmla="*/ 732727 h 1590168"/>
                    <a:gd name="connsiteX30" fmla="*/ 99275 w 306851"/>
                    <a:gd name="connsiteY30" fmla="*/ 610745 h 1590168"/>
                    <a:gd name="connsiteX31" fmla="*/ 99275 w 306851"/>
                    <a:gd name="connsiteY31" fmla="*/ 665038 h 1590168"/>
                    <a:gd name="connsiteX32" fmla="*/ 207576 w 306851"/>
                    <a:gd name="connsiteY32" fmla="*/ 665038 h 1590168"/>
                    <a:gd name="connsiteX33" fmla="*/ 207576 w 306851"/>
                    <a:gd name="connsiteY33" fmla="*/ 610745 h 1590168"/>
                    <a:gd name="connsiteX34" fmla="*/ 99275 w 306851"/>
                    <a:gd name="connsiteY34" fmla="*/ 610745 h 1590168"/>
                    <a:gd name="connsiteX35" fmla="*/ 99275 w 306851"/>
                    <a:gd name="connsiteY35" fmla="*/ 488763 h 1590168"/>
                    <a:gd name="connsiteX36" fmla="*/ 99275 w 306851"/>
                    <a:gd name="connsiteY36" fmla="*/ 543056 h 1590168"/>
                    <a:gd name="connsiteX37" fmla="*/ 207576 w 306851"/>
                    <a:gd name="connsiteY37" fmla="*/ 543056 h 1590168"/>
                    <a:gd name="connsiteX38" fmla="*/ 207576 w 306851"/>
                    <a:gd name="connsiteY38" fmla="*/ 488763 h 1590168"/>
                    <a:gd name="connsiteX39" fmla="*/ 99275 w 306851"/>
                    <a:gd name="connsiteY39" fmla="*/ 488763 h 1590168"/>
                    <a:gd name="connsiteX40" fmla="*/ 9525 w 306851"/>
                    <a:gd name="connsiteY40" fmla="*/ 0 h 1590168"/>
                    <a:gd name="connsiteX41" fmla="*/ 306851 w 306851"/>
                    <a:gd name="connsiteY41" fmla="*/ 371475 h 1590168"/>
                    <a:gd name="connsiteX42" fmla="*/ 306851 w 306851"/>
                    <a:gd name="connsiteY42" fmla="*/ 1590168 h 1590168"/>
                    <a:gd name="connsiteX43" fmla="*/ 0 w 306851"/>
                    <a:gd name="connsiteY43" fmla="*/ 1590168 h 1590168"/>
                    <a:gd name="connsiteX44" fmla="*/ 9525 w 306851"/>
                    <a:gd name="connsiteY44" fmla="*/ 0 h 1590168"/>
                    <a:gd name="connsiteX0" fmla="*/ 99275 w 306851"/>
                    <a:gd name="connsiteY0" fmla="*/ 1342636 h 1590168"/>
                    <a:gd name="connsiteX1" fmla="*/ 99275 w 306851"/>
                    <a:gd name="connsiteY1" fmla="*/ 1396929 h 1590168"/>
                    <a:gd name="connsiteX2" fmla="*/ 207576 w 306851"/>
                    <a:gd name="connsiteY2" fmla="*/ 1396929 h 1590168"/>
                    <a:gd name="connsiteX3" fmla="*/ 207576 w 306851"/>
                    <a:gd name="connsiteY3" fmla="*/ 1342636 h 1590168"/>
                    <a:gd name="connsiteX4" fmla="*/ 99275 w 306851"/>
                    <a:gd name="connsiteY4" fmla="*/ 1342636 h 1590168"/>
                    <a:gd name="connsiteX5" fmla="*/ 99275 w 306851"/>
                    <a:gd name="connsiteY5" fmla="*/ 1220654 h 1590168"/>
                    <a:gd name="connsiteX6" fmla="*/ 99275 w 306851"/>
                    <a:gd name="connsiteY6" fmla="*/ 1274947 h 1590168"/>
                    <a:gd name="connsiteX7" fmla="*/ 207576 w 306851"/>
                    <a:gd name="connsiteY7" fmla="*/ 1274947 h 1590168"/>
                    <a:gd name="connsiteX8" fmla="*/ 207576 w 306851"/>
                    <a:gd name="connsiteY8" fmla="*/ 1220654 h 1590168"/>
                    <a:gd name="connsiteX9" fmla="*/ 99275 w 306851"/>
                    <a:gd name="connsiteY9" fmla="*/ 1220654 h 1590168"/>
                    <a:gd name="connsiteX10" fmla="*/ 99275 w 306851"/>
                    <a:gd name="connsiteY10" fmla="*/ 1098673 h 1590168"/>
                    <a:gd name="connsiteX11" fmla="*/ 99275 w 306851"/>
                    <a:gd name="connsiteY11" fmla="*/ 1152965 h 1590168"/>
                    <a:gd name="connsiteX12" fmla="*/ 207576 w 306851"/>
                    <a:gd name="connsiteY12" fmla="*/ 1152965 h 1590168"/>
                    <a:gd name="connsiteX13" fmla="*/ 207576 w 306851"/>
                    <a:gd name="connsiteY13" fmla="*/ 1098673 h 1590168"/>
                    <a:gd name="connsiteX14" fmla="*/ 99275 w 306851"/>
                    <a:gd name="connsiteY14" fmla="*/ 1098673 h 1590168"/>
                    <a:gd name="connsiteX15" fmla="*/ 99275 w 306851"/>
                    <a:gd name="connsiteY15" fmla="*/ 976691 h 1590168"/>
                    <a:gd name="connsiteX16" fmla="*/ 99275 w 306851"/>
                    <a:gd name="connsiteY16" fmla="*/ 1030983 h 1590168"/>
                    <a:gd name="connsiteX17" fmla="*/ 207576 w 306851"/>
                    <a:gd name="connsiteY17" fmla="*/ 1030983 h 1590168"/>
                    <a:gd name="connsiteX18" fmla="*/ 207576 w 306851"/>
                    <a:gd name="connsiteY18" fmla="*/ 976691 h 1590168"/>
                    <a:gd name="connsiteX19" fmla="*/ 99275 w 306851"/>
                    <a:gd name="connsiteY19" fmla="*/ 976691 h 1590168"/>
                    <a:gd name="connsiteX20" fmla="*/ 99275 w 306851"/>
                    <a:gd name="connsiteY20" fmla="*/ 854709 h 1590168"/>
                    <a:gd name="connsiteX21" fmla="*/ 99275 w 306851"/>
                    <a:gd name="connsiteY21" fmla="*/ 909001 h 1590168"/>
                    <a:gd name="connsiteX22" fmla="*/ 207576 w 306851"/>
                    <a:gd name="connsiteY22" fmla="*/ 909001 h 1590168"/>
                    <a:gd name="connsiteX23" fmla="*/ 207576 w 306851"/>
                    <a:gd name="connsiteY23" fmla="*/ 854709 h 1590168"/>
                    <a:gd name="connsiteX24" fmla="*/ 99275 w 306851"/>
                    <a:gd name="connsiteY24" fmla="*/ 854709 h 1590168"/>
                    <a:gd name="connsiteX25" fmla="*/ 99275 w 306851"/>
                    <a:gd name="connsiteY25" fmla="*/ 732727 h 1590168"/>
                    <a:gd name="connsiteX26" fmla="*/ 99275 w 306851"/>
                    <a:gd name="connsiteY26" fmla="*/ 787019 h 1590168"/>
                    <a:gd name="connsiteX27" fmla="*/ 207576 w 306851"/>
                    <a:gd name="connsiteY27" fmla="*/ 787019 h 1590168"/>
                    <a:gd name="connsiteX28" fmla="*/ 207576 w 306851"/>
                    <a:gd name="connsiteY28" fmla="*/ 732727 h 1590168"/>
                    <a:gd name="connsiteX29" fmla="*/ 99275 w 306851"/>
                    <a:gd name="connsiteY29" fmla="*/ 732727 h 1590168"/>
                    <a:gd name="connsiteX30" fmla="*/ 99275 w 306851"/>
                    <a:gd name="connsiteY30" fmla="*/ 610745 h 1590168"/>
                    <a:gd name="connsiteX31" fmla="*/ 99275 w 306851"/>
                    <a:gd name="connsiteY31" fmla="*/ 665038 h 1590168"/>
                    <a:gd name="connsiteX32" fmla="*/ 207576 w 306851"/>
                    <a:gd name="connsiteY32" fmla="*/ 665038 h 1590168"/>
                    <a:gd name="connsiteX33" fmla="*/ 207576 w 306851"/>
                    <a:gd name="connsiteY33" fmla="*/ 610745 h 1590168"/>
                    <a:gd name="connsiteX34" fmla="*/ 99275 w 306851"/>
                    <a:gd name="connsiteY34" fmla="*/ 610745 h 1590168"/>
                    <a:gd name="connsiteX35" fmla="*/ 99275 w 306851"/>
                    <a:gd name="connsiteY35" fmla="*/ 488763 h 1590168"/>
                    <a:gd name="connsiteX36" fmla="*/ 99275 w 306851"/>
                    <a:gd name="connsiteY36" fmla="*/ 543056 h 1590168"/>
                    <a:gd name="connsiteX37" fmla="*/ 207576 w 306851"/>
                    <a:gd name="connsiteY37" fmla="*/ 543056 h 1590168"/>
                    <a:gd name="connsiteX38" fmla="*/ 207576 w 306851"/>
                    <a:gd name="connsiteY38" fmla="*/ 488763 h 1590168"/>
                    <a:gd name="connsiteX39" fmla="*/ 99275 w 306851"/>
                    <a:gd name="connsiteY39" fmla="*/ 488763 h 1590168"/>
                    <a:gd name="connsiteX40" fmla="*/ 0 w 306851"/>
                    <a:gd name="connsiteY40" fmla="*/ 0 h 1590168"/>
                    <a:gd name="connsiteX41" fmla="*/ 306851 w 306851"/>
                    <a:gd name="connsiteY41" fmla="*/ 371475 h 1590168"/>
                    <a:gd name="connsiteX42" fmla="*/ 306851 w 306851"/>
                    <a:gd name="connsiteY42" fmla="*/ 1590168 h 1590168"/>
                    <a:gd name="connsiteX43" fmla="*/ 0 w 306851"/>
                    <a:gd name="connsiteY43" fmla="*/ 1590168 h 1590168"/>
                    <a:gd name="connsiteX44" fmla="*/ 0 w 306851"/>
                    <a:gd name="connsiteY44" fmla="*/ 0 h 1590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306851" h="1590168">
                      <a:moveTo>
                        <a:pt x="99275" y="1342636"/>
                      </a:moveTo>
                      <a:lnTo>
                        <a:pt x="99275" y="1396929"/>
                      </a:lnTo>
                      <a:lnTo>
                        <a:pt x="207576" y="1396929"/>
                      </a:lnTo>
                      <a:lnTo>
                        <a:pt x="207576" y="1342636"/>
                      </a:lnTo>
                      <a:lnTo>
                        <a:pt x="99275" y="1342636"/>
                      </a:lnTo>
                      <a:close/>
                      <a:moveTo>
                        <a:pt x="99275" y="1220654"/>
                      </a:moveTo>
                      <a:lnTo>
                        <a:pt x="99275" y="1274947"/>
                      </a:lnTo>
                      <a:lnTo>
                        <a:pt x="207576" y="1274947"/>
                      </a:lnTo>
                      <a:lnTo>
                        <a:pt x="207576" y="1220654"/>
                      </a:lnTo>
                      <a:lnTo>
                        <a:pt x="99275" y="1220654"/>
                      </a:lnTo>
                      <a:close/>
                      <a:moveTo>
                        <a:pt x="99275" y="1098673"/>
                      </a:moveTo>
                      <a:lnTo>
                        <a:pt x="99275" y="1152965"/>
                      </a:lnTo>
                      <a:lnTo>
                        <a:pt x="207576" y="1152965"/>
                      </a:lnTo>
                      <a:lnTo>
                        <a:pt x="207576" y="1098673"/>
                      </a:lnTo>
                      <a:lnTo>
                        <a:pt x="99275" y="1098673"/>
                      </a:lnTo>
                      <a:close/>
                      <a:moveTo>
                        <a:pt x="99275" y="976691"/>
                      </a:moveTo>
                      <a:lnTo>
                        <a:pt x="99275" y="1030983"/>
                      </a:lnTo>
                      <a:lnTo>
                        <a:pt x="207576" y="1030983"/>
                      </a:lnTo>
                      <a:lnTo>
                        <a:pt x="207576" y="976691"/>
                      </a:lnTo>
                      <a:lnTo>
                        <a:pt x="99275" y="976691"/>
                      </a:lnTo>
                      <a:close/>
                      <a:moveTo>
                        <a:pt x="99275" y="854709"/>
                      </a:moveTo>
                      <a:lnTo>
                        <a:pt x="99275" y="909001"/>
                      </a:lnTo>
                      <a:lnTo>
                        <a:pt x="207576" y="909001"/>
                      </a:lnTo>
                      <a:lnTo>
                        <a:pt x="207576" y="854709"/>
                      </a:lnTo>
                      <a:lnTo>
                        <a:pt x="99275" y="854709"/>
                      </a:lnTo>
                      <a:close/>
                      <a:moveTo>
                        <a:pt x="99275" y="732727"/>
                      </a:moveTo>
                      <a:lnTo>
                        <a:pt x="99275" y="787019"/>
                      </a:lnTo>
                      <a:lnTo>
                        <a:pt x="207576" y="787019"/>
                      </a:lnTo>
                      <a:lnTo>
                        <a:pt x="207576" y="732727"/>
                      </a:lnTo>
                      <a:lnTo>
                        <a:pt x="99275" y="732727"/>
                      </a:lnTo>
                      <a:close/>
                      <a:moveTo>
                        <a:pt x="99275" y="610745"/>
                      </a:moveTo>
                      <a:lnTo>
                        <a:pt x="99275" y="665038"/>
                      </a:lnTo>
                      <a:lnTo>
                        <a:pt x="207576" y="665038"/>
                      </a:lnTo>
                      <a:lnTo>
                        <a:pt x="207576" y="610745"/>
                      </a:lnTo>
                      <a:lnTo>
                        <a:pt x="99275" y="610745"/>
                      </a:lnTo>
                      <a:close/>
                      <a:moveTo>
                        <a:pt x="99275" y="488763"/>
                      </a:moveTo>
                      <a:lnTo>
                        <a:pt x="99275" y="543056"/>
                      </a:lnTo>
                      <a:lnTo>
                        <a:pt x="207576" y="543056"/>
                      </a:lnTo>
                      <a:lnTo>
                        <a:pt x="207576" y="488763"/>
                      </a:lnTo>
                      <a:lnTo>
                        <a:pt x="99275" y="488763"/>
                      </a:lnTo>
                      <a:close/>
                      <a:moveTo>
                        <a:pt x="0" y="0"/>
                      </a:moveTo>
                      <a:lnTo>
                        <a:pt x="306851" y="371475"/>
                      </a:lnTo>
                      <a:lnTo>
                        <a:pt x="306851" y="1590168"/>
                      </a:lnTo>
                      <a:lnTo>
                        <a:pt x="0" y="1590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0" name="Freeform: Shape 49">
                  <a:extLst>
                    <a:ext uri="{FF2B5EF4-FFF2-40B4-BE49-F238E27FC236}">
                      <a16:creationId xmlns:a16="http://schemas.microsoft.com/office/drawing/2014/main" id="{9FFC889C-FBA0-431F-8588-DC5658E95910}"/>
                    </a:ext>
                  </a:extLst>
                </p:cNvPr>
                <p:cNvSpPr/>
                <p:nvPr/>
              </p:nvSpPr>
              <p:spPr>
                <a:xfrm>
                  <a:off x="4310739" y="3286263"/>
                  <a:ext cx="532405" cy="970323"/>
                </a:xfrm>
                <a:custGeom>
                  <a:avLst/>
                  <a:gdLst>
                    <a:gd name="connsiteX0" fmla="*/ 475422 w 923439"/>
                    <a:gd name="connsiteY0" fmla="*/ 855427 h 1647670"/>
                    <a:gd name="connsiteX1" fmla="*/ 475422 w 923439"/>
                    <a:gd name="connsiteY1" fmla="*/ 969146 h 1647670"/>
                    <a:gd name="connsiteX2" fmla="*/ 589141 w 923439"/>
                    <a:gd name="connsiteY2" fmla="*/ 969146 h 1647670"/>
                    <a:gd name="connsiteX3" fmla="*/ 589141 w 923439"/>
                    <a:gd name="connsiteY3" fmla="*/ 855427 h 1647670"/>
                    <a:gd name="connsiteX4" fmla="*/ 334298 w 923439"/>
                    <a:gd name="connsiteY4" fmla="*/ 855427 h 1647670"/>
                    <a:gd name="connsiteX5" fmla="*/ 334298 w 923439"/>
                    <a:gd name="connsiteY5" fmla="*/ 969146 h 1647670"/>
                    <a:gd name="connsiteX6" fmla="*/ 448017 w 923439"/>
                    <a:gd name="connsiteY6" fmla="*/ 969146 h 1647670"/>
                    <a:gd name="connsiteX7" fmla="*/ 448017 w 923439"/>
                    <a:gd name="connsiteY7" fmla="*/ 855427 h 1647670"/>
                    <a:gd name="connsiteX8" fmla="*/ 475422 w 923439"/>
                    <a:gd name="connsiteY8" fmla="*/ 709876 h 1647670"/>
                    <a:gd name="connsiteX9" fmla="*/ 475422 w 923439"/>
                    <a:gd name="connsiteY9" fmla="*/ 823595 h 1647670"/>
                    <a:gd name="connsiteX10" fmla="*/ 589141 w 923439"/>
                    <a:gd name="connsiteY10" fmla="*/ 823595 h 1647670"/>
                    <a:gd name="connsiteX11" fmla="*/ 589141 w 923439"/>
                    <a:gd name="connsiteY11" fmla="*/ 709876 h 1647670"/>
                    <a:gd name="connsiteX12" fmla="*/ 334298 w 923439"/>
                    <a:gd name="connsiteY12" fmla="*/ 709876 h 1647670"/>
                    <a:gd name="connsiteX13" fmla="*/ 334298 w 923439"/>
                    <a:gd name="connsiteY13" fmla="*/ 823595 h 1647670"/>
                    <a:gd name="connsiteX14" fmla="*/ 448017 w 923439"/>
                    <a:gd name="connsiteY14" fmla="*/ 823595 h 1647670"/>
                    <a:gd name="connsiteX15" fmla="*/ 448017 w 923439"/>
                    <a:gd name="connsiteY15" fmla="*/ 709876 h 1647670"/>
                    <a:gd name="connsiteX16" fmla="*/ 475422 w 923439"/>
                    <a:gd name="connsiteY16" fmla="*/ 500489 h 1647670"/>
                    <a:gd name="connsiteX17" fmla="*/ 475422 w 923439"/>
                    <a:gd name="connsiteY17" fmla="*/ 614208 h 1647670"/>
                    <a:gd name="connsiteX18" fmla="*/ 589141 w 923439"/>
                    <a:gd name="connsiteY18" fmla="*/ 614208 h 1647670"/>
                    <a:gd name="connsiteX19" fmla="*/ 589141 w 923439"/>
                    <a:gd name="connsiteY19" fmla="*/ 500489 h 1647670"/>
                    <a:gd name="connsiteX20" fmla="*/ 334298 w 923439"/>
                    <a:gd name="connsiteY20" fmla="*/ 500489 h 1647670"/>
                    <a:gd name="connsiteX21" fmla="*/ 334298 w 923439"/>
                    <a:gd name="connsiteY21" fmla="*/ 614208 h 1647670"/>
                    <a:gd name="connsiteX22" fmla="*/ 448017 w 923439"/>
                    <a:gd name="connsiteY22" fmla="*/ 614208 h 1647670"/>
                    <a:gd name="connsiteX23" fmla="*/ 448017 w 923439"/>
                    <a:gd name="connsiteY23" fmla="*/ 500489 h 1647670"/>
                    <a:gd name="connsiteX24" fmla="*/ 475422 w 923439"/>
                    <a:gd name="connsiteY24" fmla="*/ 354938 h 1647670"/>
                    <a:gd name="connsiteX25" fmla="*/ 475422 w 923439"/>
                    <a:gd name="connsiteY25" fmla="*/ 468657 h 1647670"/>
                    <a:gd name="connsiteX26" fmla="*/ 589141 w 923439"/>
                    <a:gd name="connsiteY26" fmla="*/ 468657 h 1647670"/>
                    <a:gd name="connsiteX27" fmla="*/ 589141 w 923439"/>
                    <a:gd name="connsiteY27" fmla="*/ 354938 h 1647670"/>
                    <a:gd name="connsiteX28" fmla="*/ 334298 w 923439"/>
                    <a:gd name="connsiteY28" fmla="*/ 354938 h 1647670"/>
                    <a:gd name="connsiteX29" fmla="*/ 334298 w 923439"/>
                    <a:gd name="connsiteY29" fmla="*/ 468657 h 1647670"/>
                    <a:gd name="connsiteX30" fmla="*/ 448017 w 923439"/>
                    <a:gd name="connsiteY30" fmla="*/ 468657 h 1647670"/>
                    <a:gd name="connsiteX31" fmla="*/ 448017 w 923439"/>
                    <a:gd name="connsiteY31" fmla="*/ 354938 h 1647670"/>
                    <a:gd name="connsiteX32" fmla="*/ 461720 w 923439"/>
                    <a:gd name="connsiteY32" fmla="*/ 0 h 1647670"/>
                    <a:gd name="connsiteX33" fmla="*/ 923439 w 923439"/>
                    <a:gd name="connsiteY33" fmla="*/ 308459 h 1647670"/>
                    <a:gd name="connsiteX34" fmla="*/ 768082 w 923439"/>
                    <a:gd name="connsiteY34" fmla="*/ 308459 h 1647670"/>
                    <a:gd name="connsiteX35" fmla="*/ 768082 w 923439"/>
                    <a:gd name="connsiteY35" fmla="*/ 1647670 h 1647670"/>
                    <a:gd name="connsiteX36" fmla="*/ 155357 w 923439"/>
                    <a:gd name="connsiteY36" fmla="*/ 1647670 h 1647670"/>
                    <a:gd name="connsiteX37" fmla="*/ 155357 w 923439"/>
                    <a:gd name="connsiteY37" fmla="*/ 308459 h 1647670"/>
                    <a:gd name="connsiteX38" fmla="*/ 0 w 923439"/>
                    <a:gd name="connsiteY38" fmla="*/ 308459 h 1647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923439" h="1647670">
                      <a:moveTo>
                        <a:pt x="475422" y="855427"/>
                      </a:moveTo>
                      <a:lnTo>
                        <a:pt x="475422" y="969146"/>
                      </a:lnTo>
                      <a:lnTo>
                        <a:pt x="589141" y="969146"/>
                      </a:lnTo>
                      <a:lnTo>
                        <a:pt x="589141" y="855427"/>
                      </a:lnTo>
                      <a:close/>
                      <a:moveTo>
                        <a:pt x="334298" y="855427"/>
                      </a:moveTo>
                      <a:lnTo>
                        <a:pt x="334298" y="969146"/>
                      </a:lnTo>
                      <a:lnTo>
                        <a:pt x="448017" y="969146"/>
                      </a:lnTo>
                      <a:lnTo>
                        <a:pt x="448017" y="855427"/>
                      </a:lnTo>
                      <a:close/>
                      <a:moveTo>
                        <a:pt x="475422" y="709876"/>
                      </a:moveTo>
                      <a:lnTo>
                        <a:pt x="475422" y="823595"/>
                      </a:lnTo>
                      <a:lnTo>
                        <a:pt x="589141" y="823595"/>
                      </a:lnTo>
                      <a:lnTo>
                        <a:pt x="589141" y="709876"/>
                      </a:lnTo>
                      <a:close/>
                      <a:moveTo>
                        <a:pt x="334298" y="709876"/>
                      </a:moveTo>
                      <a:lnTo>
                        <a:pt x="334298" y="823595"/>
                      </a:lnTo>
                      <a:lnTo>
                        <a:pt x="448017" y="823595"/>
                      </a:lnTo>
                      <a:lnTo>
                        <a:pt x="448017" y="709876"/>
                      </a:lnTo>
                      <a:close/>
                      <a:moveTo>
                        <a:pt x="475422" y="500489"/>
                      </a:moveTo>
                      <a:lnTo>
                        <a:pt x="475422" y="614208"/>
                      </a:lnTo>
                      <a:lnTo>
                        <a:pt x="589141" y="614208"/>
                      </a:lnTo>
                      <a:lnTo>
                        <a:pt x="589141" y="500489"/>
                      </a:lnTo>
                      <a:close/>
                      <a:moveTo>
                        <a:pt x="334298" y="500489"/>
                      </a:moveTo>
                      <a:lnTo>
                        <a:pt x="334298" y="614208"/>
                      </a:lnTo>
                      <a:lnTo>
                        <a:pt x="448017" y="614208"/>
                      </a:lnTo>
                      <a:lnTo>
                        <a:pt x="448017" y="500489"/>
                      </a:lnTo>
                      <a:close/>
                      <a:moveTo>
                        <a:pt x="475422" y="354938"/>
                      </a:moveTo>
                      <a:lnTo>
                        <a:pt x="475422" y="468657"/>
                      </a:lnTo>
                      <a:lnTo>
                        <a:pt x="589141" y="468657"/>
                      </a:lnTo>
                      <a:lnTo>
                        <a:pt x="589141" y="354938"/>
                      </a:lnTo>
                      <a:close/>
                      <a:moveTo>
                        <a:pt x="334298" y="354938"/>
                      </a:moveTo>
                      <a:lnTo>
                        <a:pt x="334298" y="468657"/>
                      </a:lnTo>
                      <a:lnTo>
                        <a:pt x="448017" y="468657"/>
                      </a:lnTo>
                      <a:lnTo>
                        <a:pt x="448017" y="354938"/>
                      </a:lnTo>
                      <a:close/>
                      <a:moveTo>
                        <a:pt x="461720" y="0"/>
                      </a:moveTo>
                      <a:lnTo>
                        <a:pt x="923439" y="308459"/>
                      </a:lnTo>
                      <a:lnTo>
                        <a:pt x="768082" y="308459"/>
                      </a:lnTo>
                      <a:lnTo>
                        <a:pt x="768082" y="1647670"/>
                      </a:lnTo>
                      <a:lnTo>
                        <a:pt x="155357" y="1647670"/>
                      </a:lnTo>
                      <a:lnTo>
                        <a:pt x="155357" y="308459"/>
                      </a:lnTo>
                      <a:lnTo>
                        <a:pt x="0" y="30845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1" name="Freeform: Shape 50">
                  <a:extLst>
                    <a:ext uri="{FF2B5EF4-FFF2-40B4-BE49-F238E27FC236}">
                      <a16:creationId xmlns:a16="http://schemas.microsoft.com/office/drawing/2014/main" id="{4902C9D2-F55A-4491-AC78-0245EB778956}"/>
                    </a:ext>
                  </a:extLst>
                </p:cNvPr>
                <p:cNvSpPr/>
                <p:nvPr/>
              </p:nvSpPr>
              <p:spPr>
                <a:xfrm>
                  <a:off x="7531101" y="3229418"/>
                  <a:ext cx="202983" cy="1027168"/>
                </a:xfrm>
                <a:custGeom>
                  <a:avLst/>
                  <a:gdLst>
                    <a:gd name="connsiteX0" fmla="*/ 99275 w 306850"/>
                    <a:gd name="connsiteY0" fmla="*/ 1096373 h 1339211"/>
                    <a:gd name="connsiteX1" fmla="*/ 99275 w 306850"/>
                    <a:gd name="connsiteY1" fmla="*/ 1150665 h 1339211"/>
                    <a:gd name="connsiteX2" fmla="*/ 207575 w 306850"/>
                    <a:gd name="connsiteY2" fmla="*/ 1150665 h 1339211"/>
                    <a:gd name="connsiteX3" fmla="*/ 207575 w 306850"/>
                    <a:gd name="connsiteY3" fmla="*/ 1096373 h 1339211"/>
                    <a:gd name="connsiteX4" fmla="*/ 99275 w 306850"/>
                    <a:gd name="connsiteY4" fmla="*/ 974391 h 1339211"/>
                    <a:gd name="connsiteX5" fmla="*/ 99275 w 306850"/>
                    <a:gd name="connsiteY5" fmla="*/ 1028684 h 1339211"/>
                    <a:gd name="connsiteX6" fmla="*/ 207575 w 306850"/>
                    <a:gd name="connsiteY6" fmla="*/ 1028684 h 1339211"/>
                    <a:gd name="connsiteX7" fmla="*/ 207575 w 306850"/>
                    <a:gd name="connsiteY7" fmla="*/ 974391 h 1339211"/>
                    <a:gd name="connsiteX8" fmla="*/ 99275 w 306850"/>
                    <a:gd name="connsiteY8" fmla="*/ 852409 h 1339211"/>
                    <a:gd name="connsiteX9" fmla="*/ 99275 w 306850"/>
                    <a:gd name="connsiteY9" fmla="*/ 906702 h 1339211"/>
                    <a:gd name="connsiteX10" fmla="*/ 207575 w 306850"/>
                    <a:gd name="connsiteY10" fmla="*/ 906702 h 1339211"/>
                    <a:gd name="connsiteX11" fmla="*/ 207575 w 306850"/>
                    <a:gd name="connsiteY11" fmla="*/ 852409 h 1339211"/>
                    <a:gd name="connsiteX12" fmla="*/ 99275 w 306850"/>
                    <a:gd name="connsiteY12" fmla="*/ 730427 h 1339211"/>
                    <a:gd name="connsiteX13" fmla="*/ 99275 w 306850"/>
                    <a:gd name="connsiteY13" fmla="*/ 784720 h 1339211"/>
                    <a:gd name="connsiteX14" fmla="*/ 207575 w 306850"/>
                    <a:gd name="connsiteY14" fmla="*/ 784720 h 1339211"/>
                    <a:gd name="connsiteX15" fmla="*/ 207575 w 306850"/>
                    <a:gd name="connsiteY15" fmla="*/ 730427 h 1339211"/>
                    <a:gd name="connsiteX16" fmla="*/ 99275 w 306850"/>
                    <a:gd name="connsiteY16" fmla="*/ 608446 h 1339211"/>
                    <a:gd name="connsiteX17" fmla="*/ 99275 w 306850"/>
                    <a:gd name="connsiteY17" fmla="*/ 662738 h 1339211"/>
                    <a:gd name="connsiteX18" fmla="*/ 207575 w 306850"/>
                    <a:gd name="connsiteY18" fmla="*/ 662738 h 1339211"/>
                    <a:gd name="connsiteX19" fmla="*/ 207575 w 306850"/>
                    <a:gd name="connsiteY19" fmla="*/ 608446 h 1339211"/>
                    <a:gd name="connsiteX20" fmla="*/ 99275 w 306850"/>
                    <a:gd name="connsiteY20" fmla="*/ 486464 h 1339211"/>
                    <a:gd name="connsiteX21" fmla="*/ 99275 w 306850"/>
                    <a:gd name="connsiteY21" fmla="*/ 540756 h 1339211"/>
                    <a:gd name="connsiteX22" fmla="*/ 207575 w 306850"/>
                    <a:gd name="connsiteY22" fmla="*/ 540756 h 1339211"/>
                    <a:gd name="connsiteX23" fmla="*/ 207575 w 306850"/>
                    <a:gd name="connsiteY23" fmla="*/ 486464 h 1339211"/>
                    <a:gd name="connsiteX24" fmla="*/ 99275 w 306850"/>
                    <a:gd name="connsiteY24" fmla="*/ 364482 h 1339211"/>
                    <a:gd name="connsiteX25" fmla="*/ 99275 w 306850"/>
                    <a:gd name="connsiteY25" fmla="*/ 418774 h 1339211"/>
                    <a:gd name="connsiteX26" fmla="*/ 207575 w 306850"/>
                    <a:gd name="connsiteY26" fmla="*/ 418774 h 1339211"/>
                    <a:gd name="connsiteX27" fmla="*/ 207575 w 306850"/>
                    <a:gd name="connsiteY27" fmla="*/ 364482 h 1339211"/>
                    <a:gd name="connsiteX28" fmla="*/ 99275 w 306850"/>
                    <a:gd name="connsiteY28" fmla="*/ 242500 h 1339211"/>
                    <a:gd name="connsiteX29" fmla="*/ 99275 w 306850"/>
                    <a:gd name="connsiteY29" fmla="*/ 296792 h 1339211"/>
                    <a:gd name="connsiteX30" fmla="*/ 207575 w 306850"/>
                    <a:gd name="connsiteY30" fmla="*/ 296792 h 1339211"/>
                    <a:gd name="connsiteX31" fmla="*/ 207575 w 306850"/>
                    <a:gd name="connsiteY31" fmla="*/ 242500 h 1339211"/>
                    <a:gd name="connsiteX32" fmla="*/ 99275 w 306850"/>
                    <a:gd name="connsiteY32" fmla="*/ 120518 h 1339211"/>
                    <a:gd name="connsiteX33" fmla="*/ 99275 w 306850"/>
                    <a:gd name="connsiteY33" fmla="*/ 174811 h 1339211"/>
                    <a:gd name="connsiteX34" fmla="*/ 207575 w 306850"/>
                    <a:gd name="connsiteY34" fmla="*/ 174811 h 1339211"/>
                    <a:gd name="connsiteX35" fmla="*/ 207575 w 306850"/>
                    <a:gd name="connsiteY35" fmla="*/ 120518 h 1339211"/>
                    <a:gd name="connsiteX36" fmla="*/ 0 w 306850"/>
                    <a:gd name="connsiteY36" fmla="*/ 0 h 1339211"/>
                    <a:gd name="connsiteX37" fmla="*/ 306850 w 306850"/>
                    <a:gd name="connsiteY37" fmla="*/ 0 h 1339211"/>
                    <a:gd name="connsiteX38" fmla="*/ 306850 w 306850"/>
                    <a:gd name="connsiteY38" fmla="*/ 1339211 h 1339211"/>
                    <a:gd name="connsiteX39" fmla="*/ 0 w 306850"/>
                    <a:gd name="connsiteY39" fmla="*/ 1339211 h 1339211"/>
                    <a:gd name="connsiteX0" fmla="*/ 99275 w 306850"/>
                    <a:gd name="connsiteY0" fmla="*/ 1277348 h 1520186"/>
                    <a:gd name="connsiteX1" fmla="*/ 99275 w 306850"/>
                    <a:gd name="connsiteY1" fmla="*/ 1331640 h 1520186"/>
                    <a:gd name="connsiteX2" fmla="*/ 207575 w 306850"/>
                    <a:gd name="connsiteY2" fmla="*/ 1331640 h 1520186"/>
                    <a:gd name="connsiteX3" fmla="*/ 207575 w 306850"/>
                    <a:gd name="connsiteY3" fmla="*/ 1277348 h 1520186"/>
                    <a:gd name="connsiteX4" fmla="*/ 99275 w 306850"/>
                    <a:gd name="connsiteY4" fmla="*/ 1277348 h 1520186"/>
                    <a:gd name="connsiteX5" fmla="*/ 99275 w 306850"/>
                    <a:gd name="connsiteY5" fmla="*/ 1155366 h 1520186"/>
                    <a:gd name="connsiteX6" fmla="*/ 99275 w 306850"/>
                    <a:gd name="connsiteY6" fmla="*/ 1209659 h 1520186"/>
                    <a:gd name="connsiteX7" fmla="*/ 207575 w 306850"/>
                    <a:gd name="connsiteY7" fmla="*/ 1209659 h 1520186"/>
                    <a:gd name="connsiteX8" fmla="*/ 207575 w 306850"/>
                    <a:gd name="connsiteY8" fmla="*/ 1155366 h 1520186"/>
                    <a:gd name="connsiteX9" fmla="*/ 99275 w 306850"/>
                    <a:gd name="connsiteY9" fmla="*/ 1155366 h 1520186"/>
                    <a:gd name="connsiteX10" fmla="*/ 99275 w 306850"/>
                    <a:gd name="connsiteY10" fmla="*/ 1033384 h 1520186"/>
                    <a:gd name="connsiteX11" fmla="*/ 99275 w 306850"/>
                    <a:gd name="connsiteY11" fmla="*/ 1087677 h 1520186"/>
                    <a:gd name="connsiteX12" fmla="*/ 207575 w 306850"/>
                    <a:gd name="connsiteY12" fmla="*/ 1087677 h 1520186"/>
                    <a:gd name="connsiteX13" fmla="*/ 207575 w 306850"/>
                    <a:gd name="connsiteY13" fmla="*/ 1033384 h 1520186"/>
                    <a:gd name="connsiteX14" fmla="*/ 99275 w 306850"/>
                    <a:gd name="connsiteY14" fmla="*/ 1033384 h 1520186"/>
                    <a:gd name="connsiteX15" fmla="*/ 99275 w 306850"/>
                    <a:gd name="connsiteY15" fmla="*/ 911402 h 1520186"/>
                    <a:gd name="connsiteX16" fmla="*/ 99275 w 306850"/>
                    <a:gd name="connsiteY16" fmla="*/ 965695 h 1520186"/>
                    <a:gd name="connsiteX17" fmla="*/ 207575 w 306850"/>
                    <a:gd name="connsiteY17" fmla="*/ 965695 h 1520186"/>
                    <a:gd name="connsiteX18" fmla="*/ 207575 w 306850"/>
                    <a:gd name="connsiteY18" fmla="*/ 911402 h 1520186"/>
                    <a:gd name="connsiteX19" fmla="*/ 99275 w 306850"/>
                    <a:gd name="connsiteY19" fmla="*/ 911402 h 1520186"/>
                    <a:gd name="connsiteX20" fmla="*/ 99275 w 306850"/>
                    <a:gd name="connsiteY20" fmla="*/ 789421 h 1520186"/>
                    <a:gd name="connsiteX21" fmla="*/ 99275 w 306850"/>
                    <a:gd name="connsiteY21" fmla="*/ 843713 h 1520186"/>
                    <a:gd name="connsiteX22" fmla="*/ 207575 w 306850"/>
                    <a:gd name="connsiteY22" fmla="*/ 843713 h 1520186"/>
                    <a:gd name="connsiteX23" fmla="*/ 207575 w 306850"/>
                    <a:gd name="connsiteY23" fmla="*/ 789421 h 1520186"/>
                    <a:gd name="connsiteX24" fmla="*/ 99275 w 306850"/>
                    <a:gd name="connsiteY24" fmla="*/ 789421 h 1520186"/>
                    <a:gd name="connsiteX25" fmla="*/ 99275 w 306850"/>
                    <a:gd name="connsiteY25" fmla="*/ 667439 h 1520186"/>
                    <a:gd name="connsiteX26" fmla="*/ 99275 w 306850"/>
                    <a:gd name="connsiteY26" fmla="*/ 721731 h 1520186"/>
                    <a:gd name="connsiteX27" fmla="*/ 207575 w 306850"/>
                    <a:gd name="connsiteY27" fmla="*/ 721731 h 1520186"/>
                    <a:gd name="connsiteX28" fmla="*/ 207575 w 306850"/>
                    <a:gd name="connsiteY28" fmla="*/ 667439 h 1520186"/>
                    <a:gd name="connsiteX29" fmla="*/ 99275 w 306850"/>
                    <a:gd name="connsiteY29" fmla="*/ 667439 h 1520186"/>
                    <a:gd name="connsiteX30" fmla="*/ 99275 w 306850"/>
                    <a:gd name="connsiteY30" fmla="*/ 545457 h 1520186"/>
                    <a:gd name="connsiteX31" fmla="*/ 99275 w 306850"/>
                    <a:gd name="connsiteY31" fmla="*/ 599749 h 1520186"/>
                    <a:gd name="connsiteX32" fmla="*/ 207575 w 306850"/>
                    <a:gd name="connsiteY32" fmla="*/ 599749 h 1520186"/>
                    <a:gd name="connsiteX33" fmla="*/ 207575 w 306850"/>
                    <a:gd name="connsiteY33" fmla="*/ 545457 h 1520186"/>
                    <a:gd name="connsiteX34" fmla="*/ 99275 w 306850"/>
                    <a:gd name="connsiteY34" fmla="*/ 545457 h 1520186"/>
                    <a:gd name="connsiteX35" fmla="*/ 99275 w 306850"/>
                    <a:gd name="connsiteY35" fmla="*/ 423475 h 1520186"/>
                    <a:gd name="connsiteX36" fmla="*/ 99275 w 306850"/>
                    <a:gd name="connsiteY36" fmla="*/ 477767 h 1520186"/>
                    <a:gd name="connsiteX37" fmla="*/ 207575 w 306850"/>
                    <a:gd name="connsiteY37" fmla="*/ 477767 h 1520186"/>
                    <a:gd name="connsiteX38" fmla="*/ 207575 w 306850"/>
                    <a:gd name="connsiteY38" fmla="*/ 423475 h 1520186"/>
                    <a:gd name="connsiteX39" fmla="*/ 99275 w 306850"/>
                    <a:gd name="connsiteY39" fmla="*/ 423475 h 1520186"/>
                    <a:gd name="connsiteX40" fmla="*/ 99275 w 306850"/>
                    <a:gd name="connsiteY40" fmla="*/ 301493 h 1520186"/>
                    <a:gd name="connsiteX41" fmla="*/ 99275 w 306850"/>
                    <a:gd name="connsiteY41" fmla="*/ 355786 h 1520186"/>
                    <a:gd name="connsiteX42" fmla="*/ 207575 w 306850"/>
                    <a:gd name="connsiteY42" fmla="*/ 355786 h 1520186"/>
                    <a:gd name="connsiteX43" fmla="*/ 207575 w 306850"/>
                    <a:gd name="connsiteY43" fmla="*/ 301493 h 1520186"/>
                    <a:gd name="connsiteX44" fmla="*/ 99275 w 306850"/>
                    <a:gd name="connsiteY44" fmla="*/ 301493 h 1520186"/>
                    <a:gd name="connsiteX45" fmla="*/ 0 w 306850"/>
                    <a:gd name="connsiteY45" fmla="*/ 180975 h 1520186"/>
                    <a:gd name="connsiteX46" fmla="*/ 297325 w 306850"/>
                    <a:gd name="connsiteY46" fmla="*/ 0 h 1520186"/>
                    <a:gd name="connsiteX47" fmla="*/ 306850 w 306850"/>
                    <a:gd name="connsiteY47" fmla="*/ 1520186 h 1520186"/>
                    <a:gd name="connsiteX48" fmla="*/ 0 w 306850"/>
                    <a:gd name="connsiteY48" fmla="*/ 1520186 h 1520186"/>
                    <a:gd name="connsiteX49" fmla="*/ 0 w 306850"/>
                    <a:gd name="connsiteY49" fmla="*/ 180975 h 15201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306850" h="1520186">
                      <a:moveTo>
                        <a:pt x="99275" y="1277348"/>
                      </a:moveTo>
                      <a:lnTo>
                        <a:pt x="99275" y="1331640"/>
                      </a:lnTo>
                      <a:lnTo>
                        <a:pt x="207575" y="1331640"/>
                      </a:lnTo>
                      <a:lnTo>
                        <a:pt x="207575" y="1277348"/>
                      </a:lnTo>
                      <a:lnTo>
                        <a:pt x="99275" y="1277348"/>
                      </a:lnTo>
                      <a:close/>
                      <a:moveTo>
                        <a:pt x="99275" y="1155366"/>
                      </a:moveTo>
                      <a:lnTo>
                        <a:pt x="99275" y="1209659"/>
                      </a:lnTo>
                      <a:lnTo>
                        <a:pt x="207575" y="1209659"/>
                      </a:lnTo>
                      <a:lnTo>
                        <a:pt x="207575" y="1155366"/>
                      </a:lnTo>
                      <a:lnTo>
                        <a:pt x="99275" y="1155366"/>
                      </a:lnTo>
                      <a:close/>
                      <a:moveTo>
                        <a:pt x="99275" y="1033384"/>
                      </a:moveTo>
                      <a:lnTo>
                        <a:pt x="99275" y="1087677"/>
                      </a:lnTo>
                      <a:lnTo>
                        <a:pt x="207575" y="1087677"/>
                      </a:lnTo>
                      <a:lnTo>
                        <a:pt x="207575" y="1033384"/>
                      </a:lnTo>
                      <a:lnTo>
                        <a:pt x="99275" y="1033384"/>
                      </a:lnTo>
                      <a:close/>
                      <a:moveTo>
                        <a:pt x="99275" y="911402"/>
                      </a:moveTo>
                      <a:lnTo>
                        <a:pt x="99275" y="965695"/>
                      </a:lnTo>
                      <a:lnTo>
                        <a:pt x="207575" y="965695"/>
                      </a:lnTo>
                      <a:lnTo>
                        <a:pt x="207575" y="911402"/>
                      </a:lnTo>
                      <a:lnTo>
                        <a:pt x="99275" y="911402"/>
                      </a:lnTo>
                      <a:close/>
                      <a:moveTo>
                        <a:pt x="99275" y="789421"/>
                      </a:moveTo>
                      <a:lnTo>
                        <a:pt x="99275" y="843713"/>
                      </a:lnTo>
                      <a:lnTo>
                        <a:pt x="207575" y="843713"/>
                      </a:lnTo>
                      <a:lnTo>
                        <a:pt x="207575" y="789421"/>
                      </a:lnTo>
                      <a:lnTo>
                        <a:pt x="99275" y="789421"/>
                      </a:lnTo>
                      <a:close/>
                      <a:moveTo>
                        <a:pt x="99275" y="667439"/>
                      </a:moveTo>
                      <a:lnTo>
                        <a:pt x="99275" y="721731"/>
                      </a:lnTo>
                      <a:lnTo>
                        <a:pt x="207575" y="721731"/>
                      </a:lnTo>
                      <a:lnTo>
                        <a:pt x="207575" y="667439"/>
                      </a:lnTo>
                      <a:lnTo>
                        <a:pt x="99275" y="667439"/>
                      </a:lnTo>
                      <a:close/>
                      <a:moveTo>
                        <a:pt x="99275" y="545457"/>
                      </a:moveTo>
                      <a:lnTo>
                        <a:pt x="99275" y="599749"/>
                      </a:lnTo>
                      <a:lnTo>
                        <a:pt x="207575" y="599749"/>
                      </a:lnTo>
                      <a:lnTo>
                        <a:pt x="207575" y="545457"/>
                      </a:lnTo>
                      <a:lnTo>
                        <a:pt x="99275" y="545457"/>
                      </a:lnTo>
                      <a:close/>
                      <a:moveTo>
                        <a:pt x="99275" y="423475"/>
                      </a:moveTo>
                      <a:lnTo>
                        <a:pt x="99275" y="477767"/>
                      </a:lnTo>
                      <a:lnTo>
                        <a:pt x="207575" y="477767"/>
                      </a:lnTo>
                      <a:lnTo>
                        <a:pt x="207575" y="423475"/>
                      </a:lnTo>
                      <a:lnTo>
                        <a:pt x="99275" y="423475"/>
                      </a:lnTo>
                      <a:close/>
                      <a:moveTo>
                        <a:pt x="99275" y="301493"/>
                      </a:moveTo>
                      <a:lnTo>
                        <a:pt x="99275" y="355786"/>
                      </a:lnTo>
                      <a:lnTo>
                        <a:pt x="207575" y="355786"/>
                      </a:lnTo>
                      <a:lnTo>
                        <a:pt x="207575" y="301493"/>
                      </a:lnTo>
                      <a:lnTo>
                        <a:pt x="99275" y="301493"/>
                      </a:lnTo>
                      <a:close/>
                      <a:moveTo>
                        <a:pt x="0" y="180975"/>
                      </a:moveTo>
                      <a:lnTo>
                        <a:pt x="297325" y="0"/>
                      </a:lnTo>
                      <a:lnTo>
                        <a:pt x="306850" y="1520186"/>
                      </a:lnTo>
                      <a:lnTo>
                        <a:pt x="0" y="1520186"/>
                      </a:lnTo>
                      <a:lnTo>
                        <a:pt x="0" y="180975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2" name="Freeform: Shape 53">
                  <a:extLst>
                    <a:ext uri="{FF2B5EF4-FFF2-40B4-BE49-F238E27FC236}">
                      <a16:creationId xmlns:a16="http://schemas.microsoft.com/office/drawing/2014/main" id="{2B866F6C-58DD-4A94-829F-86952BFC9446}"/>
                    </a:ext>
                  </a:extLst>
                </p:cNvPr>
                <p:cNvSpPr/>
                <p:nvPr/>
              </p:nvSpPr>
              <p:spPr>
                <a:xfrm>
                  <a:off x="7673737" y="3386055"/>
                  <a:ext cx="602196" cy="870531"/>
                </a:xfrm>
                <a:custGeom>
                  <a:avLst/>
                  <a:gdLst>
                    <a:gd name="connsiteX0" fmla="*/ 238494 w 462454"/>
                    <a:gd name="connsiteY0" fmla="*/ 563076 h 870531"/>
                    <a:gd name="connsiteX1" fmla="*/ 238494 w 462454"/>
                    <a:gd name="connsiteY1" fmla="*/ 715154 h 870531"/>
                    <a:gd name="connsiteX2" fmla="*/ 324676 w 462454"/>
                    <a:gd name="connsiteY2" fmla="*/ 715154 h 870531"/>
                    <a:gd name="connsiteX3" fmla="*/ 324676 w 462454"/>
                    <a:gd name="connsiteY3" fmla="*/ 563076 h 870531"/>
                    <a:gd name="connsiteX4" fmla="*/ 238494 w 462454"/>
                    <a:gd name="connsiteY4" fmla="*/ 353251 h 870531"/>
                    <a:gd name="connsiteX5" fmla="*/ 238494 w 462454"/>
                    <a:gd name="connsiteY5" fmla="*/ 505329 h 870531"/>
                    <a:gd name="connsiteX6" fmla="*/ 324676 w 462454"/>
                    <a:gd name="connsiteY6" fmla="*/ 505329 h 870531"/>
                    <a:gd name="connsiteX7" fmla="*/ 324676 w 462454"/>
                    <a:gd name="connsiteY7" fmla="*/ 353251 h 870531"/>
                    <a:gd name="connsiteX8" fmla="*/ 231227 w 462454"/>
                    <a:gd name="connsiteY8" fmla="*/ 0 h 870531"/>
                    <a:gd name="connsiteX9" fmla="*/ 462454 w 462454"/>
                    <a:gd name="connsiteY9" fmla="*/ 308459 h 870531"/>
                    <a:gd name="connsiteX10" fmla="*/ 384652 w 462454"/>
                    <a:gd name="connsiteY10" fmla="*/ 308459 h 870531"/>
                    <a:gd name="connsiteX11" fmla="*/ 384652 w 462454"/>
                    <a:gd name="connsiteY11" fmla="*/ 870531 h 870531"/>
                    <a:gd name="connsiteX12" fmla="*/ 77802 w 462454"/>
                    <a:gd name="connsiteY12" fmla="*/ 870531 h 870531"/>
                    <a:gd name="connsiteX13" fmla="*/ 77802 w 462454"/>
                    <a:gd name="connsiteY13" fmla="*/ 308459 h 870531"/>
                    <a:gd name="connsiteX14" fmla="*/ 0 w 462454"/>
                    <a:gd name="connsiteY14" fmla="*/ 308459 h 8705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62454" h="870531">
                      <a:moveTo>
                        <a:pt x="238494" y="563076"/>
                      </a:moveTo>
                      <a:lnTo>
                        <a:pt x="238494" y="715154"/>
                      </a:lnTo>
                      <a:lnTo>
                        <a:pt x="324676" y="715154"/>
                      </a:lnTo>
                      <a:lnTo>
                        <a:pt x="324676" y="563076"/>
                      </a:lnTo>
                      <a:close/>
                      <a:moveTo>
                        <a:pt x="238494" y="353251"/>
                      </a:moveTo>
                      <a:lnTo>
                        <a:pt x="238494" y="505329"/>
                      </a:lnTo>
                      <a:lnTo>
                        <a:pt x="324676" y="505329"/>
                      </a:lnTo>
                      <a:lnTo>
                        <a:pt x="324676" y="353251"/>
                      </a:lnTo>
                      <a:close/>
                      <a:moveTo>
                        <a:pt x="231227" y="0"/>
                      </a:moveTo>
                      <a:lnTo>
                        <a:pt x="462454" y="308459"/>
                      </a:lnTo>
                      <a:lnTo>
                        <a:pt x="384652" y="308459"/>
                      </a:lnTo>
                      <a:lnTo>
                        <a:pt x="384652" y="870531"/>
                      </a:lnTo>
                      <a:lnTo>
                        <a:pt x="77802" y="870531"/>
                      </a:lnTo>
                      <a:lnTo>
                        <a:pt x="77802" y="308459"/>
                      </a:lnTo>
                      <a:lnTo>
                        <a:pt x="0" y="30845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3" name="Freeform: Shape 55">
                  <a:extLst>
                    <a:ext uri="{FF2B5EF4-FFF2-40B4-BE49-F238E27FC236}">
                      <a16:creationId xmlns:a16="http://schemas.microsoft.com/office/drawing/2014/main" id="{22C78CC5-A9AF-4735-9EAB-C7345414B53E}"/>
                    </a:ext>
                  </a:extLst>
                </p:cNvPr>
                <p:cNvSpPr/>
                <p:nvPr/>
              </p:nvSpPr>
              <p:spPr>
                <a:xfrm>
                  <a:off x="7084624" y="3097854"/>
                  <a:ext cx="399552" cy="1158732"/>
                </a:xfrm>
                <a:custGeom>
                  <a:avLst/>
                  <a:gdLst>
                    <a:gd name="connsiteX0" fmla="*/ 159201 w 408118"/>
                    <a:gd name="connsiteY0" fmla="*/ 578755 h 1158732"/>
                    <a:gd name="connsiteX1" fmla="*/ 159201 w 408118"/>
                    <a:gd name="connsiteY1" fmla="*/ 665832 h 1158732"/>
                    <a:gd name="connsiteX2" fmla="*/ 248917 w 408118"/>
                    <a:gd name="connsiteY2" fmla="*/ 665832 h 1158732"/>
                    <a:gd name="connsiteX3" fmla="*/ 248917 w 408118"/>
                    <a:gd name="connsiteY3" fmla="*/ 578755 h 1158732"/>
                    <a:gd name="connsiteX4" fmla="*/ 159201 w 408118"/>
                    <a:gd name="connsiteY4" fmla="*/ 578755 h 1158732"/>
                    <a:gd name="connsiteX5" fmla="*/ 278823 w 408118"/>
                    <a:gd name="connsiteY5" fmla="*/ 576996 h 1158732"/>
                    <a:gd name="connsiteX6" fmla="*/ 278823 w 408118"/>
                    <a:gd name="connsiteY6" fmla="*/ 664073 h 1158732"/>
                    <a:gd name="connsiteX7" fmla="*/ 365020 w 408118"/>
                    <a:gd name="connsiteY7" fmla="*/ 664073 h 1158732"/>
                    <a:gd name="connsiteX8" fmla="*/ 365020 w 408118"/>
                    <a:gd name="connsiteY8" fmla="*/ 576996 h 1158732"/>
                    <a:gd name="connsiteX9" fmla="*/ 278823 w 408118"/>
                    <a:gd name="connsiteY9" fmla="*/ 576996 h 1158732"/>
                    <a:gd name="connsiteX10" fmla="*/ 43979 w 408118"/>
                    <a:gd name="connsiteY10" fmla="*/ 576996 h 1158732"/>
                    <a:gd name="connsiteX11" fmla="*/ 43979 w 408118"/>
                    <a:gd name="connsiteY11" fmla="*/ 664952 h 1158732"/>
                    <a:gd name="connsiteX12" fmla="*/ 131935 w 408118"/>
                    <a:gd name="connsiteY12" fmla="*/ 665832 h 1158732"/>
                    <a:gd name="connsiteX13" fmla="*/ 132814 w 408118"/>
                    <a:gd name="connsiteY13" fmla="*/ 576996 h 1158732"/>
                    <a:gd name="connsiteX14" fmla="*/ 43979 w 408118"/>
                    <a:gd name="connsiteY14" fmla="*/ 576996 h 1158732"/>
                    <a:gd name="connsiteX15" fmla="*/ 160960 w 408118"/>
                    <a:gd name="connsiteY15" fmla="*/ 449459 h 1158732"/>
                    <a:gd name="connsiteX16" fmla="*/ 160960 w 408118"/>
                    <a:gd name="connsiteY16" fmla="*/ 539174 h 1158732"/>
                    <a:gd name="connsiteX17" fmla="*/ 248917 w 408118"/>
                    <a:gd name="connsiteY17" fmla="*/ 539174 h 1158732"/>
                    <a:gd name="connsiteX18" fmla="*/ 248917 w 408118"/>
                    <a:gd name="connsiteY18" fmla="*/ 449459 h 1158732"/>
                    <a:gd name="connsiteX19" fmla="*/ 160960 w 408118"/>
                    <a:gd name="connsiteY19" fmla="*/ 449459 h 1158732"/>
                    <a:gd name="connsiteX20" fmla="*/ 44858 w 408118"/>
                    <a:gd name="connsiteY20" fmla="*/ 449459 h 1158732"/>
                    <a:gd name="connsiteX21" fmla="*/ 44858 w 408118"/>
                    <a:gd name="connsiteY21" fmla="*/ 539174 h 1158732"/>
                    <a:gd name="connsiteX22" fmla="*/ 131935 w 408118"/>
                    <a:gd name="connsiteY22" fmla="*/ 539174 h 1158732"/>
                    <a:gd name="connsiteX23" fmla="*/ 131935 w 408118"/>
                    <a:gd name="connsiteY23" fmla="*/ 449459 h 1158732"/>
                    <a:gd name="connsiteX24" fmla="*/ 44858 w 408118"/>
                    <a:gd name="connsiteY24" fmla="*/ 449459 h 1158732"/>
                    <a:gd name="connsiteX25" fmla="*/ 278823 w 408118"/>
                    <a:gd name="connsiteY25" fmla="*/ 448579 h 1158732"/>
                    <a:gd name="connsiteX26" fmla="*/ 278823 w 408118"/>
                    <a:gd name="connsiteY26" fmla="*/ 538295 h 1158732"/>
                    <a:gd name="connsiteX27" fmla="*/ 365020 w 408118"/>
                    <a:gd name="connsiteY27" fmla="*/ 538295 h 1158732"/>
                    <a:gd name="connsiteX28" fmla="*/ 365020 w 408118"/>
                    <a:gd name="connsiteY28" fmla="*/ 448579 h 1158732"/>
                    <a:gd name="connsiteX29" fmla="*/ 278823 w 408118"/>
                    <a:gd name="connsiteY29" fmla="*/ 448579 h 1158732"/>
                    <a:gd name="connsiteX30" fmla="*/ 277943 w 408118"/>
                    <a:gd name="connsiteY30" fmla="*/ 318403 h 1158732"/>
                    <a:gd name="connsiteX31" fmla="*/ 277943 w 408118"/>
                    <a:gd name="connsiteY31" fmla="*/ 408999 h 1158732"/>
                    <a:gd name="connsiteX32" fmla="*/ 366779 w 408118"/>
                    <a:gd name="connsiteY32" fmla="*/ 408999 h 1158732"/>
                    <a:gd name="connsiteX33" fmla="*/ 366779 w 408118"/>
                    <a:gd name="connsiteY33" fmla="*/ 318403 h 1158732"/>
                    <a:gd name="connsiteX34" fmla="*/ 277943 w 408118"/>
                    <a:gd name="connsiteY34" fmla="*/ 318403 h 1158732"/>
                    <a:gd name="connsiteX35" fmla="*/ 159201 w 408118"/>
                    <a:gd name="connsiteY35" fmla="*/ 318403 h 1158732"/>
                    <a:gd name="connsiteX36" fmla="*/ 159201 w 408118"/>
                    <a:gd name="connsiteY36" fmla="*/ 407239 h 1158732"/>
                    <a:gd name="connsiteX37" fmla="*/ 249797 w 408118"/>
                    <a:gd name="connsiteY37" fmla="*/ 407239 h 1158732"/>
                    <a:gd name="connsiteX38" fmla="*/ 249797 w 408118"/>
                    <a:gd name="connsiteY38" fmla="*/ 318403 h 1158732"/>
                    <a:gd name="connsiteX39" fmla="*/ 159201 w 408118"/>
                    <a:gd name="connsiteY39" fmla="*/ 318403 h 1158732"/>
                    <a:gd name="connsiteX40" fmla="*/ 43979 w 408118"/>
                    <a:gd name="connsiteY40" fmla="*/ 318403 h 1158732"/>
                    <a:gd name="connsiteX41" fmla="*/ 43979 w 408118"/>
                    <a:gd name="connsiteY41" fmla="*/ 408119 h 1158732"/>
                    <a:gd name="connsiteX42" fmla="*/ 131935 w 408118"/>
                    <a:gd name="connsiteY42" fmla="*/ 408119 h 1158732"/>
                    <a:gd name="connsiteX43" fmla="*/ 131935 w 408118"/>
                    <a:gd name="connsiteY43" fmla="*/ 318403 h 1158732"/>
                    <a:gd name="connsiteX44" fmla="*/ 43979 w 408118"/>
                    <a:gd name="connsiteY44" fmla="*/ 318403 h 1158732"/>
                    <a:gd name="connsiteX45" fmla="*/ 43098 w 408118"/>
                    <a:gd name="connsiteY45" fmla="*/ 187348 h 1158732"/>
                    <a:gd name="connsiteX46" fmla="*/ 43098 w 408118"/>
                    <a:gd name="connsiteY46" fmla="*/ 279702 h 1158732"/>
                    <a:gd name="connsiteX47" fmla="*/ 132814 w 408118"/>
                    <a:gd name="connsiteY47" fmla="*/ 279702 h 1158732"/>
                    <a:gd name="connsiteX48" fmla="*/ 132814 w 408118"/>
                    <a:gd name="connsiteY48" fmla="*/ 187348 h 1158732"/>
                    <a:gd name="connsiteX49" fmla="*/ 43098 w 408118"/>
                    <a:gd name="connsiteY49" fmla="*/ 187348 h 1158732"/>
                    <a:gd name="connsiteX50" fmla="*/ 43979 w 408118"/>
                    <a:gd name="connsiteY50" fmla="*/ 60690 h 1158732"/>
                    <a:gd name="connsiteX51" fmla="*/ 43979 w 408118"/>
                    <a:gd name="connsiteY51" fmla="*/ 152166 h 1158732"/>
                    <a:gd name="connsiteX52" fmla="*/ 133694 w 408118"/>
                    <a:gd name="connsiteY52" fmla="*/ 152166 h 1158732"/>
                    <a:gd name="connsiteX53" fmla="*/ 133694 w 408118"/>
                    <a:gd name="connsiteY53" fmla="*/ 60690 h 1158732"/>
                    <a:gd name="connsiteX54" fmla="*/ 43979 w 408118"/>
                    <a:gd name="connsiteY54" fmla="*/ 60690 h 1158732"/>
                    <a:gd name="connsiteX55" fmla="*/ 0 w 408118"/>
                    <a:gd name="connsiteY55" fmla="*/ 0 h 1158732"/>
                    <a:gd name="connsiteX56" fmla="*/ 155702 w 408118"/>
                    <a:gd name="connsiteY56" fmla="*/ 0 h 1158732"/>
                    <a:gd name="connsiteX57" fmla="*/ 155702 w 408118"/>
                    <a:gd name="connsiteY57" fmla="*/ 281913 h 1158732"/>
                    <a:gd name="connsiteX58" fmla="*/ 277943 w 408118"/>
                    <a:gd name="connsiteY58" fmla="*/ 281913 h 1158732"/>
                    <a:gd name="connsiteX59" fmla="*/ 277943 w 408118"/>
                    <a:gd name="connsiteY59" fmla="*/ 282341 h 1158732"/>
                    <a:gd name="connsiteX60" fmla="*/ 366779 w 408118"/>
                    <a:gd name="connsiteY60" fmla="*/ 282341 h 1158732"/>
                    <a:gd name="connsiteX61" fmla="*/ 366779 w 408118"/>
                    <a:gd name="connsiteY61" fmla="*/ 281913 h 1158732"/>
                    <a:gd name="connsiteX62" fmla="*/ 408118 w 408118"/>
                    <a:gd name="connsiteY62" fmla="*/ 281913 h 1158732"/>
                    <a:gd name="connsiteX63" fmla="*/ 408118 w 408118"/>
                    <a:gd name="connsiteY63" fmla="*/ 1158732 h 1158732"/>
                    <a:gd name="connsiteX64" fmla="*/ 0 w 408118"/>
                    <a:gd name="connsiteY64" fmla="*/ 1158732 h 115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408118" h="1158732">
                      <a:moveTo>
                        <a:pt x="159201" y="578755"/>
                      </a:moveTo>
                      <a:cubicBezTo>
                        <a:pt x="159201" y="608660"/>
                        <a:pt x="159201" y="638565"/>
                        <a:pt x="159201" y="665832"/>
                      </a:cubicBezTo>
                      <a:cubicBezTo>
                        <a:pt x="189986" y="668470"/>
                        <a:pt x="222530" y="665832"/>
                        <a:pt x="248917" y="665832"/>
                      </a:cubicBezTo>
                      <a:cubicBezTo>
                        <a:pt x="248917" y="634168"/>
                        <a:pt x="248917" y="608660"/>
                        <a:pt x="248917" y="578755"/>
                      </a:cubicBezTo>
                      <a:cubicBezTo>
                        <a:pt x="217253" y="578755"/>
                        <a:pt x="188227" y="578755"/>
                        <a:pt x="159201" y="578755"/>
                      </a:cubicBezTo>
                      <a:close/>
                      <a:moveTo>
                        <a:pt x="278823" y="576996"/>
                      </a:moveTo>
                      <a:cubicBezTo>
                        <a:pt x="278823" y="606901"/>
                        <a:pt x="278823" y="632408"/>
                        <a:pt x="278823" y="664073"/>
                      </a:cubicBezTo>
                      <a:cubicBezTo>
                        <a:pt x="311366" y="664073"/>
                        <a:pt x="346549" y="664952"/>
                        <a:pt x="365020" y="664073"/>
                      </a:cubicBezTo>
                      <a:cubicBezTo>
                        <a:pt x="365020" y="632408"/>
                        <a:pt x="365020" y="606021"/>
                        <a:pt x="365020" y="576996"/>
                      </a:cubicBezTo>
                      <a:cubicBezTo>
                        <a:pt x="335114" y="576996"/>
                        <a:pt x="306968" y="576996"/>
                        <a:pt x="278823" y="576996"/>
                      </a:cubicBezTo>
                      <a:close/>
                      <a:moveTo>
                        <a:pt x="43979" y="576996"/>
                      </a:moveTo>
                      <a:cubicBezTo>
                        <a:pt x="43979" y="605142"/>
                        <a:pt x="43979" y="638565"/>
                        <a:pt x="43979" y="664952"/>
                      </a:cubicBezTo>
                      <a:cubicBezTo>
                        <a:pt x="81799" y="664952"/>
                        <a:pt x="105548" y="664073"/>
                        <a:pt x="131935" y="665832"/>
                      </a:cubicBezTo>
                      <a:cubicBezTo>
                        <a:pt x="131935" y="631529"/>
                        <a:pt x="132814" y="602503"/>
                        <a:pt x="132814" y="576996"/>
                      </a:cubicBezTo>
                      <a:cubicBezTo>
                        <a:pt x="102030" y="576996"/>
                        <a:pt x="73884" y="576996"/>
                        <a:pt x="43979" y="576996"/>
                      </a:cubicBezTo>
                      <a:close/>
                      <a:moveTo>
                        <a:pt x="160960" y="449459"/>
                      </a:moveTo>
                      <a:cubicBezTo>
                        <a:pt x="160960" y="481123"/>
                        <a:pt x="160960" y="509268"/>
                        <a:pt x="160960" y="539174"/>
                      </a:cubicBezTo>
                      <a:cubicBezTo>
                        <a:pt x="189986" y="539174"/>
                        <a:pt x="217253" y="539174"/>
                        <a:pt x="248917" y="539174"/>
                      </a:cubicBezTo>
                      <a:cubicBezTo>
                        <a:pt x="248917" y="506630"/>
                        <a:pt x="248917" y="477604"/>
                        <a:pt x="248917" y="449459"/>
                      </a:cubicBezTo>
                      <a:cubicBezTo>
                        <a:pt x="218132" y="449459"/>
                        <a:pt x="189107" y="449459"/>
                        <a:pt x="160960" y="449459"/>
                      </a:cubicBezTo>
                      <a:close/>
                      <a:moveTo>
                        <a:pt x="44858" y="449459"/>
                      </a:moveTo>
                      <a:cubicBezTo>
                        <a:pt x="44858" y="481123"/>
                        <a:pt x="44858" y="509268"/>
                        <a:pt x="44858" y="539174"/>
                      </a:cubicBezTo>
                      <a:cubicBezTo>
                        <a:pt x="75643" y="539174"/>
                        <a:pt x="102910" y="539174"/>
                        <a:pt x="131935" y="539174"/>
                      </a:cubicBezTo>
                      <a:cubicBezTo>
                        <a:pt x="131935" y="505751"/>
                        <a:pt x="131935" y="477604"/>
                        <a:pt x="131935" y="449459"/>
                      </a:cubicBezTo>
                      <a:cubicBezTo>
                        <a:pt x="100271" y="449459"/>
                        <a:pt x="72125" y="449459"/>
                        <a:pt x="44858" y="449459"/>
                      </a:cubicBezTo>
                      <a:close/>
                      <a:moveTo>
                        <a:pt x="278823" y="448579"/>
                      </a:moveTo>
                      <a:cubicBezTo>
                        <a:pt x="278823" y="479364"/>
                        <a:pt x="278823" y="508389"/>
                        <a:pt x="278823" y="538295"/>
                      </a:cubicBezTo>
                      <a:cubicBezTo>
                        <a:pt x="308727" y="538295"/>
                        <a:pt x="335994" y="538295"/>
                        <a:pt x="365020" y="538295"/>
                      </a:cubicBezTo>
                      <a:cubicBezTo>
                        <a:pt x="365020" y="507510"/>
                        <a:pt x="365020" y="478484"/>
                        <a:pt x="365020" y="448579"/>
                      </a:cubicBezTo>
                      <a:cubicBezTo>
                        <a:pt x="335994" y="448579"/>
                        <a:pt x="308727" y="448579"/>
                        <a:pt x="278823" y="448579"/>
                      </a:cubicBezTo>
                      <a:close/>
                      <a:moveTo>
                        <a:pt x="277943" y="318403"/>
                      </a:moveTo>
                      <a:cubicBezTo>
                        <a:pt x="277943" y="350067"/>
                        <a:pt x="277943" y="379094"/>
                        <a:pt x="277943" y="408999"/>
                      </a:cubicBezTo>
                      <a:cubicBezTo>
                        <a:pt x="309607" y="408999"/>
                        <a:pt x="337753" y="408999"/>
                        <a:pt x="366779" y="408999"/>
                      </a:cubicBezTo>
                      <a:cubicBezTo>
                        <a:pt x="366779" y="378214"/>
                        <a:pt x="366779" y="349187"/>
                        <a:pt x="366779" y="318403"/>
                      </a:cubicBezTo>
                      <a:cubicBezTo>
                        <a:pt x="336873" y="318403"/>
                        <a:pt x="307848" y="318403"/>
                        <a:pt x="277943" y="318403"/>
                      </a:cubicBezTo>
                      <a:close/>
                      <a:moveTo>
                        <a:pt x="159201" y="318403"/>
                      </a:moveTo>
                      <a:cubicBezTo>
                        <a:pt x="159201" y="349187"/>
                        <a:pt x="159201" y="378214"/>
                        <a:pt x="159201" y="407239"/>
                      </a:cubicBezTo>
                      <a:cubicBezTo>
                        <a:pt x="190866" y="407239"/>
                        <a:pt x="219892" y="407239"/>
                        <a:pt x="249797" y="407239"/>
                      </a:cubicBezTo>
                      <a:cubicBezTo>
                        <a:pt x="249797" y="376454"/>
                        <a:pt x="249797" y="349187"/>
                        <a:pt x="249797" y="318403"/>
                      </a:cubicBezTo>
                      <a:cubicBezTo>
                        <a:pt x="217253" y="318403"/>
                        <a:pt x="188227" y="318403"/>
                        <a:pt x="159201" y="318403"/>
                      </a:cubicBezTo>
                      <a:close/>
                      <a:moveTo>
                        <a:pt x="43979" y="318403"/>
                      </a:moveTo>
                      <a:cubicBezTo>
                        <a:pt x="43979" y="349187"/>
                        <a:pt x="43979" y="378214"/>
                        <a:pt x="43979" y="408119"/>
                      </a:cubicBezTo>
                      <a:cubicBezTo>
                        <a:pt x="74764" y="408119"/>
                        <a:pt x="102910" y="408119"/>
                        <a:pt x="131935" y="408119"/>
                      </a:cubicBezTo>
                      <a:cubicBezTo>
                        <a:pt x="131935" y="376454"/>
                        <a:pt x="131935" y="347429"/>
                        <a:pt x="131935" y="318403"/>
                      </a:cubicBezTo>
                      <a:cubicBezTo>
                        <a:pt x="100271" y="318403"/>
                        <a:pt x="72125" y="318403"/>
                        <a:pt x="43979" y="318403"/>
                      </a:cubicBezTo>
                      <a:close/>
                      <a:moveTo>
                        <a:pt x="43098" y="187348"/>
                      </a:moveTo>
                      <a:cubicBezTo>
                        <a:pt x="43098" y="219892"/>
                        <a:pt x="43098" y="249797"/>
                        <a:pt x="43098" y="279702"/>
                      </a:cubicBezTo>
                      <a:cubicBezTo>
                        <a:pt x="74764" y="279702"/>
                        <a:pt x="104668" y="279702"/>
                        <a:pt x="132814" y="279702"/>
                      </a:cubicBezTo>
                      <a:cubicBezTo>
                        <a:pt x="132814" y="247159"/>
                        <a:pt x="132814" y="218133"/>
                        <a:pt x="132814" y="187348"/>
                      </a:cubicBezTo>
                      <a:cubicBezTo>
                        <a:pt x="102030" y="187348"/>
                        <a:pt x="73884" y="187348"/>
                        <a:pt x="43098" y="187348"/>
                      </a:cubicBezTo>
                      <a:close/>
                      <a:moveTo>
                        <a:pt x="43979" y="60690"/>
                      </a:moveTo>
                      <a:cubicBezTo>
                        <a:pt x="43979" y="93234"/>
                        <a:pt x="43979" y="122259"/>
                        <a:pt x="43979" y="152166"/>
                      </a:cubicBezTo>
                      <a:cubicBezTo>
                        <a:pt x="75643" y="152166"/>
                        <a:pt x="103789" y="152166"/>
                        <a:pt x="133694" y="152166"/>
                      </a:cubicBezTo>
                      <a:cubicBezTo>
                        <a:pt x="133694" y="121380"/>
                        <a:pt x="133694" y="93234"/>
                        <a:pt x="133694" y="60690"/>
                      </a:cubicBezTo>
                      <a:cubicBezTo>
                        <a:pt x="101151" y="60690"/>
                        <a:pt x="72125" y="60690"/>
                        <a:pt x="43979" y="60690"/>
                      </a:cubicBezTo>
                      <a:close/>
                      <a:moveTo>
                        <a:pt x="0" y="0"/>
                      </a:moveTo>
                      <a:lnTo>
                        <a:pt x="155702" y="0"/>
                      </a:lnTo>
                      <a:lnTo>
                        <a:pt x="155702" y="281913"/>
                      </a:lnTo>
                      <a:lnTo>
                        <a:pt x="277943" y="281913"/>
                      </a:lnTo>
                      <a:lnTo>
                        <a:pt x="277943" y="282341"/>
                      </a:lnTo>
                      <a:cubicBezTo>
                        <a:pt x="307848" y="282341"/>
                        <a:pt x="334235" y="282341"/>
                        <a:pt x="366779" y="282341"/>
                      </a:cubicBezTo>
                      <a:lnTo>
                        <a:pt x="366779" y="281913"/>
                      </a:lnTo>
                      <a:lnTo>
                        <a:pt x="408118" y="281913"/>
                      </a:lnTo>
                      <a:lnTo>
                        <a:pt x="408118" y="1158732"/>
                      </a:lnTo>
                      <a:lnTo>
                        <a:pt x="0" y="115873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Freeform: Shape 56">
                  <a:extLst>
                    <a:ext uri="{FF2B5EF4-FFF2-40B4-BE49-F238E27FC236}">
                      <a16:creationId xmlns:a16="http://schemas.microsoft.com/office/drawing/2014/main" id="{FAA03854-3D34-46A8-BF67-3B21DFF63090}"/>
                    </a:ext>
                  </a:extLst>
                </p:cNvPr>
                <p:cNvSpPr/>
                <p:nvPr/>
              </p:nvSpPr>
              <p:spPr>
                <a:xfrm flipH="1">
                  <a:off x="4055658" y="3389508"/>
                  <a:ext cx="299970" cy="869936"/>
                </a:xfrm>
                <a:custGeom>
                  <a:avLst/>
                  <a:gdLst>
                    <a:gd name="connsiteX0" fmla="*/ 159201 w 408118"/>
                    <a:gd name="connsiteY0" fmla="*/ 578755 h 1158732"/>
                    <a:gd name="connsiteX1" fmla="*/ 159201 w 408118"/>
                    <a:gd name="connsiteY1" fmla="*/ 665832 h 1158732"/>
                    <a:gd name="connsiteX2" fmla="*/ 248917 w 408118"/>
                    <a:gd name="connsiteY2" fmla="*/ 665832 h 1158732"/>
                    <a:gd name="connsiteX3" fmla="*/ 248917 w 408118"/>
                    <a:gd name="connsiteY3" fmla="*/ 578755 h 1158732"/>
                    <a:gd name="connsiteX4" fmla="*/ 159201 w 408118"/>
                    <a:gd name="connsiteY4" fmla="*/ 578755 h 1158732"/>
                    <a:gd name="connsiteX5" fmla="*/ 278823 w 408118"/>
                    <a:gd name="connsiteY5" fmla="*/ 576996 h 1158732"/>
                    <a:gd name="connsiteX6" fmla="*/ 278823 w 408118"/>
                    <a:gd name="connsiteY6" fmla="*/ 664073 h 1158732"/>
                    <a:gd name="connsiteX7" fmla="*/ 365020 w 408118"/>
                    <a:gd name="connsiteY7" fmla="*/ 664073 h 1158732"/>
                    <a:gd name="connsiteX8" fmla="*/ 365020 w 408118"/>
                    <a:gd name="connsiteY8" fmla="*/ 576996 h 1158732"/>
                    <a:gd name="connsiteX9" fmla="*/ 278823 w 408118"/>
                    <a:gd name="connsiteY9" fmla="*/ 576996 h 1158732"/>
                    <a:gd name="connsiteX10" fmla="*/ 43979 w 408118"/>
                    <a:gd name="connsiteY10" fmla="*/ 576996 h 1158732"/>
                    <a:gd name="connsiteX11" fmla="*/ 43979 w 408118"/>
                    <a:gd name="connsiteY11" fmla="*/ 664952 h 1158732"/>
                    <a:gd name="connsiteX12" fmla="*/ 131935 w 408118"/>
                    <a:gd name="connsiteY12" fmla="*/ 665832 h 1158732"/>
                    <a:gd name="connsiteX13" fmla="*/ 132814 w 408118"/>
                    <a:gd name="connsiteY13" fmla="*/ 576996 h 1158732"/>
                    <a:gd name="connsiteX14" fmla="*/ 43979 w 408118"/>
                    <a:gd name="connsiteY14" fmla="*/ 576996 h 1158732"/>
                    <a:gd name="connsiteX15" fmla="*/ 160960 w 408118"/>
                    <a:gd name="connsiteY15" fmla="*/ 449459 h 1158732"/>
                    <a:gd name="connsiteX16" fmla="*/ 160960 w 408118"/>
                    <a:gd name="connsiteY16" fmla="*/ 539174 h 1158732"/>
                    <a:gd name="connsiteX17" fmla="*/ 248917 w 408118"/>
                    <a:gd name="connsiteY17" fmla="*/ 539174 h 1158732"/>
                    <a:gd name="connsiteX18" fmla="*/ 248917 w 408118"/>
                    <a:gd name="connsiteY18" fmla="*/ 449459 h 1158732"/>
                    <a:gd name="connsiteX19" fmla="*/ 160960 w 408118"/>
                    <a:gd name="connsiteY19" fmla="*/ 449459 h 1158732"/>
                    <a:gd name="connsiteX20" fmla="*/ 44858 w 408118"/>
                    <a:gd name="connsiteY20" fmla="*/ 449459 h 1158732"/>
                    <a:gd name="connsiteX21" fmla="*/ 44858 w 408118"/>
                    <a:gd name="connsiteY21" fmla="*/ 539174 h 1158732"/>
                    <a:gd name="connsiteX22" fmla="*/ 131935 w 408118"/>
                    <a:gd name="connsiteY22" fmla="*/ 539174 h 1158732"/>
                    <a:gd name="connsiteX23" fmla="*/ 131935 w 408118"/>
                    <a:gd name="connsiteY23" fmla="*/ 449459 h 1158732"/>
                    <a:gd name="connsiteX24" fmla="*/ 44858 w 408118"/>
                    <a:gd name="connsiteY24" fmla="*/ 449459 h 1158732"/>
                    <a:gd name="connsiteX25" fmla="*/ 278823 w 408118"/>
                    <a:gd name="connsiteY25" fmla="*/ 448579 h 1158732"/>
                    <a:gd name="connsiteX26" fmla="*/ 278823 w 408118"/>
                    <a:gd name="connsiteY26" fmla="*/ 538295 h 1158732"/>
                    <a:gd name="connsiteX27" fmla="*/ 365020 w 408118"/>
                    <a:gd name="connsiteY27" fmla="*/ 538295 h 1158732"/>
                    <a:gd name="connsiteX28" fmla="*/ 365020 w 408118"/>
                    <a:gd name="connsiteY28" fmla="*/ 448579 h 1158732"/>
                    <a:gd name="connsiteX29" fmla="*/ 278823 w 408118"/>
                    <a:gd name="connsiteY29" fmla="*/ 448579 h 1158732"/>
                    <a:gd name="connsiteX30" fmla="*/ 277943 w 408118"/>
                    <a:gd name="connsiteY30" fmla="*/ 318403 h 1158732"/>
                    <a:gd name="connsiteX31" fmla="*/ 277943 w 408118"/>
                    <a:gd name="connsiteY31" fmla="*/ 408999 h 1158732"/>
                    <a:gd name="connsiteX32" fmla="*/ 366779 w 408118"/>
                    <a:gd name="connsiteY32" fmla="*/ 408999 h 1158732"/>
                    <a:gd name="connsiteX33" fmla="*/ 366779 w 408118"/>
                    <a:gd name="connsiteY33" fmla="*/ 318403 h 1158732"/>
                    <a:gd name="connsiteX34" fmla="*/ 277943 w 408118"/>
                    <a:gd name="connsiteY34" fmla="*/ 318403 h 1158732"/>
                    <a:gd name="connsiteX35" fmla="*/ 159201 w 408118"/>
                    <a:gd name="connsiteY35" fmla="*/ 318403 h 1158732"/>
                    <a:gd name="connsiteX36" fmla="*/ 159201 w 408118"/>
                    <a:gd name="connsiteY36" fmla="*/ 407239 h 1158732"/>
                    <a:gd name="connsiteX37" fmla="*/ 249797 w 408118"/>
                    <a:gd name="connsiteY37" fmla="*/ 407239 h 1158732"/>
                    <a:gd name="connsiteX38" fmla="*/ 249797 w 408118"/>
                    <a:gd name="connsiteY38" fmla="*/ 318403 h 1158732"/>
                    <a:gd name="connsiteX39" fmla="*/ 159201 w 408118"/>
                    <a:gd name="connsiteY39" fmla="*/ 318403 h 1158732"/>
                    <a:gd name="connsiteX40" fmla="*/ 43979 w 408118"/>
                    <a:gd name="connsiteY40" fmla="*/ 318403 h 1158732"/>
                    <a:gd name="connsiteX41" fmla="*/ 43979 w 408118"/>
                    <a:gd name="connsiteY41" fmla="*/ 408119 h 1158732"/>
                    <a:gd name="connsiteX42" fmla="*/ 131935 w 408118"/>
                    <a:gd name="connsiteY42" fmla="*/ 408119 h 1158732"/>
                    <a:gd name="connsiteX43" fmla="*/ 131935 w 408118"/>
                    <a:gd name="connsiteY43" fmla="*/ 318403 h 1158732"/>
                    <a:gd name="connsiteX44" fmla="*/ 43979 w 408118"/>
                    <a:gd name="connsiteY44" fmla="*/ 318403 h 1158732"/>
                    <a:gd name="connsiteX45" fmla="*/ 43098 w 408118"/>
                    <a:gd name="connsiteY45" fmla="*/ 187348 h 1158732"/>
                    <a:gd name="connsiteX46" fmla="*/ 43098 w 408118"/>
                    <a:gd name="connsiteY46" fmla="*/ 279702 h 1158732"/>
                    <a:gd name="connsiteX47" fmla="*/ 132814 w 408118"/>
                    <a:gd name="connsiteY47" fmla="*/ 279702 h 1158732"/>
                    <a:gd name="connsiteX48" fmla="*/ 132814 w 408118"/>
                    <a:gd name="connsiteY48" fmla="*/ 187348 h 1158732"/>
                    <a:gd name="connsiteX49" fmla="*/ 43098 w 408118"/>
                    <a:gd name="connsiteY49" fmla="*/ 187348 h 1158732"/>
                    <a:gd name="connsiteX50" fmla="*/ 43979 w 408118"/>
                    <a:gd name="connsiteY50" fmla="*/ 60690 h 1158732"/>
                    <a:gd name="connsiteX51" fmla="*/ 43979 w 408118"/>
                    <a:gd name="connsiteY51" fmla="*/ 152166 h 1158732"/>
                    <a:gd name="connsiteX52" fmla="*/ 133694 w 408118"/>
                    <a:gd name="connsiteY52" fmla="*/ 152166 h 1158732"/>
                    <a:gd name="connsiteX53" fmla="*/ 133694 w 408118"/>
                    <a:gd name="connsiteY53" fmla="*/ 60690 h 1158732"/>
                    <a:gd name="connsiteX54" fmla="*/ 43979 w 408118"/>
                    <a:gd name="connsiteY54" fmla="*/ 60690 h 1158732"/>
                    <a:gd name="connsiteX55" fmla="*/ 0 w 408118"/>
                    <a:gd name="connsiteY55" fmla="*/ 0 h 1158732"/>
                    <a:gd name="connsiteX56" fmla="*/ 155702 w 408118"/>
                    <a:gd name="connsiteY56" fmla="*/ 0 h 1158732"/>
                    <a:gd name="connsiteX57" fmla="*/ 155702 w 408118"/>
                    <a:gd name="connsiteY57" fmla="*/ 281913 h 1158732"/>
                    <a:gd name="connsiteX58" fmla="*/ 277943 w 408118"/>
                    <a:gd name="connsiteY58" fmla="*/ 281913 h 1158732"/>
                    <a:gd name="connsiteX59" fmla="*/ 277943 w 408118"/>
                    <a:gd name="connsiteY59" fmla="*/ 282341 h 1158732"/>
                    <a:gd name="connsiteX60" fmla="*/ 366779 w 408118"/>
                    <a:gd name="connsiteY60" fmla="*/ 282341 h 1158732"/>
                    <a:gd name="connsiteX61" fmla="*/ 366779 w 408118"/>
                    <a:gd name="connsiteY61" fmla="*/ 281913 h 1158732"/>
                    <a:gd name="connsiteX62" fmla="*/ 408118 w 408118"/>
                    <a:gd name="connsiteY62" fmla="*/ 281913 h 1158732"/>
                    <a:gd name="connsiteX63" fmla="*/ 408118 w 408118"/>
                    <a:gd name="connsiteY63" fmla="*/ 1158732 h 1158732"/>
                    <a:gd name="connsiteX64" fmla="*/ 0 w 408118"/>
                    <a:gd name="connsiteY64" fmla="*/ 1158732 h 115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408118" h="1158732">
                      <a:moveTo>
                        <a:pt x="159201" y="578755"/>
                      </a:moveTo>
                      <a:cubicBezTo>
                        <a:pt x="159201" y="608660"/>
                        <a:pt x="159201" y="638565"/>
                        <a:pt x="159201" y="665832"/>
                      </a:cubicBezTo>
                      <a:cubicBezTo>
                        <a:pt x="189986" y="668470"/>
                        <a:pt x="222530" y="665832"/>
                        <a:pt x="248917" y="665832"/>
                      </a:cubicBezTo>
                      <a:cubicBezTo>
                        <a:pt x="248917" y="634168"/>
                        <a:pt x="248917" y="608660"/>
                        <a:pt x="248917" y="578755"/>
                      </a:cubicBezTo>
                      <a:cubicBezTo>
                        <a:pt x="217253" y="578755"/>
                        <a:pt x="188227" y="578755"/>
                        <a:pt x="159201" y="578755"/>
                      </a:cubicBezTo>
                      <a:close/>
                      <a:moveTo>
                        <a:pt x="278823" y="576996"/>
                      </a:moveTo>
                      <a:cubicBezTo>
                        <a:pt x="278823" y="606901"/>
                        <a:pt x="278823" y="632408"/>
                        <a:pt x="278823" y="664073"/>
                      </a:cubicBezTo>
                      <a:cubicBezTo>
                        <a:pt x="311366" y="664073"/>
                        <a:pt x="346549" y="664952"/>
                        <a:pt x="365020" y="664073"/>
                      </a:cubicBezTo>
                      <a:cubicBezTo>
                        <a:pt x="365020" y="632408"/>
                        <a:pt x="365020" y="606021"/>
                        <a:pt x="365020" y="576996"/>
                      </a:cubicBezTo>
                      <a:cubicBezTo>
                        <a:pt x="335114" y="576996"/>
                        <a:pt x="306968" y="576996"/>
                        <a:pt x="278823" y="576996"/>
                      </a:cubicBezTo>
                      <a:close/>
                      <a:moveTo>
                        <a:pt x="43979" y="576996"/>
                      </a:moveTo>
                      <a:cubicBezTo>
                        <a:pt x="43979" y="605142"/>
                        <a:pt x="43979" y="638565"/>
                        <a:pt x="43979" y="664952"/>
                      </a:cubicBezTo>
                      <a:cubicBezTo>
                        <a:pt x="81799" y="664952"/>
                        <a:pt x="105548" y="664073"/>
                        <a:pt x="131935" y="665832"/>
                      </a:cubicBezTo>
                      <a:cubicBezTo>
                        <a:pt x="131935" y="631529"/>
                        <a:pt x="132814" y="602503"/>
                        <a:pt x="132814" y="576996"/>
                      </a:cubicBezTo>
                      <a:cubicBezTo>
                        <a:pt x="102030" y="576996"/>
                        <a:pt x="73884" y="576996"/>
                        <a:pt x="43979" y="576996"/>
                      </a:cubicBezTo>
                      <a:close/>
                      <a:moveTo>
                        <a:pt x="160960" y="449459"/>
                      </a:moveTo>
                      <a:cubicBezTo>
                        <a:pt x="160960" y="481123"/>
                        <a:pt x="160960" y="509268"/>
                        <a:pt x="160960" y="539174"/>
                      </a:cubicBezTo>
                      <a:cubicBezTo>
                        <a:pt x="189986" y="539174"/>
                        <a:pt x="217253" y="539174"/>
                        <a:pt x="248917" y="539174"/>
                      </a:cubicBezTo>
                      <a:cubicBezTo>
                        <a:pt x="248917" y="506630"/>
                        <a:pt x="248917" y="477604"/>
                        <a:pt x="248917" y="449459"/>
                      </a:cubicBezTo>
                      <a:cubicBezTo>
                        <a:pt x="218132" y="449459"/>
                        <a:pt x="189107" y="449459"/>
                        <a:pt x="160960" y="449459"/>
                      </a:cubicBezTo>
                      <a:close/>
                      <a:moveTo>
                        <a:pt x="44858" y="449459"/>
                      </a:moveTo>
                      <a:cubicBezTo>
                        <a:pt x="44858" y="481123"/>
                        <a:pt x="44858" y="509268"/>
                        <a:pt x="44858" y="539174"/>
                      </a:cubicBezTo>
                      <a:cubicBezTo>
                        <a:pt x="75643" y="539174"/>
                        <a:pt x="102910" y="539174"/>
                        <a:pt x="131935" y="539174"/>
                      </a:cubicBezTo>
                      <a:cubicBezTo>
                        <a:pt x="131935" y="505751"/>
                        <a:pt x="131935" y="477604"/>
                        <a:pt x="131935" y="449459"/>
                      </a:cubicBezTo>
                      <a:cubicBezTo>
                        <a:pt x="100271" y="449459"/>
                        <a:pt x="72125" y="449459"/>
                        <a:pt x="44858" y="449459"/>
                      </a:cubicBezTo>
                      <a:close/>
                      <a:moveTo>
                        <a:pt x="278823" y="448579"/>
                      </a:moveTo>
                      <a:cubicBezTo>
                        <a:pt x="278823" y="479364"/>
                        <a:pt x="278823" y="508389"/>
                        <a:pt x="278823" y="538295"/>
                      </a:cubicBezTo>
                      <a:cubicBezTo>
                        <a:pt x="308727" y="538295"/>
                        <a:pt x="335994" y="538295"/>
                        <a:pt x="365020" y="538295"/>
                      </a:cubicBezTo>
                      <a:cubicBezTo>
                        <a:pt x="365020" y="507510"/>
                        <a:pt x="365020" y="478484"/>
                        <a:pt x="365020" y="448579"/>
                      </a:cubicBezTo>
                      <a:cubicBezTo>
                        <a:pt x="335994" y="448579"/>
                        <a:pt x="308727" y="448579"/>
                        <a:pt x="278823" y="448579"/>
                      </a:cubicBezTo>
                      <a:close/>
                      <a:moveTo>
                        <a:pt x="277943" y="318403"/>
                      </a:moveTo>
                      <a:cubicBezTo>
                        <a:pt x="277943" y="350067"/>
                        <a:pt x="277943" y="379094"/>
                        <a:pt x="277943" y="408999"/>
                      </a:cubicBezTo>
                      <a:cubicBezTo>
                        <a:pt x="309607" y="408999"/>
                        <a:pt x="337753" y="408999"/>
                        <a:pt x="366779" y="408999"/>
                      </a:cubicBezTo>
                      <a:cubicBezTo>
                        <a:pt x="366779" y="378214"/>
                        <a:pt x="366779" y="349187"/>
                        <a:pt x="366779" y="318403"/>
                      </a:cubicBezTo>
                      <a:cubicBezTo>
                        <a:pt x="336873" y="318403"/>
                        <a:pt x="307848" y="318403"/>
                        <a:pt x="277943" y="318403"/>
                      </a:cubicBezTo>
                      <a:close/>
                      <a:moveTo>
                        <a:pt x="159201" y="318403"/>
                      </a:moveTo>
                      <a:cubicBezTo>
                        <a:pt x="159201" y="349187"/>
                        <a:pt x="159201" y="378214"/>
                        <a:pt x="159201" y="407239"/>
                      </a:cubicBezTo>
                      <a:cubicBezTo>
                        <a:pt x="190866" y="407239"/>
                        <a:pt x="219892" y="407239"/>
                        <a:pt x="249797" y="407239"/>
                      </a:cubicBezTo>
                      <a:cubicBezTo>
                        <a:pt x="249797" y="376454"/>
                        <a:pt x="249797" y="349187"/>
                        <a:pt x="249797" y="318403"/>
                      </a:cubicBezTo>
                      <a:cubicBezTo>
                        <a:pt x="217253" y="318403"/>
                        <a:pt x="188227" y="318403"/>
                        <a:pt x="159201" y="318403"/>
                      </a:cubicBezTo>
                      <a:close/>
                      <a:moveTo>
                        <a:pt x="43979" y="318403"/>
                      </a:moveTo>
                      <a:cubicBezTo>
                        <a:pt x="43979" y="349187"/>
                        <a:pt x="43979" y="378214"/>
                        <a:pt x="43979" y="408119"/>
                      </a:cubicBezTo>
                      <a:cubicBezTo>
                        <a:pt x="74764" y="408119"/>
                        <a:pt x="102910" y="408119"/>
                        <a:pt x="131935" y="408119"/>
                      </a:cubicBezTo>
                      <a:cubicBezTo>
                        <a:pt x="131935" y="376454"/>
                        <a:pt x="131935" y="347429"/>
                        <a:pt x="131935" y="318403"/>
                      </a:cubicBezTo>
                      <a:cubicBezTo>
                        <a:pt x="100271" y="318403"/>
                        <a:pt x="72125" y="318403"/>
                        <a:pt x="43979" y="318403"/>
                      </a:cubicBezTo>
                      <a:close/>
                      <a:moveTo>
                        <a:pt x="43098" y="187348"/>
                      </a:moveTo>
                      <a:cubicBezTo>
                        <a:pt x="43098" y="219892"/>
                        <a:pt x="43098" y="249797"/>
                        <a:pt x="43098" y="279702"/>
                      </a:cubicBezTo>
                      <a:cubicBezTo>
                        <a:pt x="74764" y="279702"/>
                        <a:pt x="104668" y="279702"/>
                        <a:pt x="132814" y="279702"/>
                      </a:cubicBezTo>
                      <a:cubicBezTo>
                        <a:pt x="132814" y="247159"/>
                        <a:pt x="132814" y="218133"/>
                        <a:pt x="132814" y="187348"/>
                      </a:cubicBezTo>
                      <a:cubicBezTo>
                        <a:pt x="102030" y="187348"/>
                        <a:pt x="73884" y="187348"/>
                        <a:pt x="43098" y="187348"/>
                      </a:cubicBezTo>
                      <a:close/>
                      <a:moveTo>
                        <a:pt x="43979" y="60690"/>
                      </a:moveTo>
                      <a:cubicBezTo>
                        <a:pt x="43979" y="93234"/>
                        <a:pt x="43979" y="122259"/>
                        <a:pt x="43979" y="152166"/>
                      </a:cubicBezTo>
                      <a:cubicBezTo>
                        <a:pt x="75643" y="152166"/>
                        <a:pt x="103789" y="152166"/>
                        <a:pt x="133694" y="152166"/>
                      </a:cubicBezTo>
                      <a:cubicBezTo>
                        <a:pt x="133694" y="121380"/>
                        <a:pt x="133694" y="93234"/>
                        <a:pt x="133694" y="60690"/>
                      </a:cubicBezTo>
                      <a:cubicBezTo>
                        <a:pt x="101151" y="60690"/>
                        <a:pt x="72125" y="60690"/>
                        <a:pt x="43979" y="60690"/>
                      </a:cubicBezTo>
                      <a:close/>
                      <a:moveTo>
                        <a:pt x="0" y="0"/>
                      </a:moveTo>
                      <a:lnTo>
                        <a:pt x="155702" y="0"/>
                      </a:lnTo>
                      <a:lnTo>
                        <a:pt x="155702" y="281913"/>
                      </a:lnTo>
                      <a:lnTo>
                        <a:pt x="277943" y="281913"/>
                      </a:lnTo>
                      <a:lnTo>
                        <a:pt x="277943" y="282341"/>
                      </a:lnTo>
                      <a:cubicBezTo>
                        <a:pt x="307848" y="282341"/>
                        <a:pt x="334235" y="282341"/>
                        <a:pt x="366779" y="282341"/>
                      </a:cubicBezTo>
                      <a:lnTo>
                        <a:pt x="366779" y="281913"/>
                      </a:lnTo>
                      <a:lnTo>
                        <a:pt x="408118" y="281913"/>
                      </a:lnTo>
                      <a:lnTo>
                        <a:pt x="408118" y="1158732"/>
                      </a:lnTo>
                      <a:lnTo>
                        <a:pt x="0" y="115873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F15C1502-82C5-4C8F-998A-BBF78BD444D5}"/>
              </a:ext>
            </a:extLst>
          </p:cNvPr>
          <p:cNvGrpSpPr/>
          <p:nvPr/>
        </p:nvGrpSpPr>
        <p:grpSpPr>
          <a:xfrm>
            <a:off x="4746978" y="1434240"/>
            <a:ext cx="2251745" cy="5163322"/>
            <a:chOff x="194438" y="673094"/>
            <a:chExt cx="2501118" cy="5735142"/>
          </a:xfrm>
        </p:grpSpPr>
        <p:sp>
          <p:nvSpPr>
            <p:cNvPr id="101" name="Freeform: Shape 39">
              <a:extLst>
                <a:ext uri="{FF2B5EF4-FFF2-40B4-BE49-F238E27FC236}">
                  <a16:creationId xmlns:a16="http://schemas.microsoft.com/office/drawing/2014/main" id="{2722B6E9-079A-4AE3-9FD3-A0D0FAD18D74}"/>
                </a:ext>
              </a:extLst>
            </p:cNvPr>
            <p:cNvSpPr/>
            <p:nvPr/>
          </p:nvSpPr>
          <p:spPr>
            <a:xfrm>
              <a:off x="194438" y="1489119"/>
              <a:ext cx="1705740" cy="2218581"/>
            </a:xfrm>
            <a:custGeom>
              <a:avLst/>
              <a:gdLst>
                <a:gd name="connsiteX0" fmla="*/ 1505319 w 1705740"/>
                <a:gd name="connsiteY0" fmla="*/ 1275492 h 2218581"/>
                <a:gd name="connsiteX1" fmla="*/ 1701005 w 1705740"/>
                <a:gd name="connsiteY1" fmla="*/ 1242140 h 2218581"/>
                <a:gd name="connsiteX2" fmla="*/ 1671903 w 1705740"/>
                <a:gd name="connsiteY2" fmla="*/ 1183877 h 2218581"/>
                <a:gd name="connsiteX3" fmla="*/ 1537904 w 1705740"/>
                <a:gd name="connsiteY3" fmla="*/ 978215 h 2218581"/>
                <a:gd name="connsiteX4" fmla="*/ 1379348 w 1705740"/>
                <a:gd name="connsiteY4" fmla="*/ 446469 h 2218581"/>
                <a:gd name="connsiteX5" fmla="*/ 1261346 w 1705740"/>
                <a:gd name="connsiteY5" fmla="*/ 313709 h 2218581"/>
                <a:gd name="connsiteX6" fmla="*/ 1063771 w 1705740"/>
                <a:gd name="connsiteY6" fmla="*/ 215837 h 2218581"/>
                <a:gd name="connsiteX7" fmla="*/ 1004092 w 1705740"/>
                <a:gd name="connsiteY7" fmla="*/ 132427 h 2218581"/>
                <a:gd name="connsiteX8" fmla="*/ 991577 w 1705740"/>
                <a:gd name="connsiteY8" fmla="*/ 105096 h 2218581"/>
                <a:gd name="connsiteX9" fmla="*/ 897778 w 1705740"/>
                <a:gd name="connsiteY9" fmla="*/ 29891 h 2218581"/>
                <a:gd name="connsiteX10" fmla="*/ 901320 w 1705740"/>
                <a:gd name="connsiteY10" fmla="*/ 199013 h 2218581"/>
                <a:gd name="connsiteX11" fmla="*/ 915664 w 1705740"/>
                <a:gd name="connsiteY11" fmla="*/ 349069 h 2218581"/>
                <a:gd name="connsiteX12" fmla="*/ 754393 w 1705740"/>
                <a:gd name="connsiteY12" fmla="*/ 163477 h 2218581"/>
                <a:gd name="connsiteX13" fmla="*/ 704925 w 1705740"/>
                <a:gd name="connsiteY13" fmla="*/ 91814 h 2218581"/>
                <a:gd name="connsiteX14" fmla="*/ 516382 w 1705740"/>
                <a:gd name="connsiteY14" fmla="*/ 848 h 2218581"/>
                <a:gd name="connsiteX15" fmla="*/ 457942 w 1705740"/>
                <a:gd name="connsiteY15" fmla="*/ 64424 h 2218581"/>
                <a:gd name="connsiteX16" fmla="*/ 392536 w 1705740"/>
                <a:gd name="connsiteY16" fmla="*/ 151376 h 2218581"/>
                <a:gd name="connsiteX17" fmla="*/ 67928 w 1705740"/>
                <a:gd name="connsiteY17" fmla="*/ 458983 h 2218581"/>
                <a:gd name="connsiteX18" fmla="*/ 25485 w 1705740"/>
                <a:gd name="connsiteY18" fmla="*/ 815586 h 2218581"/>
                <a:gd name="connsiteX19" fmla="*/ 41010 w 1705740"/>
                <a:gd name="connsiteY19" fmla="*/ 928924 h 2218581"/>
                <a:gd name="connsiteX20" fmla="*/ 34163 w 1705740"/>
                <a:gd name="connsiteY20" fmla="*/ 1160147 h 2218581"/>
                <a:gd name="connsiteX21" fmla="*/ 107478 w 1705740"/>
                <a:gd name="connsiteY21" fmla="*/ 1507659 h 2218581"/>
                <a:gd name="connsiteX22" fmla="*/ 308182 w 1705740"/>
                <a:gd name="connsiteY22" fmla="*/ 1623299 h 2218581"/>
                <a:gd name="connsiteX23" fmla="*/ 384921 w 1705740"/>
                <a:gd name="connsiteY23" fmla="*/ 1606121 h 2218581"/>
                <a:gd name="connsiteX24" fmla="*/ 485627 w 1705740"/>
                <a:gd name="connsiteY24" fmla="*/ 1653169 h 2218581"/>
                <a:gd name="connsiteX25" fmla="*/ 495308 w 1705740"/>
                <a:gd name="connsiteY25" fmla="*/ 1740947 h 2218581"/>
                <a:gd name="connsiteX26" fmla="*/ 468686 w 1705740"/>
                <a:gd name="connsiteY26" fmla="*/ 1901274 h 2218581"/>
                <a:gd name="connsiteX27" fmla="*/ 498024 w 1705740"/>
                <a:gd name="connsiteY27" fmla="*/ 2215198 h 2218581"/>
                <a:gd name="connsiteX28" fmla="*/ 638398 w 1705740"/>
                <a:gd name="connsiteY28" fmla="*/ 2176179 h 2218581"/>
                <a:gd name="connsiteX29" fmla="*/ 694477 w 1705740"/>
                <a:gd name="connsiteY29" fmla="*/ 2188457 h 2218581"/>
                <a:gd name="connsiteX30" fmla="*/ 1263235 w 1705740"/>
                <a:gd name="connsiteY30" fmla="*/ 2165730 h 2218581"/>
                <a:gd name="connsiteX31" fmla="*/ 1431295 w 1705740"/>
                <a:gd name="connsiteY31" fmla="*/ 2132260 h 2218581"/>
                <a:gd name="connsiteX32" fmla="*/ 1589260 w 1705740"/>
                <a:gd name="connsiteY32" fmla="*/ 2100088 h 2218581"/>
                <a:gd name="connsiteX33" fmla="*/ 1592153 w 1705740"/>
                <a:gd name="connsiteY33" fmla="*/ 2084917 h 2218581"/>
                <a:gd name="connsiteX34" fmla="*/ 1502013 w 1705740"/>
                <a:gd name="connsiteY34" fmla="*/ 1555119 h 2218581"/>
                <a:gd name="connsiteX35" fmla="*/ 1552897 w 1705740"/>
                <a:gd name="connsiteY35" fmla="*/ 1488828 h 2218581"/>
                <a:gd name="connsiteX36" fmla="*/ 1577513 w 1705740"/>
                <a:gd name="connsiteY36" fmla="*/ 1483397 h 2218581"/>
                <a:gd name="connsiteX37" fmla="*/ 1678691 w 1705740"/>
                <a:gd name="connsiteY37" fmla="*/ 1454000 h 2218581"/>
                <a:gd name="connsiteX38" fmla="*/ 1601952 w 1705740"/>
                <a:gd name="connsiteY38" fmla="*/ 1346270 h 2218581"/>
                <a:gd name="connsiteX39" fmla="*/ 1589851 w 1705740"/>
                <a:gd name="connsiteY39" fmla="*/ 1345030 h 2218581"/>
                <a:gd name="connsiteX40" fmla="*/ 1544338 w 1705740"/>
                <a:gd name="connsiteY40" fmla="*/ 1329210 h 2218581"/>
                <a:gd name="connsiteX41" fmla="*/ 1436312 w 1705740"/>
                <a:gd name="connsiteY41" fmla="*/ 1283874 h 2218581"/>
                <a:gd name="connsiteX42" fmla="*/ 1494575 w 1705740"/>
                <a:gd name="connsiteY42" fmla="*/ 1269530 h 2218581"/>
                <a:gd name="connsiteX43" fmla="*/ 1505319 w 1705740"/>
                <a:gd name="connsiteY43" fmla="*/ 1275492 h 221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05740" h="2218581">
                  <a:moveTo>
                    <a:pt x="1505319" y="1275492"/>
                  </a:moveTo>
                  <a:cubicBezTo>
                    <a:pt x="1572437" y="1275374"/>
                    <a:pt x="1640263" y="1279624"/>
                    <a:pt x="1701005" y="1242140"/>
                  </a:cubicBezTo>
                  <a:cubicBezTo>
                    <a:pt x="1716589" y="1210263"/>
                    <a:pt x="1690261" y="1191374"/>
                    <a:pt x="1671903" y="1183877"/>
                  </a:cubicBezTo>
                  <a:cubicBezTo>
                    <a:pt x="1577985" y="1145271"/>
                    <a:pt x="1559155" y="1069063"/>
                    <a:pt x="1537904" y="978215"/>
                  </a:cubicBezTo>
                  <a:cubicBezTo>
                    <a:pt x="1495815" y="798467"/>
                    <a:pt x="1433538" y="623383"/>
                    <a:pt x="1379348" y="446469"/>
                  </a:cubicBezTo>
                  <a:cubicBezTo>
                    <a:pt x="1360340" y="384310"/>
                    <a:pt x="1320790" y="341217"/>
                    <a:pt x="1261346" y="313709"/>
                  </a:cubicBezTo>
                  <a:cubicBezTo>
                    <a:pt x="1194701" y="282836"/>
                    <a:pt x="1129826" y="248067"/>
                    <a:pt x="1063771" y="215837"/>
                  </a:cubicBezTo>
                  <a:cubicBezTo>
                    <a:pt x="1028353" y="198600"/>
                    <a:pt x="991164" y="184315"/>
                    <a:pt x="1004092" y="132427"/>
                  </a:cubicBezTo>
                  <a:cubicBezTo>
                    <a:pt x="1006748" y="121801"/>
                    <a:pt x="1000727" y="111117"/>
                    <a:pt x="991577" y="105096"/>
                  </a:cubicBezTo>
                  <a:cubicBezTo>
                    <a:pt x="957930" y="82900"/>
                    <a:pt x="935557" y="46774"/>
                    <a:pt x="897778" y="29891"/>
                  </a:cubicBezTo>
                  <a:cubicBezTo>
                    <a:pt x="872631" y="87151"/>
                    <a:pt x="864780" y="154032"/>
                    <a:pt x="901320" y="199013"/>
                  </a:cubicBezTo>
                  <a:cubicBezTo>
                    <a:pt x="946950" y="255210"/>
                    <a:pt x="922334" y="299660"/>
                    <a:pt x="915664" y="349069"/>
                  </a:cubicBezTo>
                  <a:cubicBezTo>
                    <a:pt x="820448" y="318137"/>
                    <a:pt x="768501" y="257926"/>
                    <a:pt x="754393" y="163477"/>
                  </a:cubicBezTo>
                  <a:cubicBezTo>
                    <a:pt x="750143" y="134906"/>
                    <a:pt x="732847" y="106749"/>
                    <a:pt x="704925" y="91814"/>
                  </a:cubicBezTo>
                  <a:cubicBezTo>
                    <a:pt x="643416" y="58875"/>
                    <a:pt x="582083" y="25287"/>
                    <a:pt x="516382" y="848"/>
                  </a:cubicBezTo>
                  <a:cubicBezTo>
                    <a:pt x="466324" y="-6413"/>
                    <a:pt x="463727" y="34495"/>
                    <a:pt x="457942" y="64424"/>
                  </a:cubicBezTo>
                  <a:cubicBezTo>
                    <a:pt x="449973" y="105981"/>
                    <a:pt x="429371" y="130361"/>
                    <a:pt x="392536" y="151376"/>
                  </a:cubicBezTo>
                  <a:cubicBezTo>
                    <a:pt x="259659" y="227171"/>
                    <a:pt x="146084" y="324099"/>
                    <a:pt x="67928" y="458983"/>
                  </a:cubicBezTo>
                  <a:cubicBezTo>
                    <a:pt x="2109" y="572558"/>
                    <a:pt x="-23451" y="689379"/>
                    <a:pt x="25485" y="815586"/>
                  </a:cubicBezTo>
                  <a:cubicBezTo>
                    <a:pt x="39771" y="852362"/>
                    <a:pt x="46677" y="890082"/>
                    <a:pt x="41010" y="928924"/>
                  </a:cubicBezTo>
                  <a:cubicBezTo>
                    <a:pt x="29853" y="1005782"/>
                    <a:pt x="29676" y="1083348"/>
                    <a:pt x="34163" y="1160147"/>
                  </a:cubicBezTo>
                  <a:cubicBezTo>
                    <a:pt x="41128" y="1279152"/>
                    <a:pt x="59546" y="1397095"/>
                    <a:pt x="107478" y="1507659"/>
                  </a:cubicBezTo>
                  <a:cubicBezTo>
                    <a:pt x="147737" y="1600514"/>
                    <a:pt x="210368" y="1635696"/>
                    <a:pt x="308182" y="1623299"/>
                  </a:cubicBezTo>
                  <a:cubicBezTo>
                    <a:pt x="334096" y="1619994"/>
                    <a:pt x="359715" y="1613323"/>
                    <a:pt x="384921" y="1606121"/>
                  </a:cubicBezTo>
                  <a:cubicBezTo>
                    <a:pt x="443893" y="1589357"/>
                    <a:pt x="460657" y="1597267"/>
                    <a:pt x="485627" y="1653169"/>
                  </a:cubicBezTo>
                  <a:cubicBezTo>
                    <a:pt x="498378" y="1681739"/>
                    <a:pt x="499204" y="1711609"/>
                    <a:pt x="495308" y="1740947"/>
                  </a:cubicBezTo>
                  <a:cubicBezTo>
                    <a:pt x="488225" y="1794606"/>
                    <a:pt x="478721" y="1848028"/>
                    <a:pt x="468686" y="1901274"/>
                  </a:cubicBezTo>
                  <a:cubicBezTo>
                    <a:pt x="448497" y="2008827"/>
                    <a:pt x="456880" y="2113488"/>
                    <a:pt x="498024" y="2215198"/>
                  </a:cubicBezTo>
                  <a:cubicBezTo>
                    <a:pt x="534150" y="2163841"/>
                    <a:pt x="580430" y="2151622"/>
                    <a:pt x="638398" y="2176179"/>
                  </a:cubicBezTo>
                  <a:cubicBezTo>
                    <a:pt x="655694" y="2183498"/>
                    <a:pt x="675705" y="2184679"/>
                    <a:pt x="694477" y="2188457"/>
                  </a:cubicBezTo>
                  <a:cubicBezTo>
                    <a:pt x="885913" y="2227181"/>
                    <a:pt x="1076935" y="2237275"/>
                    <a:pt x="1263235" y="2165730"/>
                  </a:cubicBezTo>
                  <a:cubicBezTo>
                    <a:pt x="1318311" y="2144597"/>
                    <a:pt x="1373858" y="2133263"/>
                    <a:pt x="1431295" y="2132260"/>
                  </a:cubicBezTo>
                  <a:cubicBezTo>
                    <a:pt x="1486547" y="2131256"/>
                    <a:pt x="1538199" y="2118565"/>
                    <a:pt x="1589260" y="2100088"/>
                  </a:cubicBezTo>
                  <a:cubicBezTo>
                    <a:pt x="1590323" y="2095012"/>
                    <a:pt x="1593392" y="2089404"/>
                    <a:pt x="1592153" y="2084917"/>
                  </a:cubicBezTo>
                  <a:cubicBezTo>
                    <a:pt x="1545637" y="1911073"/>
                    <a:pt x="1521670" y="1733509"/>
                    <a:pt x="1502013" y="1555119"/>
                  </a:cubicBezTo>
                  <a:cubicBezTo>
                    <a:pt x="1497527" y="1514329"/>
                    <a:pt x="1484304" y="1472181"/>
                    <a:pt x="1552897" y="1488828"/>
                  </a:cubicBezTo>
                  <a:cubicBezTo>
                    <a:pt x="1560453" y="1490658"/>
                    <a:pt x="1573676" y="1488592"/>
                    <a:pt x="1577513" y="1483397"/>
                  </a:cubicBezTo>
                  <a:cubicBezTo>
                    <a:pt x="1604195" y="1447330"/>
                    <a:pt x="1643509" y="1458368"/>
                    <a:pt x="1678691" y="1454000"/>
                  </a:cubicBezTo>
                  <a:cubicBezTo>
                    <a:pt x="1653249" y="1417992"/>
                    <a:pt x="1618775" y="1388358"/>
                    <a:pt x="1601952" y="1346270"/>
                  </a:cubicBezTo>
                  <a:cubicBezTo>
                    <a:pt x="1597997" y="1344971"/>
                    <a:pt x="1593924" y="1344558"/>
                    <a:pt x="1589851" y="1345030"/>
                  </a:cubicBezTo>
                  <a:cubicBezTo>
                    <a:pt x="1579815" y="1327793"/>
                    <a:pt x="1562224" y="1328443"/>
                    <a:pt x="1544338" y="1329210"/>
                  </a:cubicBezTo>
                  <a:cubicBezTo>
                    <a:pt x="1502131" y="1331040"/>
                    <a:pt x="1469074" y="1312150"/>
                    <a:pt x="1436312" y="1283874"/>
                  </a:cubicBezTo>
                  <a:cubicBezTo>
                    <a:pt x="1457681" y="1275610"/>
                    <a:pt x="1479405" y="1283107"/>
                    <a:pt x="1494575" y="1269530"/>
                  </a:cubicBezTo>
                  <a:cubicBezTo>
                    <a:pt x="1498117" y="1271596"/>
                    <a:pt x="1501718" y="1273544"/>
                    <a:pt x="1505319" y="1275492"/>
                  </a:cubicBezTo>
                  <a:close/>
                </a:path>
              </a:pathLst>
            </a:custGeom>
            <a:solidFill>
              <a:srgbClr val="00AEEF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0">
              <a:extLst>
                <a:ext uri="{FF2B5EF4-FFF2-40B4-BE49-F238E27FC236}">
                  <a16:creationId xmlns:a16="http://schemas.microsoft.com/office/drawing/2014/main" id="{3A4956AE-CDA2-448C-8C43-27755C53DDF8}"/>
                </a:ext>
              </a:extLst>
            </p:cNvPr>
            <p:cNvSpPr/>
            <p:nvPr/>
          </p:nvSpPr>
          <p:spPr>
            <a:xfrm>
              <a:off x="1561019" y="1832907"/>
              <a:ext cx="1134537" cy="1011918"/>
            </a:xfrm>
            <a:custGeom>
              <a:avLst/>
              <a:gdLst>
                <a:gd name="connsiteX0" fmla="*/ 131772 w 1134537"/>
                <a:gd name="connsiteY0" fmla="*/ 921787 h 1011918"/>
                <a:gd name="connsiteX1" fmla="*/ 360043 w 1134537"/>
                <a:gd name="connsiteY1" fmla="*/ 894161 h 1011918"/>
                <a:gd name="connsiteX2" fmla="*/ 500417 w 1134537"/>
                <a:gd name="connsiteY2" fmla="*/ 770374 h 1011918"/>
                <a:gd name="connsiteX3" fmla="*/ 702301 w 1134537"/>
                <a:gd name="connsiteY3" fmla="*/ 39991 h 1011918"/>
                <a:gd name="connsiteX4" fmla="*/ 760505 w 1134537"/>
                <a:gd name="connsiteY4" fmla="*/ 3628 h 1011918"/>
                <a:gd name="connsiteX5" fmla="*/ 1096979 w 1134537"/>
                <a:gd name="connsiteY5" fmla="*/ 81371 h 1011918"/>
                <a:gd name="connsiteX6" fmla="*/ 1132161 w 1134537"/>
                <a:gd name="connsiteY6" fmla="*/ 123755 h 1011918"/>
                <a:gd name="connsiteX7" fmla="*/ 914456 w 1134537"/>
                <a:gd name="connsiteY7" fmla="*/ 876157 h 1011918"/>
                <a:gd name="connsiteX8" fmla="*/ 824317 w 1134537"/>
                <a:gd name="connsiteY8" fmla="*/ 960216 h 1011918"/>
                <a:gd name="connsiteX9" fmla="*/ 102670 w 1134537"/>
                <a:gd name="connsiteY9" fmla="*/ 1011868 h 1011918"/>
                <a:gd name="connsiteX10" fmla="*/ 6746 w 1134537"/>
                <a:gd name="connsiteY10" fmla="*/ 932885 h 1011918"/>
                <a:gd name="connsiteX11" fmla="*/ 131772 w 1134537"/>
                <a:gd name="connsiteY11" fmla="*/ 921787 h 10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4537" h="1011918">
                  <a:moveTo>
                    <a:pt x="131772" y="921787"/>
                  </a:moveTo>
                  <a:cubicBezTo>
                    <a:pt x="199303" y="913995"/>
                    <a:pt x="351837" y="895400"/>
                    <a:pt x="360043" y="894161"/>
                  </a:cubicBezTo>
                  <a:cubicBezTo>
                    <a:pt x="490795" y="873913"/>
                    <a:pt x="473086" y="878341"/>
                    <a:pt x="500417" y="770374"/>
                  </a:cubicBezTo>
                  <a:cubicBezTo>
                    <a:pt x="564406" y="526047"/>
                    <a:pt x="635124" y="283491"/>
                    <a:pt x="702301" y="39991"/>
                  </a:cubicBezTo>
                  <a:cubicBezTo>
                    <a:pt x="711274" y="7524"/>
                    <a:pt x="719184" y="-7470"/>
                    <a:pt x="760505" y="3628"/>
                  </a:cubicBezTo>
                  <a:cubicBezTo>
                    <a:pt x="871600" y="33379"/>
                    <a:pt x="984821" y="55457"/>
                    <a:pt x="1096979" y="81371"/>
                  </a:cubicBezTo>
                  <a:cubicBezTo>
                    <a:pt x="1117934" y="86211"/>
                    <a:pt x="1142314" y="88986"/>
                    <a:pt x="1132161" y="123755"/>
                  </a:cubicBezTo>
                  <a:cubicBezTo>
                    <a:pt x="1059022" y="374398"/>
                    <a:pt x="986887" y="625336"/>
                    <a:pt x="914456" y="876157"/>
                  </a:cubicBezTo>
                  <a:cubicBezTo>
                    <a:pt x="897338" y="937312"/>
                    <a:pt x="889959" y="957264"/>
                    <a:pt x="824317" y="960216"/>
                  </a:cubicBezTo>
                  <a:cubicBezTo>
                    <a:pt x="786715" y="961928"/>
                    <a:pt x="140568" y="1009743"/>
                    <a:pt x="102670" y="1011868"/>
                  </a:cubicBezTo>
                  <a:cubicBezTo>
                    <a:pt x="63533" y="1014111"/>
                    <a:pt x="-25013" y="941031"/>
                    <a:pt x="6746" y="932885"/>
                  </a:cubicBezTo>
                  <a:cubicBezTo>
                    <a:pt x="56154" y="926037"/>
                    <a:pt x="97475" y="926037"/>
                    <a:pt x="131772" y="921787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1">
              <a:extLst>
                <a:ext uri="{FF2B5EF4-FFF2-40B4-BE49-F238E27FC236}">
                  <a16:creationId xmlns:a16="http://schemas.microsoft.com/office/drawing/2014/main" id="{30D0F259-B0A1-47B4-9686-92A9FB62666A}"/>
                </a:ext>
              </a:extLst>
            </p:cNvPr>
            <p:cNvSpPr/>
            <p:nvPr/>
          </p:nvSpPr>
          <p:spPr>
            <a:xfrm>
              <a:off x="616764" y="821115"/>
              <a:ext cx="591897" cy="1059339"/>
            </a:xfrm>
            <a:custGeom>
              <a:avLst/>
              <a:gdLst>
                <a:gd name="connsiteX0" fmla="*/ 475451 w 591897"/>
                <a:gd name="connsiteY0" fmla="*/ 697955 h 1059339"/>
                <a:gd name="connsiteX1" fmla="*/ 474920 w 591897"/>
                <a:gd name="connsiteY1" fmla="*/ 813537 h 1059339"/>
                <a:gd name="connsiteX2" fmla="*/ 511459 w 591897"/>
                <a:gd name="connsiteY2" fmla="*/ 881008 h 1059339"/>
                <a:gd name="connsiteX3" fmla="*/ 526512 w 591897"/>
                <a:gd name="connsiteY3" fmla="*/ 925813 h 1059339"/>
                <a:gd name="connsiteX4" fmla="*/ 501896 w 591897"/>
                <a:gd name="connsiteY4" fmla="*/ 1059339 h 1059339"/>
                <a:gd name="connsiteX5" fmla="*/ 383009 w 591897"/>
                <a:gd name="connsiteY5" fmla="*/ 976461 h 1059339"/>
                <a:gd name="connsiteX6" fmla="*/ 338795 w 591897"/>
                <a:gd name="connsiteY6" fmla="*/ 903617 h 1059339"/>
                <a:gd name="connsiteX7" fmla="*/ 195174 w 591897"/>
                <a:gd name="connsiteY7" fmla="*/ 730363 h 1059339"/>
                <a:gd name="connsiteX8" fmla="*/ 94055 w 591897"/>
                <a:gd name="connsiteY8" fmla="*/ 668912 h 1059339"/>
                <a:gd name="connsiteX9" fmla="*/ 84315 w 591897"/>
                <a:gd name="connsiteY9" fmla="*/ 486449 h 1059339"/>
                <a:gd name="connsiteX10" fmla="*/ 49723 w 591897"/>
                <a:gd name="connsiteY10" fmla="*/ 446781 h 1059339"/>
                <a:gd name="connsiteX11" fmla="*/ 31129 w 591897"/>
                <a:gd name="connsiteY11" fmla="*/ 267800 h 1059339"/>
                <a:gd name="connsiteX12" fmla="*/ 73690 w 591897"/>
                <a:gd name="connsiteY12" fmla="*/ 306997 h 1059339"/>
                <a:gd name="connsiteX13" fmla="*/ 92698 w 591897"/>
                <a:gd name="connsiteY13" fmla="*/ 194957 h 1059339"/>
                <a:gd name="connsiteX14" fmla="*/ 113181 w 591897"/>
                <a:gd name="connsiteY14" fmla="*/ 119693 h 1059339"/>
                <a:gd name="connsiteX15" fmla="*/ 240687 w 591897"/>
                <a:gd name="connsiteY15" fmla="*/ 2045 h 1059339"/>
                <a:gd name="connsiteX16" fmla="*/ 419018 w 591897"/>
                <a:gd name="connsiteY16" fmla="*/ 2340 h 1059339"/>
                <a:gd name="connsiteX17" fmla="*/ 563111 w 591897"/>
                <a:gd name="connsiteY17" fmla="*/ 128134 h 1059339"/>
                <a:gd name="connsiteX18" fmla="*/ 587550 w 591897"/>
                <a:gd name="connsiteY18" fmla="*/ 270398 h 1059339"/>
                <a:gd name="connsiteX19" fmla="*/ 497115 w 591897"/>
                <a:gd name="connsiteY19" fmla="*/ 651262 h 1059339"/>
                <a:gd name="connsiteX20" fmla="*/ 475451 w 591897"/>
                <a:gd name="connsiteY20" fmla="*/ 697955 h 10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1897" h="1059339">
                  <a:moveTo>
                    <a:pt x="475451" y="697955"/>
                  </a:moveTo>
                  <a:cubicBezTo>
                    <a:pt x="475333" y="736502"/>
                    <a:pt x="475923" y="774990"/>
                    <a:pt x="474920" y="813537"/>
                  </a:cubicBezTo>
                  <a:cubicBezTo>
                    <a:pt x="474152" y="843524"/>
                    <a:pt x="478107" y="869438"/>
                    <a:pt x="511459" y="881008"/>
                  </a:cubicBezTo>
                  <a:cubicBezTo>
                    <a:pt x="534658" y="889037"/>
                    <a:pt x="528932" y="909756"/>
                    <a:pt x="526512" y="925813"/>
                  </a:cubicBezTo>
                  <a:cubicBezTo>
                    <a:pt x="520137" y="968078"/>
                    <a:pt x="511164" y="1009990"/>
                    <a:pt x="501896" y="1059339"/>
                  </a:cubicBezTo>
                  <a:cubicBezTo>
                    <a:pt x="467009" y="1017428"/>
                    <a:pt x="425511" y="996000"/>
                    <a:pt x="383009" y="976461"/>
                  </a:cubicBezTo>
                  <a:cubicBezTo>
                    <a:pt x="351428" y="961939"/>
                    <a:pt x="342160" y="932660"/>
                    <a:pt x="338795" y="903617"/>
                  </a:cubicBezTo>
                  <a:cubicBezTo>
                    <a:pt x="328347" y="813773"/>
                    <a:pt x="280060" y="759170"/>
                    <a:pt x="195174" y="730363"/>
                  </a:cubicBezTo>
                  <a:cubicBezTo>
                    <a:pt x="158044" y="717789"/>
                    <a:pt x="120088" y="701969"/>
                    <a:pt x="94055" y="668912"/>
                  </a:cubicBezTo>
                  <a:cubicBezTo>
                    <a:pt x="90632" y="608111"/>
                    <a:pt x="86322" y="547309"/>
                    <a:pt x="84315" y="486449"/>
                  </a:cubicBezTo>
                  <a:cubicBezTo>
                    <a:pt x="83489" y="461715"/>
                    <a:pt x="66429" y="456875"/>
                    <a:pt x="49723" y="446781"/>
                  </a:cubicBezTo>
                  <a:cubicBezTo>
                    <a:pt x="-7595" y="412248"/>
                    <a:pt x="-17453" y="309476"/>
                    <a:pt x="31129" y="267800"/>
                  </a:cubicBezTo>
                  <a:cubicBezTo>
                    <a:pt x="60703" y="266561"/>
                    <a:pt x="67492" y="287694"/>
                    <a:pt x="73690" y="306997"/>
                  </a:cubicBezTo>
                  <a:cubicBezTo>
                    <a:pt x="65425" y="269335"/>
                    <a:pt x="73158" y="231024"/>
                    <a:pt x="92698" y="194957"/>
                  </a:cubicBezTo>
                  <a:cubicBezTo>
                    <a:pt x="105507" y="171345"/>
                    <a:pt x="109875" y="146021"/>
                    <a:pt x="113181" y="119693"/>
                  </a:cubicBezTo>
                  <a:cubicBezTo>
                    <a:pt x="123039" y="40533"/>
                    <a:pt x="160583" y="5410"/>
                    <a:pt x="240687" y="2045"/>
                  </a:cubicBezTo>
                  <a:cubicBezTo>
                    <a:pt x="300071" y="-434"/>
                    <a:pt x="359692" y="-1024"/>
                    <a:pt x="419018" y="2340"/>
                  </a:cubicBezTo>
                  <a:cubicBezTo>
                    <a:pt x="504258" y="7181"/>
                    <a:pt x="543277" y="45078"/>
                    <a:pt x="563111" y="128134"/>
                  </a:cubicBezTo>
                  <a:cubicBezTo>
                    <a:pt x="574327" y="175241"/>
                    <a:pt x="564115" y="225712"/>
                    <a:pt x="587550" y="270398"/>
                  </a:cubicBezTo>
                  <a:cubicBezTo>
                    <a:pt x="609745" y="409709"/>
                    <a:pt x="541978" y="527888"/>
                    <a:pt x="497115" y="651262"/>
                  </a:cubicBezTo>
                  <a:cubicBezTo>
                    <a:pt x="491271" y="667200"/>
                    <a:pt x="474979" y="678770"/>
                    <a:pt x="475451" y="697955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2">
              <a:extLst>
                <a:ext uri="{FF2B5EF4-FFF2-40B4-BE49-F238E27FC236}">
                  <a16:creationId xmlns:a16="http://schemas.microsoft.com/office/drawing/2014/main" id="{C7CDB514-6709-4C50-B97F-DA6C44BB0E14}"/>
                </a:ext>
              </a:extLst>
            </p:cNvPr>
            <p:cNvSpPr/>
            <p:nvPr/>
          </p:nvSpPr>
          <p:spPr>
            <a:xfrm>
              <a:off x="1797065" y="2574855"/>
              <a:ext cx="745882" cy="368323"/>
            </a:xfrm>
            <a:custGeom>
              <a:avLst/>
              <a:gdLst>
                <a:gd name="connsiteX0" fmla="*/ 682 w 745882"/>
                <a:gd name="connsiteY0" fmla="*/ 262836 h 368323"/>
                <a:gd name="connsiteX1" fmla="*/ 36101 w 745882"/>
                <a:gd name="connsiteY1" fmla="*/ 223699 h 368323"/>
                <a:gd name="connsiteX2" fmla="*/ 233912 w 745882"/>
                <a:gd name="connsiteY2" fmla="*/ 201916 h 368323"/>
                <a:gd name="connsiteX3" fmla="*/ 317676 w 745882"/>
                <a:gd name="connsiteY3" fmla="*/ 169273 h 368323"/>
                <a:gd name="connsiteX4" fmla="*/ 369091 w 745882"/>
                <a:gd name="connsiteY4" fmla="*/ 173818 h 368323"/>
                <a:gd name="connsiteX5" fmla="*/ 420094 w 745882"/>
                <a:gd name="connsiteY5" fmla="*/ 220747 h 368323"/>
                <a:gd name="connsiteX6" fmla="*/ 459349 w 745882"/>
                <a:gd name="connsiteY6" fmla="*/ 129309 h 368323"/>
                <a:gd name="connsiteX7" fmla="*/ 503385 w 745882"/>
                <a:gd name="connsiteY7" fmla="*/ 218858 h 368323"/>
                <a:gd name="connsiteX8" fmla="*/ 524813 w 745882"/>
                <a:gd name="connsiteY8" fmla="*/ 59476 h 368323"/>
                <a:gd name="connsiteX9" fmla="*/ 583313 w 745882"/>
                <a:gd name="connsiteY9" fmla="*/ 209 h 368323"/>
                <a:gd name="connsiteX10" fmla="*/ 634256 w 745882"/>
                <a:gd name="connsiteY10" fmla="*/ 67799 h 368323"/>
                <a:gd name="connsiteX11" fmla="*/ 678470 w 745882"/>
                <a:gd name="connsiteY11" fmla="*/ 134386 h 368323"/>
                <a:gd name="connsiteX12" fmla="*/ 745882 w 745882"/>
                <a:gd name="connsiteY12" fmla="*/ 165200 h 368323"/>
                <a:gd name="connsiteX13" fmla="*/ 679060 w 745882"/>
                <a:gd name="connsiteY13" fmla="*/ 201621 h 368323"/>
                <a:gd name="connsiteX14" fmla="*/ 643701 w 745882"/>
                <a:gd name="connsiteY14" fmla="*/ 243120 h 368323"/>
                <a:gd name="connsiteX15" fmla="*/ 587917 w 745882"/>
                <a:gd name="connsiteY15" fmla="*/ 316908 h 368323"/>
                <a:gd name="connsiteX16" fmla="*/ 388512 w 745882"/>
                <a:gd name="connsiteY16" fmla="*/ 323342 h 368323"/>
                <a:gd name="connsiteX17" fmla="*/ 126653 w 745882"/>
                <a:gd name="connsiteY17" fmla="*/ 355454 h 368323"/>
                <a:gd name="connsiteX18" fmla="*/ 76182 w 745882"/>
                <a:gd name="connsiteY18" fmla="*/ 368323 h 368323"/>
                <a:gd name="connsiteX19" fmla="*/ 682 w 745882"/>
                <a:gd name="connsiteY19" fmla="*/ 262836 h 36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5882" h="368323">
                  <a:moveTo>
                    <a:pt x="682" y="262836"/>
                  </a:moveTo>
                  <a:cubicBezTo>
                    <a:pt x="-3391" y="235446"/>
                    <a:pt x="11072" y="226178"/>
                    <a:pt x="36101" y="223699"/>
                  </a:cubicBezTo>
                  <a:cubicBezTo>
                    <a:pt x="102096" y="217146"/>
                    <a:pt x="167974" y="209118"/>
                    <a:pt x="233912" y="201916"/>
                  </a:cubicBezTo>
                  <a:cubicBezTo>
                    <a:pt x="264607" y="198552"/>
                    <a:pt x="297192" y="207524"/>
                    <a:pt x="317676" y="169273"/>
                  </a:cubicBezTo>
                  <a:cubicBezTo>
                    <a:pt x="328242" y="149556"/>
                    <a:pt x="353743" y="162602"/>
                    <a:pt x="369091" y="173818"/>
                  </a:cubicBezTo>
                  <a:cubicBezTo>
                    <a:pt x="386859" y="186805"/>
                    <a:pt x="401794" y="203628"/>
                    <a:pt x="420094" y="220747"/>
                  </a:cubicBezTo>
                  <a:cubicBezTo>
                    <a:pt x="427945" y="184620"/>
                    <a:pt x="411003" y="130608"/>
                    <a:pt x="459349" y="129309"/>
                  </a:cubicBezTo>
                  <a:cubicBezTo>
                    <a:pt x="504979" y="128069"/>
                    <a:pt x="489454" y="182377"/>
                    <a:pt x="503385" y="218858"/>
                  </a:cubicBezTo>
                  <a:cubicBezTo>
                    <a:pt x="510941" y="161658"/>
                    <a:pt x="516667" y="110360"/>
                    <a:pt x="524813" y="59476"/>
                  </a:cubicBezTo>
                  <a:cubicBezTo>
                    <a:pt x="530008" y="27127"/>
                    <a:pt x="540516" y="-2801"/>
                    <a:pt x="583313" y="209"/>
                  </a:cubicBezTo>
                  <a:cubicBezTo>
                    <a:pt x="626582" y="3279"/>
                    <a:pt x="626936" y="37576"/>
                    <a:pt x="634256" y="67799"/>
                  </a:cubicBezTo>
                  <a:cubicBezTo>
                    <a:pt x="640808" y="94953"/>
                    <a:pt x="618318" y="142414"/>
                    <a:pt x="678470" y="134386"/>
                  </a:cubicBezTo>
                  <a:cubicBezTo>
                    <a:pt x="702200" y="143653"/>
                    <a:pt x="746060" y="125118"/>
                    <a:pt x="745882" y="165200"/>
                  </a:cubicBezTo>
                  <a:cubicBezTo>
                    <a:pt x="745764" y="198138"/>
                    <a:pt x="706096" y="198434"/>
                    <a:pt x="679060" y="201621"/>
                  </a:cubicBezTo>
                  <a:cubicBezTo>
                    <a:pt x="652614" y="204750"/>
                    <a:pt x="643406" y="217500"/>
                    <a:pt x="643701" y="243120"/>
                  </a:cubicBezTo>
                  <a:cubicBezTo>
                    <a:pt x="644114" y="281312"/>
                    <a:pt x="628294" y="300379"/>
                    <a:pt x="587917" y="316908"/>
                  </a:cubicBezTo>
                  <a:cubicBezTo>
                    <a:pt x="519147" y="345065"/>
                    <a:pt x="461592" y="347663"/>
                    <a:pt x="388512" y="323342"/>
                  </a:cubicBezTo>
                  <a:cubicBezTo>
                    <a:pt x="302977" y="294889"/>
                    <a:pt x="213487" y="337037"/>
                    <a:pt x="126653" y="355454"/>
                  </a:cubicBezTo>
                  <a:cubicBezTo>
                    <a:pt x="109652" y="359055"/>
                    <a:pt x="93006" y="364014"/>
                    <a:pt x="76182" y="368323"/>
                  </a:cubicBezTo>
                  <a:cubicBezTo>
                    <a:pt x="32795" y="346069"/>
                    <a:pt x="-3922" y="319210"/>
                    <a:pt x="682" y="262836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3">
              <a:extLst>
                <a:ext uri="{FF2B5EF4-FFF2-40B4-BE49-F238E27FC236}">
                  <a16:creationId xmlns:a16="http://schemas.microsoft.com/office/drawing/2014/main" id="{86A7C038-05AB-43E0-B478-0C438A4B21CB}"/>
                </a:ext>
              </a:extLst>
            </p:cNvPr>
            <p:cNvSpPr/>
            <p:nvPr/>
          </p:nvSpPr>
          <p:spPr>
            <a:xfrm>
              <a:off x="637352" y="673094"/>
              <a:ext cx="570835" cy="494685"/>
            </a:xfrm>
            <a:custGeom>
              <a:avLst/>
              <a:gdLst>
                <a:gd name="connsiteX0" fmla="*/ 566844 w 570835"/>
                <a:gd name="connsiteY0" fmla="*/ 418477 h 494685"/>
                <a:gd name="connsiteX1" fmla="*/ 540458 w 570835"/>
                <a:gd name="connsiteY1" fmla="*/ 404369 h 494685"/>
                <a:gd name="connsiteX2" fmla="*/ 520446 w 570835"/>
                <a:gd name="connsiteY2" fmla="*/ 254550 h 494685"/>
                <a:gd name="connsiteX3" fmla="*/ 413188 w 570835"/>
                <a:gd name="connsiteY3" fmla="*/ 165945 h 494685"/>
                <a:gd name="connsiteX4" fmla="*/ 208589 w 570835"/>
                <a:gd name="connsiteY4" fmla="*/ 165532 h 494685"/>
                <a:gd name="connsiteX5" fmla="*/ 109122 w 570835"/>
                <a:gd name="connsiteY5" fmla="*/ 262814 h 494685"/>
                <a:gd name="connsiteX6" fmla="*/ 81260 w 570835"/>
                <a:gd name="connsiteY6" fmla="*/ 356141 h 494685"/>
                <a:gd name="connsiteX7" fmla="*/ 65617 w 570835"/>
                <a:gd name="connsiteY7" fmla="*/ 421488 h 494685"/>
                <a:gd name="connsiteX8" fmla="*/ 65676 w 570835"/>
                <a:gd name="connsiteY8" fmla="*/ 494686 h 494685"/>
                <a:gd name="connsiteX9" fmla="*/ 10482 w 570835"/>
                <a:gd name="connsiteY9" fmla="*/ 415880 h 494685"/>
                <a:gd name="connsiteX10" fmla="*/ 110598 w 570835"/>
                <a:gd name="connsiteY10" fmla="*/ 69372 h 494685"/>
                <a:gd name="connsiteX11" fmla="*/ 528475 w 570835"/>
                <a:gd name="connsiteY11" fmla="*/ 163702 h 494685"/>
                <a:gd name="connsiteX12" fmla="*/ 566844 w 570835"/>
                <a:gd name="connsiteY12" fmla="*/ 418477 h 49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0835" h="494685">
                  <a:moveTo>
                    <a:pt x="566844" y="418477"/>
                  </a:moveTo>
                  <a:cubicBezTo>
                    <a:pt x="547837" y="432822"/>
                    <a:pt x="540517" y="428099"/>
                    <a:pt x="540458" y="404369"/>
                  </a:cubicBezTo>
                  <a:cubicBezTo>
                    <a:pt x="540340" y="353662"/>
                    <a:pt x="531249" y="304195"/>
                    <a:pt x="520446" y="254550"/>
                  </a:cubicBezTo>
                  <a:cubicBezTo>
                    <a:pt x="507401" y="194634"/>
                    <a:pt x="468204" y="168838"/>
                    <a:pt x="413188" y="165945"/>
                  </a:cubicBezTo>
                  <a:cubicBezTo>
                    <a:pt x="345126" y="162404"/>
                    <a:pt x="276651" y="162285"/>
                    <a:pt x="208589" y="165532"/>
                  </a:cubicBezTo>
                  <a:cubicBezTo>
                    <a:pt x="141766" y="168661"/>
                    <a:pt x="114494" y="196051"/>
                    <a:pt x="109122" y="262814"/>
                  </a:cubicBezTo>
                  <a:cubicBezTo>
                    <a:pt x="106407" y="296757"/>
                    <a:pt x="99973" y="327157"/>
                    <a:pt x="81260" y="356141"/>
                  </a:cubicBezTo>
                  <a:cubicBezTo>
                    <a:pt x="68982" y="375090"/>
                    <a:pt x="65440" y="398348"/>
                    <a:pt x="65617" y="421488"/>
                  </a:cubicBezTo>
                  <a:cubicBezTo>
                    <a:pt x="65794" y="444097"/>
                    <a:pt x="65676" y="466705"/>
                    <a:pt x="65676" y="494686"/>
                  </a:cubicBezTo>
                  <a:cubicBezTo>
                    <a:pt x="38227" y="471015"/>
                    <a:pt x="40470" y="431582"/>
                    <a:pt x="10482" y="415880"/>
                  </a:cubicBezTo>
                  <a:cubicBezTo>
                    <a:pt x="-12894" y="284006"/>
                    <a:pt x="-4275" y="161813"/>
                    <a:pt x="110598" y="69372"/>
                  </a:cubicBezTo>
                  <a:cubicBezTo>
                    <a:pt x="260358" y="-51228"/>
                    <a:pt x="440991" y="-11323"/>
                    <a:pt x="528475" y="163702"/>
                  </a:cubicBezTo>
                  <a:cubicBezTo>
                    <a:pt x="568674" y="244043"/>
                    <a:pt x="577116" y="330050"/>
                    <a:pt x="566844" y="418477"/>
                  </a:cubicBezTo>
                  <a:close/>
                </a:path>
              </a:pathLst>
            </a:custGeom>
            <a:solidFill>
              <a:srgbClr val="020202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4">
              <a:extLst>
                <a:ext uri="{FF2B5EF4-FFF2-40B4-BE49-F238E27FC236}">
                  <a16:creationId xmlns:a16="http://schemas.microsoft.com/office/drawing/2014/main" id="{F25F2640-A404-4246-88FE-DA8613F0F053}"/>
                </a:ext>
              </a:extLst>
            </p:cNvPr>
            <p:cNvSpPr/>
            <p:nvPr/>
          </p:nvSpPr>
          <p:spPr>
            <a:xfrm>
              <a:off x="692402" y="3581976"/>
              <a:ext cx="1472640" cy="2826260"/>
            </a:xfrm>
            <a:custGeom>
              <a:avLst/>
              <a:gdLst>
                <a:gd name="connsiteX0" fmla="*/ 1424286 w 1472640"/>
                <a:gd name="connsiteY0" fmla="*/ 2432615 h 2826260"/>
                <a:gd name="connsiteX1" fmla="*/ 1179664 w 1472640"/>
                <a:gd name="connsiteY1" fmla="*/ 2302335 h 2826260"/>
                <a:gd name="connsiteX2" fmla="*/ 1086042 w 1472640"/>
                <a:gd name="connsiteY2" fmla="*/ 2236870 h 2826260"/>
                <a:gd name="connsiteX3" fmla="*/ 1043599 w 1472640"/>
                <a:gd name="connsiteY3" fmla="*/ 2100038 h 2826260"/>
                <a:gd name="connsiteX4" fmla="*/ 1289343 w 1472640"/>
                <a:gd name="connsiteY4" fmla="*/ 1441081 h 2826260"/>
                <a:gd name="connsiteX5" fmla="*/ 1343946 w 1472640"/>
                <a:gd name="connsiteY5" fmla="*/ 802608 h 2826260"/>
                <a:gd name="connsiteX6" fmla="*/ 1091295 w 1472640"/>
                <a:gd name="connsiteY6" fmla="*/ 7232 h 2826260"/>
                <a:gd name="connsiteX7" fmla="*/ 1041592 w 1472640"/>
                <a:gd name="connsiteY7" fmla="*/ 7468 h 2826260"/>
                <a:gd name="connsiteX8" fmla="*/ 958831 w 1472640"/>
                <a:gd name="connsiteY8" fmla="*/ 21281 h 2826260"/>
                <a:gd name="connsiteX9" fmla="*/ 753405 w 1472640"/>
                <a:gd name="connsiteY9" fmla="*/ 60418 h 2826260"/>
                <a:gd name="connsiteX10" fmla="*/ 495856 w 1472640"/>
                <a:gd name="connsiteY10" fmla="*/ 106462 h 2826260"/>
                <a:gd name="connsiteX11" fmla="*/ 115641 w 1472640"/>
                <a:gd name="connsiteY11" fmla="*/ 62484 h 2826260"/>
                <a:gd name="connsiteX12" fmla="*/ 0 w 1472640"/>
                <a:gd name="connsiteY12" fmla="*/ 122400 h 2826260"/>
                <a:gd name="connsiteX13" fmla="*/ 88782 w 1472640"/>
                <a:gd name="connsiteY13" fmla="*/ 775926 h 2826260"/>
                <a:gd name="connsiteX14" fmla="*/ 78392 w 1472640"/>
                <a:gd name="connsiteY14" fmla="*/ 1934162 h 2826260"/>
                <a:gd name="connsiteX15" fmla="*/ 101296 w 1472640"/>
                <a:gd name="connsiteY15" fmla="*/ 2210365 h 2826260"/>
                <a:gd name="connsiteX16" fmla="*/ 113929 w 1472640"/>
                <a:gd name="connsiteY16" fmla="*/ 2312665 h 2826260"/>
                <a:gd name="connsiteX17" fmla="*/ 136242 w 1472640"/>
                <a:gd name="connsiteY17" fmla="*/ 2508351 h 2826260"/>
                <a:gd name="connsiteX18" fmla="*/ 155899 w 1472640"/>
                <a:gd name="connsiteY18" fmla="*/ 2549909 h 2826260"/>
                <a:gd name="connsiteX19" fmla="*/ 700396 w 1472640"/>
                <a:gd name="connsiteY19" fmla="*/ 2825876 h 2826260"/>
                <a:gd name="connsiteX20" fmla="*/ 828433 w 1472640"/>
                <a:gd name="connsiteY20" fmla="*/ 2760824 h 2826260"/>
                <a:gd name="connsiteX21" fmla="*/ 777195 w 1472640"/>
                <a:gd name="connsiteY21" fmla="*/ 2644357 h 2826260"/>
                <a:gd name="connsiteX22" fmla="*/ 643668 w 1472640"/>
                <a:gd name="connsiteY22" fmla="*/ 2506639 h 2826260"/>
                <a:gd name="connsiteX23" fmla="*/ 1149027 w 1472640"/>
                <a:gd name="connsiteY23" fmla="*/ 2571632 h 2826260"/>
                <a:gd name="connsiteX24" fmla="*/ 1425526 w 1472640"/>
                <a:gd name="connsiteY24" fmla="*/ 2540051 h 2826260"/>
                <a:gd name="connsiteX25" fmla="*/ 1472573 w 1472640"/>
                <a:gd name="connsiteY25" fmla="*/ 2481374 h 2826260"/>
                <a:gd name="connsiteX26" fmla="*/ 1424286 w 1472640"/>
                <a:gd name="connsiteY26" fmla="*/ 2432615 h 2826260"/>
                <a:gd name="connsiteX27" fmla="*/ 894606 w 1472640"/>
                <a:gd name="connsiteY27" fmla="*/ 1315700 h 2826260"/>
                <a:gd name="connsiteX28" fmla="*/ 641661 w 1472640"/>
                <a:gd name="connsiteY28" fmla="*/ 2192243 h 2826260"/>
                <a:gd name="connsiteX29" fmla="*/ 609135 w 1472640"/>
                <a:gd name="connsiteY29" fmla="*/ 2302276 h 2826260"/>
                <a:gd name="connsiteX30" fmla="*/ 595558 w 1472640"/>
                <a:gd name="connsiteY30" fmla="*/ 2439935 h 2826260"/>
                <a:gd name="connsiteX31" fmla="*/ 506422 w 1472640"/>
                <a:gd name="connsiteY31" fmla="*/ 2292005 h 2826260"/>
                <a:gd name="connsiteX32" fmla="*/ 492727 w 1472640"/>
                <a:gd name="connsiteY32" fmla="*/ 2157770 h 2826260"/>
                <a:gd name="connsiteX33" fmla="*/ 471063 w 1472640"/>
                <a:gd name="connsiteY33" fmla="*/ 1875427 h 2826260"/>
                <a:gd name="connsiteX34" fmla="*/ 493317 w 1472640"/>
                <a:gd name="connsiteY34" fmla="*/ 1485118 h 2826260"/>
                <a:gd name="connsiteX35" fmla="*/ 610020 w 1472640"/>
                <a:gd name="connsiteY35" fmla="*/ 943336 h 2826260"/>
                <a:gd name="connsiteX36" fmla="*/ 664210 w 1472640"/>
                <a:gd name="connsiteY36" fmla="*/ 805028 h 2826260"/>
                <a:gd name="connsiteX37" fmla="*/ 840239 w 1472640"/>
                <a:gd name="connsiteY37" fmla="*/ 1097347 h 2826260"/>
                <a:gd name="connsiteX38" fmla="*/ 872352 w 1472640"/>
                <a:gd name="connsiteY38" fmla="*/ 1144984 h 2826260"/>
                <a:gd name="connsiteX39" fmla="*/ 894606 w 1472640"/>
                <a:gd name="connsiteY39" fmla="*/ 1315700 h 2826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72640" h="2826260">
                  <a:moveTo>
                    <a:pt x="1424286" y="2432615"/>
                  </a:moveTo>
                  <a:cubicBezTo>
                    <a:pt x="1342352" y="2389877"/>
                    <a:pt x="1255991" y="2355581"/>
                    <a:pt x="1179664" y="2302335"/>
                  </a:cubicBezTo>
                  <a:cubicBezTo>
                    <a:pt x="1143537" y="2287518"/>
                    <a:pt x="1113727" y="2263788"/>
                    <a:pt x="1086042" y="2236870"/>
                  </a:cubicBezTo>
                  <a:cubicBezTo>
                    <a:pt x="1047023" y="2198973"/>
                    <a:pt x="1027366" y="2164145"/>
                    <a:pt x="1043599" y="2100038"/>
                  </a:cubicBezTo>
                  <a:cubicBezTo>
                    <a:pt x="1101626" y="1870881"/>
                    <a:pt x="1180963" y="1649813"/>
                    <a:pt x="1289343" y="1441081"/>
                  </a:cubicBezTo>
                  <a:cubicBezTo>
                    <a:pt x="1397486" y="1232881"/>
                    <a:pt x="1406636" y="1023677"/>
                    <a:pt x="1343946" y="802608"/>
                  </a:cubicBezTo>
                  <a:cubicBezTo>
                    <a:pt x="1267974" y="534787"/>
                    <a:pt x="1182675" y="270094"/>
                    <a:pt x="1091295" y="7232"/>
                  </a:cubicBezTo>
                  <a:cubicBezTo>
                    <a:pt x="1074708" y="-6876"/>
                    <a:pt x="1057884" y="3277"/>
                    <a:pt x="1041592" y="7468"/>
                  </a:cubicBezTo>
                  <a:cubicBezTo>
                    <a:pt x="1014320" y="14433"/>
                    <a:pt x="987107" y="20160"/>
                    <a:pt x="958831" y="21281"/>
                  </a:cubicBezTo>
                  <a:cubicBezTo>
                    <a:pt x="888467" y="24115"/>
                    <a:pt x="820346" y="35921"/>
                    <a:pt x="753405" y="60418"/>
                  </a:cubicBezTo>
                  <a:cubicBezTo>
                    <a:pt x="670822" y="90642"/>
                    <a:pt x="584519" y="103511"/>
                    <a:pt x="495856" y="106462"/>
                  </a:cubicBezTo>
                  <a:cubicBezTo>
                    <a:pt x="366461" y="110771"/>
                    <a:pt x="241198" y="88104"/>
                    <a:pt x="115641" y="62484"/>
                  </a:cubicBezTo>
                  <a:cubicBezTo>
                    <a:pt x="50825" y="49262"/>
                    <a:pt x="26209" y="63547"/>
                    <a:pt x="0" y="122400"/>
                  </a:cubicBezTo>
                  <a:cubicBezTo>
                    <a:pt x="49822" y="337507"/>
                    <a:pt x="87424" y="555507"/>
                    <a:pt x="88782" y="775926"/>
                  </a:cubicBezTo>
                  <a:cubicBezTo>
                    <a:pt x="91202" y="1161926"/>
                    <a:pt x="80518" y="1548044"/>
                    <a:pt x="78392" y="1934162"/>
                  </a:cubicBezTo>
                  <a:cubicBezTo>
                    <a:pt x="77861" y="2026427"/>
                    <a:pt x="70659" y="2120639"/>
                    <a:pt x="101296" y="2210365"/>
                  </a:cubicBezTo>
                  <a:cubicBezTo>
                    <a:pt x="112866" y="2244367"/>
                    <a:pt x="120127" y="2277247"/>
                    <a:pt x="113929" y="2312665"/>
                  </a:cubicBezTo>
                  <a:cubicBezTo>
                    <a:pt x="109029" y="2379193"/>
                    <a:pt x="147576" y="2440702"/>
                    <a:pt x="136242" y="2508351"/>
                  </a:cubicBezTo>
                  <a:cubicBezTo>
                    <a:pt x="133645" y="2523994"/>
                    <a:pt x="145864" y="2537630"/>
                    <a:pt x="155899" y="2549909"/>
                  </a:cubicBezTo>
                  <a:cubicBezTo>
                    <a:pt x="296392" y="2722632"/>
                    <a:pt x="468406" y="2833668"/>
                    <a:pt x="700396" y="2825876"/>
                  </a:cubicBezTo>
                  <a:cubicBezTo>
                    <a:pt x="752874" y="2824105"/>
                    <a:pt x="805647" y="2814660"/>
                    <a:pt x="828433" y="2760824"/>
                  </a:cubicBezTo>
                  <a:cubicBezTo>
                    <a:pt x="850451" y="2708818"/>
                    <a:pt x="808540" y="2677001"/>
                    <a:pt x="777195" y="2644357"/>
                  </a:cubicBezTo>
                  <a:cubicBezTo>
                    <a:pt x="732272" y="2597546"/>
                    <a:pt x="686878" y="2551207"/>
                    <a:pt x="643668" y="2506639"/>
                  </a:cubicBezTo>
                  <a:cubicBezTo>
                    <a:pt x="819401" y="2493121"/>
                    <a:pt x="983565" y="2531255"/>
                    <a:pt x="1149027" y="2571632"/>
                  </a:cubicBezTo>
                  <a:cubicBezTo>
                    <a:pt x="1239698" y="2593768"/>
                    <a:pt x="1337748" y="2588633"/>
                    <a:pt x="1425526" y="2540051"/>
                  </a:cubicBezTo>
                  <a:cubicBezTo>
                    <a:pt x="1449374" y="2526827"/>
                    <a:pt x="1471038" y="2510122"/>
                    <a:pt x="1472573" y="2481374"/>
                  </a:cubicBezTo>
                  <a:cubicBezTo>
                    <a:pt x="1474226" y="2450560"/>
                    <a:pt x="1445124" y="2443477"/>
                    <a:pt x="1424286" y="2432615"/>
                  </a:cubicBezTo>
                  <a:close/>
                  <a:moveTo>
                    <a:pt x="894606" y="1315700"/>
                  </a:moveTo>
                  <a:cubicBezTo>
                    <a:pt x="773830" y="1597157"/>
                    <a:pt x="699924" y="1892487"/>
                    <a:pt x="641661" y="2192243"/>
                  </a:cubicBezTo>
                  <a:cubicBezTo>
                    <a:pt x="634400" y="2229609"/>
                    <a:pt x="620174" y="2265618"/>
                    <a:pt x="609135" y="2302276"/>
                  </a:cubicBezTo>
                  <a:cubicBezTo>
                    <a:pt x="603291" y="2347198"/>
                    <a:pt x="595735" y="2392002"/>
                    <a:pt x="595558" y="2439935"/>
                  </a:cubicBezTo>
                  <a:cubicBezTo>
                    <a:pt x="563741" y="2391648"/>
                    <a:pt x="507426" y="2359299"/>
                    <a:pt x="506422" y="2292005"/>
                  </a:cubicBezTo>
                  <a:cubicBezTo>
                    <a:pt x="482751" y="2249089"/>
                    <a:pt x="488949" y="2204876"/>
                    <a:pt x="492727" y="2157770"/>
                  </a:cubicBezTo>
                  <a:cubicBezTo>
                    <a:pt x="500401" y="2063321"/>
                    <a:pt x="482810" y="1968872"/>
                    <a:pt x="471063" y="1875427"/>
                  </a:cubicBezTo>
                  <a:cubicBezTo>
                    <a:pt x="454475" y="1742963"/>
                    <a:pt x="463271" y="1614571"/>
                    <a:pt x="493317" y="1485118"/>
                  </a:cubicBezTo>
                  <a:cubicBezTo>
                    <a:pt x="535111" y="1305193"/>
                    <a:pt x="558841" y="1121254"/>
                    <a:pt x="610020" y="943336"/>
                  </a:cubicBezTo>
                  <a:cubicBezTo>
                    <a:pt x="623420" y="896702"/>
                    <a:pt x="640244" y="851308"/>
                    <a:pt x="664210" y="805028"/>
                  </a:cubicBezTo>
                  <a:cubicBezTo>
                    <a:pt x="724244" y="904730"/>
                    <a:pt x="782094" y="1001127"/>
                    <a:pt x="840239" y="1097347"/>
                  </a:cubicBezTo>
                  <a:cubicBezTo>
                    <a:pt x="850156" y="1113816"/>
                    <a:pt x="858302" y="1133001"/>
                    <a:pt x="872352" y="1144984"/>
                  </a:cubicBezTo>
                  <a:cubicBezTo>
                    <a:pt x="931913" y="1196164"/>
                    <a:pt x="922527" y="1250649"/>
                    <a:pt x="894606" y="1315700"/>
                  </a:cubicBezTo>
                  <a:close/>
                </a:path>
              </a:pathLst>
            </a:custGeom>
            <a:solidFill>
              <a:srgbClr val="010101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5">
              <a:extLst>
                <a:ext uri="{FF2B5EF4-FFF2-40B4-BE49-F238E27FC236}">
                  <a16:creationId xmlns:a16="http://schemas.microsoft.com/office/drawing/2014/main" id="{0FA45A4F-65C7-4A7C-A9D9-F523160730D2}"/>
                </a:ext>
              </a:extLst>
            </p:cNvPr>
            <p:cNvSpPr/>
            <p:nvPr/>
          </p:nvSpPr>
          <p:spPr>
            <a:xfrm>
              <a:off x="753142" y="2643233"/>
              <a:ext cx="1033566" cy="415171"/>
            </a:xfrm>
            <a:custGeom>
              <a:avLst/>
              <a:gdLst>
                <a:gd name="connsiteX0" fmla="*/ 939649 w 1033566"/>
                <a:gd name="connsiteY0" fmla="*/ 111461 h 415171"/>
                <a:gd name="connsiteX1" fmla="*/ 877608 w 1033566"/>
                <a:gd name="connsiteY1" fmla="*/ 129761 h 415171"/>
                <a:gd name="connsiteX2" fmla="*/ 985634 w 1033566"/>
                <a:gd name="connsiteY2" fmla="*/ 175096 h 415171"/>
                <a:gd name="connsiteX3" fmla="*/ 1033567 w 1033566"/>
                <a:gd name="connsiteY3" fmla="*/ 195580 h 415171"/>
                <a:gd name="connsiteX4" fmla="*/ 890477 w 1033566"/>
                <a:gd name="connsiteY4" fmla="*/ 268659 h 415171"/>
                <a:gd name="connsiteX5" fmla="*/ 782746 w 1033566"/>
                <a:gd name="connsiteY5" fmla="*/ 327159 h 415171"/>
                <a:gd name="connsiteX6" fmla="*/ 640188 w 1033566"/>
                <a:gd name="connsiteY6" fmla="*/ 361278 h 415171"/>
                <a:gd name="connsiteX7" fmla="*/ 599752 w 1033566"/>
                <a:gd name="connsiteY7" fmla="*/ 350889 h 415171"/>
                <a:gd name="connsiteX8" fmla="*/ 208321 w 1033566"/>
                <a:gd name="connsiteY8" fmla="*/ 365823 h 415171"/>
                <a:gd name="connsiteX9" fmla="*/ 79517 w 1033566"/>
                <a:gd name="connsiteY9" fmla="*/ 411218 h 415171"/>
                <a:gd name="connsiteX10" fmla="*/ 29459 w 1033566"/>
                <a:gd name="connsiteY10" fmla="*/ 396814 h 415171"/>
                <a:gd name="connsiteX11" fmla="*/ 28633 w 1033566"/>
                <a:gd name="connsiteY11" fmla="*/ 157328 h 415171"/>
                <a:gd name="connsiteX12" fmla="*/ 131995 w 1033566"/>
                <a:gd name="connsiteY12" fmla="*/ 127400 h 415171"/>
                <a:gd name="connsiteX13" fmla="*/ 662974 w 1033566"/>
                <a:gd name="connsiteY13" fmla="*/ 7036 h 415171"/>
                <a:gd name="connsiteX14" fmla="*/ 864090 w 1033566"/>
                <a:gd name="connsiteY14" fmla="*/ 58570 h 415171"/>
                <a:gd name="connsiteX15" fmla="*/ 939649 w 1033566"/>
                <a:gd name="connsiteY15" fmla="*/ 111461 h 41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3566" h="415171">
                  <a:moveTo>
                    <a:pt x="939649" y="111461"/>
                  </a:moveTo>
                  <a:cubicBezTo>
                    <a:pt x="924478" y="130528"/>
                    <a:pt x="900807" y="120788"/>
                    <a:pt x="877608" y="129761"/>
                  </a:cubicBezTo>
                  <a:cubicBezTo>
                    <a:pt x="910370" y="158036"/>
                    <a:pt x="943427" y="176926"/>
                    <a:pt x="985634" y="175096"/>
                  </a:cubicBezTo>
                  <a:cubicBezTo>
                    <a:pt x="1005055" y="174270"/>
                    <a:pt x="1024122" y="173443"/>
                    <a:pt x="1033567" y="195580"/>
                  </a:cubicBezTo>
                  <a:cubicBezTo>
                    <a:pt x="1003402" y="253488"/>
                    <a:pt x="935694" y="238436"/>
                    <a:pt x="890477" y="268659"/>
                  </a:cubicBezTo>
                  <a:cubicBezTo>
                    <a:pt x="856771" y="291150"/>
                    <a:pt x="814387" y="300004"/>
                    <a:pt x="782746" y="327159"/>
                  </a:cubicBezTo>
                  <a:cubicBezTo>
                    <a:pt x="740776" y="363167"/>
                    <a:pt x="693079" y="372376"/>
                    <a:pt x="640188" y="361278"/>
                  </a:cubicBezTo>
                  <a:cubicBezTo>
                    <a:pt x="626493" y="358386"/>
                    <a:pt x="610673" y="358209"/>
                    <a:pt x="599752" y="350889"/>
                  </a:cubicBezTo>
                  <a:cubicBezTo>
                    <a:pt x="465281" y="260454"/>
                    <a:pt x="337185" y="311988"/>
                    <a:pt x="208321" y="365823"/>
                  </a:cubicBezTo>
                  <a:cubicBezTo>
                    <a:pt x="166410" y="383355"/>
                    <a:pt x="121901" y="394689"/>
                    <a:pt x="79517" y="411218"/>
                  </a:cubicBezTo>
                  <a:cubicBezTo>
                    <a:pt x="57262" y="419895"/>
                    <a:pt x="43213" y="413933"/>
                    <a:pt x="29459" y="396814"/>
                  </a:cubicBezTo>
                  <a:cubicBezTo>
                    <a:pt x="-7789" y="350180"/>
                    <a:pt x="-11508" y="201483"/>
                    <a:pt x="28633" y="157328"/>
                  </a:cubicBezTo>
                  <a:cubicBezTo>
                    <a:pt x="54665" y="128639"/>
                    <a:pt x="96931" y="132771"/>
                    <a:pt x="131995" y="127400"/>
                  </a:cubicBezTo>
                  <a:cubicBezTo>
                    <a:pt x="311979" y="99891"/>
                    <a:pt x="488598" y="58924"/>
                    <a:pt x="662974" y="7036"/>
                  </a:cubicBezTo>
                  <a:cubicBezTo>
                    <a:pt x="739359" y="-15690"/>
                    <a:pt x="805119" y="20673"/>
                    <a:pt x="864090" y="58570"/>
                  </a:cubicBezTo>
                  <a:cubicBezTo>
                    <a:pt x="888824" y="74626"/>
                    <a:pt x="935635" y="65713"/>
                    <a:pt x="939649" y="111461"/>
                  </a:cubicBezTo>
                  <a:close/>
                </a:path>
              </a:pathLst>
            </a:custGeom>
            <a:solidFill>
              <a:srgbClr val="FCCDB7"/>
            </a:solidFill>
            <a:ln w="58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8" name="Graphic 2">
            <a:extLst>
              <a:ext uri="{FF2B5EF4-FFF2-40B4-BE49-F238E27FC236}">
                <a16:creationId xmlns:a16="http://schemas.microsoft.com/office/drawing/2014/main" id="{100FD067-DFCB-4EB6-B9ED-325DA43A258E}"/>
              </a:ext>
            </a:extLst>
          </p:cNvPr>
          <p:cNvSpPr/>
          <p:nvPr/>
        </p:nvSpPr>
        <p:spPr>
          <a:xfrm rot="18900000">
            <a:off x="7792167" y="5761079"/>
            <a:ext cx="623035" cy="985438"/>
          </a:xfrm>
          <a:custGeom>
            <a:avLst/>
            <a:gdLst>
              <a:gd name="connsiteX0" fmla="*/ 531388 w 1115694"/>
              <a:gd name="connsiteY0" fmla="*/ 0 h 1764663"/>
              <a:gd name="connsiteX1" fmla="*/ 707838 w 1115694"/>
              <a:gd name="connsiteY1" fmla="*/ 62157 h 1764663"/>
              <a:gd name="connsiteX2" fmla="*/ 923431 w 1115694"/>
              <a:gd name="connsiteY2" fmla="*/ 496473 h 1764663"/>
              <a:gd name="connsiteX3" fmla="*/ 795046 w 1115694"/>
              <a:gd name="connsiteY3" fmla="*/ 761854 h 1764663"/>
              <a:gd name="connsiteX4" fmla="*/ 785026 w 1115694"/>
              <a:gd name="connsiteY4" fmla="*/ 797238 h 1764663"/>
              <a:gd name="connsiteX5" fmla="*/ 726157 w 1115694"/>
              <a:gd name="connsiteY5" fmla="*/ 962103 h 1764663"/>
              <a:gd name="connsiteX6" fmla="*/ 884133 w 1115694"/>
              <a:gd name="connsiteY6" fmla="*/ 1412702 h 1764663"/>
              <a:gd name="connsiteX7" fmla="*/ 1036315 w 1115694"/>
              <a:gd name="connsiteY7" fmla="*/ 1359312 h 1764663"/>
              <a:gd name="connsiteX8" fmla="*/ 1049154 w 1115694"/>
              <a:gd name="connsiteY8" fmla="*/ 1392974 h 1764663"/>
              <a:gd name="connsiteX9" fmla="*/ 958971 w 1115694"/>
              <a:gd name="connsiteY9" fmla="*/ 1425697 h 1764663"/>
              <a:gd name="connsiteX10" fmla="*/ 967583 w 1115694"/>
              <a:gd name="connsiteY10" fmla="*/ 1453565 h 1764663"/>
              <a:gd name="connsiteX11" fmla="*/ 1043831 w 1115694"/>
              <a:gd name="connsiteY11" fmla="*/ 1427889 h 1764663"/>
              <a:gd name="connsiteX12" fmla="*/ 1055886 w 1115694"/>
              <a:gd name="connsiteY12" fmla="*/ 1462960 h 1764663"/>
              <a:gd name="connsiteX13" fmla="*/ 980891 w 1115694"/>
              <a:gd name="connsiteY13" fmla="*/ 1490515 h 1764663"/>
              <a:gd name="connsiteX14" fmla="*/ 990128 w 1115694"/>
              <a:gd name="connsiteY14" fmla="*/ 1516349 h 1764663"/>
              <a:gd name="connsiteX15" fmla="*/ 1080937 w 1115694"/>
              <a:gd name="connsiteY15" fmla="*/ 1485662 h 1764663"/>
              <a:gd name="connsiteX16" fmla="*/ 1093775 w 1115694"/>
              <a:gd name="connsiteY16" fmla="*/ 1520576 h 1764663"/>
              <a:gd name="connsiteX17" fmla="*/ 1002967 w 1115694"/>
              <a:gd name="connsiteY17" fmla="*/ 1553768 h 1764663"/>
              <a:gd name="connsiteX18" fmla="*/ 1013144 w 1115694"/>
              <a:gd name="connsiteY18" fmla="*/ 1582733 h 1764663"/>
              <a:gd name="connsiteX19" fmla="*/ 1102700 w 1115694"/>
              <a:gd name="connsiteY19" fmla="*/ 1552359 h 1764663"/>
              <a:gd name="connsiteX20" fmla="*/ 1115695 w 1115694"/>
              <a:gd name="connsiteY20" fmla="*/ 1582890 h 1764663"/>
              <a:gd name="connsiteX21" fmla="*/ 881627 w 1115694"/>
              <a:gd name="connsiteY21" fmla="*/ 1665087 h 1764663"/>
              <a:gd name="connsiteX22" fmla="*/ 802092 w 1115694"/>
              <a:gd name="connsiteY22" fmla="*/ 1438065 h 1764663"/>
              <a:gd name="connsiteX23" fmla="*/ 654136 w 1115694"/>
              <a:gd name="connsiteY23" fmla="*/ 1015648 h 1764663"/>
              <a:gd name="connsiteX24" fmla="*/ 625328 w 1115694"/>
              <a:gd name="connsiteY24" fmla="*/ 986684 h 1764663"/>
              <a:gd name="connsiteX25" fmla="*/ 579454 w 1115694"/>
              <a:gd name="connsiteY25" fmla="*/ 1009386 h 1764663"/>
              <a:gd name="connsiteX26" fmla="*/ 581019 w 1115694"/>
              <a:gd name="connsiteY26" fmla="*/ 1028174 h 1764663"/>
              <a:gd name="connsiteX27" fmla="*/ 750268 w 1115694"/>
              <a:gd name="connsiteY27" fmla="*/ 1695931 h 1764663"/>
              <a:gd name="connsiteX28" fmla="*/ 749485 w 1115694"/>
              <a:gd name="connsiteY28" fmla="*/ 1704855 h 1764663"/>
              <a:gd name="connsiteX29" fmla="*/ 516044 w 1115694"/>
              <a:gd name="connsiteY29" fmla="*/ 1764664 h 1764663"/>
              <a:gd name="connsiteX30" fmla="*/ 529509 w 1115694"/>
              <a:gd name="connsiteY30" fmla="*/ 1727244 h 1764663"/>
              <a:gd name="connsiteX31" fmla="*/ 596676 w 1115694"/>
              <a:gd name="connsiteY31" fmla="*/ 1708456 h 1764663"/>
              <a:gd name="connsiteX32" fmla="*/ 590100 w 1115694"/>
              <a:gd name="connsiteY32" fmla="*/ 1678865 h 1764663"/>
              <a:gd name="connsiteX33" fmla="*/ 496317 w 1115694"/>
              <a:gd name="connsiteY33" fmla="*/ 1701724 h 1764663"/>
              <a:gd name="connsiteX34" fmla="*/ 486766 w 1115694"/>
              <a:gd name="connsiteY34" fmla="*/ 1665713 h 1764663"/>
              <a:gd name="connsiteX35" fmla="*/ 578201 w 1115694"/>
              <a:gd name="connsiteY35" fmla="*/ 1641289 h 1764663"/>
              <a:gd name="connsiteX36" fmla="*/ 574443 w 1115694"/>
              <a:gd name="connsiteY36" fmla="*/ 1614360 h 1764663"/>
              <a:gd name="connsiteX37" fmla="*/ 495377 w 1115694"/>
              <a:gd name="connsiteY37" fmla="*/ 1632678 h 1764663"/>
              <a:gd name="connsiteX38" fmla="*/ 485357 w 1115694"/>
              <a:gd name="connsiteY38" fmla="*/ 1597450 h 1764663"/>
              <a:gd name="connsiteX39" fmla="*/ 541564 w 1115694"/>
              <a:gd name="connsiteY39" fmla="*/ 1582107 h 1764663"/>
              <a:gd name="connsiteX40" fmla="*/ 553620 w 1115694"/>
              <a:gd name="connsiteY40" fmla="*/ 1548288 h 1764663"/>
              <a:gd name="connsiteX41" fmla="*/ 464064 w 1115694"/>
              <a:gd name="connsiteY41" fmla="*/ 1570521 h 1764663"/>
              <a:gd name="connsiteX42" fmla="*/ 453730 w 1115694"/>
              <a:gd name="connsiteY42" fmla="*/ 1535920 h 1764663"/>
              <a:gd name="connsiteX43" fmla="*/ 581959 w 1115694"/>
              <a:gd name="connsiteY43" fmla="*/ 1503510 h 1764663"/>
              <a:gd name="connsiteX44" fmla="*/ 604191 w 1115694"/>
              <a:gd name="connsiteY44" fmla="*/ 1466091 h 1764663"/>
              <a:gd name="connsiteX45" fmla="*/ 499605 w 1115694"/>
              <a:gd name="connsiteY45" fmla="*/ 1054634 h 1764663"/>
              <a:gd name="connsiteX46" fmla="*/ 471892 w 1115694"/>
              <a:gd name="connsiteY46" fmla="*/ 1027547 h 1764663"/>
              <a:gd name="connsiteX47" fmla="*/ 408796 w 1115694"/>
              <a:gd name="connsiteY47" fmla="*/ 1002027 h 1764663"/>
              <a:gd name="connsiteX48" fmla="*/ 374038 w 1115694"/>
              <a:gd name="connsiteY48" fmla="*/ 1016431 h 1764663"/>
              <a:gd name="connsiteX49" fmla="*/ 312194 w 1115694"/>
              <a:gd name="connsiteY49" fmla="*/ 1338802 h 1764663"/>
              <a:gd name="connsiteX50" fmla="*/ 242522 w 1115694"/>
              <a:gd name="connsiteY50" fmla="*/ 1701567 h 1764663"/>
              <a:gd name="connsiteX51" fmla="*/ 102708 w 1115694"/>
              <a:gd name="connsiteY51" fmla="*/ 1675107 h 1764663"/>
              <a:gd name="connsiteX52" fmla="*/ 0 w 1115694"/>
              <a:gd name="connsiteY52" fmla="*/ 1657259 h 1764663"/>
              <a:gd name="connsiteX53" fmla="*/ 0 w 1115694"/>
              <a:gd name="connsiteY53" fmla="*/ 1636749 h 1764663"/>
              <a:gd name="connsiteX54" fmla="*/ 22232 w 1115694"/>
              <a:gd name="connsiteY54" fmla="*/ 1625163 h 1764663"/>
              <a:gd name="connsiteX55" fmla="*/ 100203 w 1115694"/>
              <a:gd name="connsiteY55" fmla="*/ 1639254 h 1764663"/>
              <a:gd name="connsiteX56" fmla="*/ 105996 w 1115694"/>
              <a:gd name="connsiteY56" fmla="*/ 1609349 h 1764663"/>
              <a:gd name="connsiteX57" fmla="*/ 12369 w 1115694"/>
              <a:gd name="connsiteY57" fmla="*/ 1590561 h 1764663"/>
              <a:gd name="connsiteX58" fmla="*/ 18631 w 1115694"/>
              <a:gd name="connsiteY58" fmla="*/ 1553925 h 1764663"/>
              <a:gd name="connsiteX59" fmla="*/ 113354 w 1115694"/>
              <a:gd name="connsiteY59" fmla="*/ 1570677 h 1764663"/>
              <a:gd name="connsiteX60" fmla="*/ 118834 w 1115694"/>
              <a:gd name="connsiteY60" fmla="*/ 1544218 h 1764663"/>
              <a:gd name="connsiteX61" fmla="*/ 40081 w 1115694"/>
              <a:gd name="connsiteY61" fmla="*/ 1526995 h 1764663"/>
              <a:gd name="connsiteX62" fmla="*/ 47753 w 1115694"/>
              <a:gd name="connsiteY62" fmla="*/ 1491298 h 1764663"/>
              <a:gd name="connsiteX63" fmla="*/ 126193 w 1115694"/>
              <a:gd name="connsiteY63" fmla="*/ 1504919 h 1764663"/>
              <a:gd name="connsiteX64" fmla="*/ 131203 w 1115694"/>
              <a:gd name="connsiteY64" fmla="*/ 1477364 h 1764663"/>
              <a:gd name="connsiteX65" fmla="*/ 36793 w 1115694"/>
              <a:gd name="connsiteY65" fmla="*/ 1457010 h 1764663"/>
              <a:gd name="connsiteX66" fmla="*/ 44465 w 1115694"/>
              <a:gd name="connsiteY66" fmla="*/ 1422409 h 1764663"/>
              <a:gd name="connsiteX67" fmla="*/ 201971 w 1115694"/>
              <a:gd name="connsiteY67" fmla="*/ 1452313 h 1764663"/>
              <a:gd name="connsiteX68" fmla="*/ 214496 w 1115694"/>
              <a:gd name="connsiteY68" fmla="*/ 1393601 h 1764663"/>
              <a:gd name="connsiteX69" fmla="*/ 288709 w 1115694"/>
              <a:gd name="connsiteY69" fmla="*/ 1006568 h 1764663"/>
              <a:gd name="connsiteX70" fmla="*/ 273835 w 1115694"/>
              <a:gd name="connsiteY70" fmla="*/ 969305 h 1764663"/>
              <a:gd name="connsiteX71" fmla="*/ 210895 w 1115694"/>
              <a:gd name="connsiteY71" fmla="*/ 825107 h 1764663"/>
              <a:gd name="connsiteX72" fmla="*/ 197118 w 1115694"/>
              <a:gd name="connsiteY72" fmla="*/ 792071 h 1764663"/>
              <a:gd name="connsiteX73" fmla="*/ 40864 w 1115694"/>
              <a:gd name="connsiteY73" fmla="*/ 375604 h 1764663"/>
              <a:gd name="connsiteX74" fmla="*/ 298416 w 1115694"/>
              <a:gd name="connsiteY74" fmla="*/ 38515 h 1764663"/>
              <a:gd name="connsiteX75" fmla="*/ 424139 w 1115694"/>
              <a:gd name="connsiteY75" fmla="*/ 0 h 1764663"/>
              <a:gd name="connsiteX76" fmla="*/ 531388 w 1115694"/>
              <a:gd name="connsiteY76" fmla="*/ 0 h 1764663"/>
              <a:gd name="connsiteX77" fmla="*/ 257239 w 1115694"/>
              <a:gd name="connsiteY77" fmla="*/ 730540 h 1764663"/>
              <a:gd name="connsiteX78" fmla="*/ 424139 w 1115694"/>
              <a:gd name="connsiteY78" fmla="*/ 702985 h 1764663"/>
              <a:gd name="connsiteX79" fmla="*/ 509312 w 1115694"/>
              <a:gd name="connsiteY79" fmla="*/ 721146 h 1764663"/>
              <a:gd name="connsiteX80" fmla="*/ 543287 w 1115694"/>
              <a:gd name="connsiteY80" fmla="*/ 710187 h 1764663"/>
              <a:gd name="connsiteX81" fmla="*/ 709091 w 1115694"/>
              <a:gd name="connsiteY81" fmla="*/ 698601 h 1764663"/>
              <a:gd name="connsiteX82" fmla="*/ 741030 w 1115694"/>
              <a:gd name="connsiteY82" fmla="*/ 693747 h 1764663"/>
              <a:gd name="connsiteX83" fmla="*/ 831996 w 1115694"/>
              <a:gd name="connsiteY83" fmla="*/ 373255 h 1764663"/>
              <a:gd name="connsiteX84" fmla="*/ 407230 w 1115694"/>
              <a:gd name="connsiteY84" fmla="*/ 93314 h 1764663"/>
              <a:gd name="connsiteX85" fmla="*/ 129324 w 1115694"/>
              <a:gd name="connsiteY85" fmla="*/ 366053 h 1764663"/>
              <a:gd name="connsiteX86" fmla="*/ 257239 w 1115694"/>
              <a:gd name="connsiteY86" fmla="*/ 730540 h 1764663"/>
              <a:gd name="connsiteX87" fmla="*/ 650535 w 1115694"/>
              <a:gd name="connsiteY87" fmla="*/ 901981 h 1764663"/>
              <a:gd name="connsiteX88" fmla="*/ 701732 w 1115694"/>
              <a:gd name="connsiteY88" fmla="*/ 834970 h 1764663"/>
              <a:gd name="connsiteX89" fmla="*/ 652883 w 1115694"/>
              <a:gd name="connsiteY89" fmla="*/ 859551 h 1764663"/>
              <a:gd name="connsiteX90" fmla="*/ 650535 w 1115694"/>
              <a:gd name="connsiteY90" fmla="*/ 901981 h 1764663"/>
              <a:gd name="connsiteX91" fmla="*/ 296068 w 1115694"/>
              <a:gd name="connsiteY91" fmla="*/ 857673 h 1764663"/>
              <a:gd name="connsiteX92" fmla="*/ 345386 w 1115694"/>
              <a:gd name="connsiteY92" fmla="*/ 908713 h 1764663"/>
              <a:gd name="connsiteX93" fmla="*/ 296068 w 1115694"/>
              <a:gd name="connsiteY93" fmla="*/ 857673 h 1764663"/>
              <a:gd name="connsiteX94" fmla="*/ 479251 w 1115694"/>
              <a:gd name="connsiteY94" fmla="*/ 947385 h 1764663"/>
              <a:gd name="connsiteX95" fmla="*/ 524186 w 1115694"/>
              <a:gd name="connsiteY95" fmla="*/ 944411 h 1764663"/>
              <a:gd name="connsiteX96" fmla="*/ 502892 w 1115694"/>
              <a:gd name="connsiteY96" fmla="*/ 913254 h 1764663"/>
              <a:gd name="connsiteX97" fmla="*/ 479251 w 1115694"/>
              <a:gd name="connsiteY97" fmla="*/ 947385 h 176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15694" h="1764663">
                <a:moveTo>
                  <a:pt x="531388" y="0"/>
                </a:move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ubicBezTo>
                  <a:pt x="459837" y="0"/>
                  <a:pt x="495690" y="0"/>
                  <a:pt x="531388" y="0"/>
                </a:cubicBezTo>
                <a:close/>
                <a:moveTo>
                  <a:pt x="257239" y="730540"/>
                </a:move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cubicBezTo>
                  <a:pt x="259118" y="124784"/>
                  <a:pt x="162829" y="218724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lose/>
                <a:moveTo>
                  <a:pt x="650535" y="901981"/>
                </a:moveTo>
                <a:cubicBezTo>
                  <a:pt x="689050" y="892900"/>
                  <a:pt x="708778" y="866440"/>
                  <a:pt x="701732" y="834970"/>
                </a:cubicBez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479251" y="947385"/>
                </a:move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ubicBezTo>
                  <a:pt x="495690" y="923900"/>
                  <a:pt x="489115" y="933294"/>
                  <a:pt x="479251" y="947385"/>
                </a:cubicBezTo>
                <a:close/>
              </a:path>
            </a:pathLst>
          </a:custGeom>
          <a:solidFill>
            <a:schemeClr val="accent2"/>
          </a:solidFill>
          <a:ln w="155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9" name="Group 3">
            <a:extLst>
              <a:ext uri="{FF2B5EF4-FFF2-40B4-BE49-F238E27FC236}">
                <a16:creationId xmlns:a16="http://schemas.microsoft.com/office/drawing/2014/main" id="{F4D0D50E-DD5D-49E2-8A45-C88C7029E620}"/>
              </a:ext>
            </a:extLst>
          </p:cNvPr>
          <p:cNvGrpSpPr/>
          <p:nvPr/>
        </p:nvGrpSpPr>
        <p:grpSpPr>
          <a:xfrm>
            <a:off x="8779390" y="5462258"/>
            <a:ext cx="1202128" cy="1133308"/>
            <a:chOff x="6147528" y="2847291"/>
            <a:chExt cx="1195422" cy="1126985"/>
          </a:xfrm>
          <a:solidFill>
            <a:schemeClr val="accent2"/>
          </a:solidFill>
        </p:grpSpPr>
        <p:sp>
          <p:nvSpPr>
            <p:cNvPr id="110" name="Freeform: Shape 4">
              <a:extLst>
                <a:ext uri="{FF2B5EF4-FFF2-40B4-BE49-F238E27FC236}">
                  <a16:creationId xmlns:a16="http://schemas.microsoft.com/office/drawing/2014/main" id="{48A8AE97-A6CC-4CD4-85B6-3B9C9CFB7C40}"/>
                </a:ext>
              </a:extLst>
            </p:cNvPr>
            <p:cNvSpPr/>
            <p:nvPr/>
          </p:nvSpPr>
          <p:spPr>
            <a:xfrm rot="1496729">
              <a:off x="6574951" y="2847291"/>
              <a:ext cx="767999" cy="558728"/>
            </a:xfrm>
            <a:custGeom>
              <a:avLst/>
              <a:gdLst>
                <a:gd name="connsiteX0" fmla="*/ 1428658 w 1445031"/>
                <a:gd name="connsiteY0" fmla="*/ 18855 h 1051276"/>
                <a:gd name="connsiteX1" fmla="*/ 1444406 w 1445031"/>
                <a:gd name="connsiteY1" fmla="*/ 153540 h 1051276"/>
                <a:gd name="connsiteX2" fmla="*/ 1411029 w 1445031"/>
                <a:gd name="connsiteY2" fmla="*/ 289809 h 1051276"/>
                <a:gd name="connsiteX3" fmla="*/ 1263290 w 1445031"/>
                <a:gd name="connsiteY3" fmla="*/ 442786 h 1051276"/>
                <a:gd name="connsiteX4" fmla="*/ 1207160 w 1445031"/>
                <a:gd name="connsiteY4" fmla="*/ 471478 h 1051276"/>
                <a:gd name="connsiteX5" fmla="*/ 1143395 w 1445031"/>
                <a:gd name="connsiteY5" fmla="*/ 497478 h 1051276"/>
                <a:gd name="connsiteX6" fmla="*/ 1059752 w 1445031"/>
                <a:gd name="connsiteY6" fmla="*/ 536607 h 1051276"/>
                <a:gd name="connsiteX7" fmla="*/ 976257 w 1445031"/>
                <a:gd name="connsiteY7" fmla="*/ 621060 h 1051276"/>
                <a:gd name="connsiteX8" fmla="*/ 1061817 w 1445031"/>
                <a:gd name="connsiteY8" fmla="*/ 439540 h 1051276"/>
                <a:gd name="connsiteX9" fmla="*/ 1188535 w 1445031"/>
                <a:gd name="connsiteY9" fmla="*/ 284240 h 1051276"/>
                <a:gd name="connsiteX10" fmla="*/ 946016 w 1445031"/>
                <a:gd name="connsiteY10" fmla="*/ 592368 h 1051276"/>
                <a:gd name="connsiteX11" fmla="*/ 909358 w 1445031"/>
                <a:gd name="connsiteY11" fmla="*/ 440720 h 1051276"/>
                <a:gd name="connsiteX12" fmla="*/ 909542 w 1445031"/>
                <a:gd name="connsiteY12" fmla="*/ 359327 h 1051276"/>
                <a:gd name="connsiteX13" fmla="*/ 949224 w 1445031"/>
                <a:gd name="connsiteY13" fmla="*/ 262666 h 1051276"/>
                <a:gd name="connsiteX14" fmla="*/ 1078118 w 1445031"/>
                <a:gd name="connsiteY14" fmla="*/ 172459 h 1051276"/>
                <a:gd name="connsiteX15" fmla="*/ 1271293 w 1445031"/>
                <a:gd name="connsiteY15" fmla="*/ 120975 h 1051276"/>
                <a:gd name="connsiteX16" fmla="*/ 1383259 w 1445031"/>
                <a:gd name="connsiteY16" fmla="*/ 72663 h 1051276"/>
                <a:gd name="connsiteX17" fmla="*/ 1428658 w 1445031"/>
                <a:gd name="connsiteY17" fmla="*/ 18855 h 1051276"/>
                <a:gd name="connsiteX18" fmla="*/ 166 w 1445031"/>
                <a:gd name="connsiteY18" fmla="*/ 0 h 1051276"/>
                <a:gd name="connsiteX19" fmla="*/ 220147 w 1445031"/>
                <a:gd name="connsiteY19" fmla="*/ 58766 h 1051276"/>
                <a:gd name="connsiteX20" fmla="*/ 482896 w 1445031"/>
                <a:gd name="connsiteY20" fmla="*/ 36780 h 1051276"/>
                <a:gd name="connsiteX21" fmla="*/ 686477 w 1445031"/>
                <a:gd name="connsiteY21" fmla="*/ 74704 h 1051276"/>
                <a:gd name="connsiteX22" fmla="*/ 842644 w 1445031"/>
                <a:gd name="connsiteY22" fmla="*/ 269105 h 1051276"/>
                <a:gd name="connsiteX23" fmla="*/ 867874 w 1445031"/>
                <a:gd name="connsiteY23" fmla="*/ 395721 h 1051276"/>
                <a:gd name="connsiteX24" fmla="*/ 870345 w 1445031"/>
                <a:gd name="connsiteY24" fmla="*/ 457275 h 1051276"/>
                <a:gd name="connsiteX25" fmla="*/ 874900 w 1445031"/>
                <a:gd name="connsiteY25" fmla="*/ 513438 h 1051276"/>
                <a:gd name="connsiteX26" fmla="*/ 829617 w 1445031"/>
                <a:gd name="connsiteY26" fmla="*/ 463337 h 1051276"/>
                <a:gd name="connsiteX27" fmla="*/ 730391 w 1445031"/>
                <a:gd name="connsiteY27" fmla="*/ 372495 h 1051276"/>
                <a:gd name="connsiteX28" fmla="*/ 437207 w 1445031"/>
                <a:gd name="connsiteY28" fmla="*/ 228906 h 1051276"/>
                <a:gd name="connsiteX29" fmla="*/ 426415 w 1445031"/>
                <a:gd name="connsiteY29" fmla="*/ 228692 h 1051276"/>
                <a:gd name="connsiteX30" fmla="*/ 426274 w 1445031"/>
                <a:gd name="connsiteY30" fmla="*/ 228624 h 1051276"/>
                <a:gd name="connsiteX31" fmla="*/ 426118 w 1445031"/>
                <a:gd name="connsiteY31" fmla="*/ 229070 h 1051276"/>
                <a:gd name="connsiteX32" fmla="*/ 426415 w 1445031"/>
                <a:gd name="connsiteY32" fmla="*/ 228692 h 1051276"/>
                <a:gd name="connsiteX33" fmla="*/ 535955 w 1445031"/>
                <a:gd name="connsiteY33" fmla="*/ 283971 h 1051276"/>
                <a:gd name="connsiteX34" fmla="*/ 1045428 w 1445031"/>
                <a:gd name="connsiteY34" fmla="*/ 865128 h 1051276"/>
                <a:gd name="connsiteX35" fmla="*/ 1087578 w 1445031"/>
                <a:gd name="connsiteY35" fmla="*/ 986821 h 1051276"/>
                <a:gd name="connsiteX36" fmla="*/ 1095351 w 1445031"/>
                <a:gd name="connsiteY36" fmla="*/ 1012624 h 1051276"/>
                <a:gd name="connsiteX37" fmla="*/ 1096035 w 1445031"/>
                <a:gd name="connsiteY37" fmla="*/ 1015239 h 1051276"/>
                <a:gd name="connsiteX38" fmla="*/ 1035073 w 1445031"/>
                <a:gd name="connsiteY38" fmla="*/ 1047847 h 1051276"/>
                <a:gd name="connsiteX39" fmla="*/ 1026734 w 1445031"/>
                <a:gd name="connsiteY39" fmla="*/ 1051276 h 1051276"/>
                <a:gd name="connsiteX40" fmla="*/ 1005318 w 1445031"/>
                <a:gd name="connsiteY40" fmla="*/ 946425 h 1051276"/>
                <a:gd name="connsiteX41" fmla="*/ 916036 w 1445031"/>
                <a:gd name="connsiteY41" fmla="*/ 719587 h 1051276"/>
                <a:gd name="connsiteX42" fmla="*/ 673859 w 1445031"/>
                <a:gd name="connsiteY42" fmla="*/ 519442 h 1051276"/>
                <a:gd name="connsiteX43" fmla="*/ 478293 w 1445031"/>
                <a:gd name="connsiteY43" fmla="*/ 477081 h 1051276"/>
                <a:gd name="connsiteX44" fmla="*/ 9507 w 1445031"/>
                <a:gd name="connsiteY44" fmla="*/ 61513 h 1051276"/>
                <a:gd name="connsiteX45" fmla="*/ 50 w 1445031"/>
                <a:gd name="connsiteY45" fmla="*/ 5869 h 1051276"/>
                <a:gd name="connsiteX46" fmla="*/ 166 w 1445031"/>
                <a:gd name="connsiteY46" fmla="*/ 0 h 105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445031" h="1051276">
                  <a:moveTo>
                    <a:pt x="1428658" y="18855"/>
                  </a:moveTo>
                  <a:cubicBezTo>
                    <a:pt x="1441161" y="65214"/>
                    <a:pt x="1447061" y="119869"/>
                    <a:pt x="1444406" y="153540"/>
                  </a:cubicBezTo>
                  <a:cubicBezTo>
                    <a:pt x="1440902" y="200856"/>
                    <a:pt x="1433047" y="247509"/>
                    <a:pt x="1411029" y="289809"/>
                  </a:cubicBezTo>
                  <a:cubicBezTo>
                    <a:pt x="1377101" y="355086"/>
                    <a:pt x="1326760" y="404763"/>
                    <a:pt x="1263290" y="442786"/>
                  </a:cubicBezTo>
                  <a:cubicBezTo>
                    <a:pt x="1244961" y="453776"/>
                    <a:pt x="1216749" y="467200"/>
                    <a:pt x="1207160" y="471478"/>
                  </a:cubicBezTo>
                  <a:cubicBezTo>
                    <a:pt x="1195027" y="476382"/>
                    <a:pt x="1160581" y="490139"/>
                    <a:pt x="1143395" y="497478"/>
                  </a:cubicBezTo>
                  <a:cubicBezTo>
                    <a:pt x="1115072" y="509537"/>
                    <a:pt x="1089108" y="513741"/>
                    <a:pt x="1059752" y="536607"/>
                  </a:cubicBezTo>
                  <a:cubicBezTo>
                    <a:pt x="1013911" y="572564"/>
                    <a:pt x="1000082" y="588607"/>
                    <a:pt x="976257" y="621060"/>
                  </a:cubicBezTo>
                  <a:cubicBezTo>
                    <a:pt x="998938" y="557702"/>
                    <a:pt x="1026635" y="496888"/>
                    <a:pt x="1061817" y="439540"/>
                  </a:cubicBezTo>
                  <a:cubicBezTo>
                    <a:pt x="1097037" y="382081"/>
                    <a:pt x="1138712" y="329897"/>
                    <a:pt x="1188535" y="284240"/>
                  </a:cubicBezTo>
                  <a:cubicBezTo>
                    <a:pt x="1106884" y="325656"/>
                    <a:pt x="1002109" y="413355"/>
                    <a:pt x="946016" y="592368"/>
                  </a:cubicBezTo>
                  <a:cubicBezTo>
                    <a:pt x="927023" y="541955"/>
                    <a:pt x="919426" y="491023"/>
                    <a:pt x="909358" y="440720"/>
                  </a:cubicBezTo>
                  <a:cubicBezTo>
                    <a:pt x="906777" y="425968"/>
                    <a:pt x="906998" y="386212"/>
                    <a:pt x="909542" y="359327"/>
                  </a:cubicBezTo>
                  <a:cubicBezTo>
                    <a:pt x="912935" y="323628"/>
                    <a:pt x="928867" y="291764"/>
                    <a:pt x="949224" y="262666"/>
                  </a:cubicBezTo>
                  <a:cubicBezTo>
                    <a:pt x="981089" y="217083"/>
                    <a:pt x="1027962" y="191931"/>
                    <a:pt x="1078118" y="172459"/>
                  </a:cubicBezTo>
                  <a:cubicBezTo>
                    <a:pt x="1140555" y="148229"/>
                    <a:pt x="1207418" y="140042"/>
                    <a:pt x="1271293" y="120975"/>
                  </a:cubicBezTo>
                  <a:cubicBezTo>
                    <a:pt x="1310422" y="109321"/>
                    <a:pt x="1349219" y="96377"/>
                    <a:pt x="1383259" y="72663"/>
                  </a:cubicBezTo>
                  <a:cubicBezTo>
                    <a:pt x="1402216" y="59460"/>
                    <a:pt x="1417446" y="42864"/>
                    <a:pt x="1428658" y="18855"/>
                  </a:cubicBezTo>
                  <a:close/>
                  <a:moveTo>
                    <a:pt x="166" y="0"/>
                  </a:moveTo>
                  <a:cubicBezTo>
                    <a:pt x="62497" y="64142"/>
                    <a:pt x="142096" y="60378"/>
                    <a:pt x="220147" y="58766"/>
                  </a:cubicBezTo>
                  <a:cubicBezTo>
                    <a:pt x="308097" y="56939"/>
                    <a:pt x="394913" y="39400"/>
                    <a:pt x="482896" y="36780"/>
                  </a:cubicBezTo>
                  <a:cubicBezTo>
                    <a:pt x="553532" y="34659"/>
                    <a:pt x="622469" y="41900"/>
                    <a:pt x="686477" y="74704"/>
                  </a:cubicBezTo>
                  <a:cubicBezTo>
                    <a:pt x="764094" y="114472"/>
                    <a:pt x="815497" y="187757"/>
                    <a:pt x="842644" y="269105"/>
                  </a:cubicBezTo>
                  <a:cubicBezTo>
                    <a:pt x="856291" y="310045"/>
                    <a:pt x="864280" y="352791"/>
                    <a:pt x="867874" y="395721"/>
                  </a:cubicBezTo>
                  <a:cubicBezTo>
                    <a:pt x="869594" y="416196"/>
                    <a:pt x="870257" y="436771"/>
                    <a:pt x="870345" y="457275"/>
                  </a:cubicBezTo>
                  <a:cubicBezTo>
                    <a:pt x="870398" y="471259"/>
                    <a:pt x="864581" y="501947"/>
                    <a:pt x="874900" y="513438"/>
                  </a:cubicBezTo>
                  <a:cubicBezTo>
                    <a:pt x="858392" y="495061"/>
                    <a:pt x="844578" y="478664"/>
                    <a:pt x="829617" y="463337"/>
                  </a:cubicBezTo>
                  <a:cubicBezTo>
                    <a:pt x="811603" y="444906"/>
                    <a:pt x="737027" y="377660"/>
                    <a:pt x="730391" y="372495"/>
                  </a:cubicBezTo>
                  <a:cubicBezTo>
                    <a:pt x="642561" y="304497"/>
                    <a:pt x="544660" y="256917"/>
                    <a:pt x="437207" y="228906"/>
                  </a:cubicBezTo>
                  <a:cubicBezTo>
                    <a:pt x="433844" y="228022"/>
                    <a:pt x="429930" y="223694"/>
                    <a:pt x="426415" y="228692"/>
                  </a:cubicBezTo>
                  <a:cubicBezTo>
                    <a:pt x="426368" y="228670"/>
                    <a:pt x="426321" y="228647"/>
                    <a:pt x="426274" y="228624"/>
                  </a:cubicBezTo>
                  <a:cubicBezTo>
                    <a:pt x="426207" y="228766"/>
                    <a:pt x="426221" y="228917"/>
                    <a:pt x="426118" y="229070"/>
                  </a:cubicBezTo>
                  <a:cubicBezTo>
                    <a:pt x="426118" y="229070"/>
                    <a:pt x="426415" y="228692"/>
                    <a:pt x="426415" y="228692"/>
                  </a:cubicBezTo>
                  <a:cubicBezTo>
                    <a:pt x="463773" y="245411"/>
                    <a:pt x="500579" y="263226"/>
                    <a:pt x="535955" y="283971"/>
                  </a:cubicBezTo>
                  <a:cubicBezTo>
                    <a:pt x="760097" y="415154"/>
                    <a:pt x="943465" y="626538"/>
                    <a:pt x="1045428" y="865128"/>
                  </a:cubicBezTo>
                  <a:cubicBezTo>
                    <a:pt x="1062329" y="904646"/>
                    <a:pt x="1076392" y="945323"/>
                    <a:pt x="1087578" y="986821"/>
                  </a:cubicBezTo>
                  <a:cubicBezTo>
                    <a:pt x="1089031" y="992204"/>
                    <a:pt x="1092038" y="1001509"/>
                    <a:pt x="1095351" y="1012624"/>
                  </a:cubicBezTo>
                  <a:lnTo>
                    <a:pt x="1096035" y="1015239"/>
                  </a:lnTo>
                  <a:lnTo>
                    <a:pt x="1035073" y="1047847"/>
                  </a:lnTo>
                  <a:lnTo>
                    <a:pt x="1026734" y="1051276"/>
                  </a:lnTo>
                  <a:lnTo>
                    <a:pt x="1005318" y="946425"/>
                  </a:lnTo>
                  <a:cubicBezTo>
                    <a:pt x="984277" y="867300"/>
                    <a:pt x="957712" y="790362"/>
                    <a:pt x="916036" y="719587"/>
                  </a:cubicBezTo>
                  <a:cubicBezTo>
                    <a:pt x="859655" y="623810"/>
                    <a:pt x="781068" y="554070"/>
                    <a:pt x="673859" y="519442"/>
                  </a:cubicBezTo>
                  <a:cubicBezTo>
                    <a:pt x="610094" y="498834"/>
                    <a:pt x="544145" y="487877"/>
                    <a:pt x="478293" y="477081"/>
                  </a:cubicBezTo>
                  <a:cubicBezTo>
                    <a:pt x="254112" y="440297"/>
                    <a:pt x="64247" y="286790"/>
                    <a:pt x="9507" y="61513"/>
                  </a:cubicBezTo>
                  <a:cubicBezTo>
                    <a:pt x="5072" y="43210"/>
                    <a:pt x="1717" y="24643"/>
                    <a:pt x="50" y="5869"/>
                  </a:cubicBezTo>
                  <a:cubicBezTo>
                    <a:pt x="-94" y="4355"/>
                    <a:pt x="113" y="2836"/>
                    <a:pt x="166" y="0"/>
                  </a:cubicBezTo>
                  <a:close/>
                </a:path>
              </a:pathLst>
            </a:custGeom>
            <a:grpFill/>
            <a:ln w="5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1" name="Freeform: Shape 5">
              <a:extLst>
                <a:ext uri="{FF2B5EF4-FFF2-40B4-BE49-F238E27FC236}">
                  <a16:creationId xmlns:a16="http://schemas.microsoft.com/office/drawing/2014/main" id="{75ECBBDA-6F92-4708-8A42-5FC04EF966C6}"/>
                </a:ext>
              </a:extLst>
            </p:cNvPr>
            <p:cNvSpPr/>
            <p:nvPr/>
          </p:nvSpPr>
          <p:spPr>
            <a:xfrm>
              <a:off x="6147528" y="3109554"/>
              <a:ext cx="1117182" cy="864722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04076 w 1180071"/>
                <a:gd name="connsiteY25" fmla="*/ 50816 h 913398"/>
                <a:gd name="connsiteX26" fmla="*/ 944140 w 1180071"/>
                <a:gd name="connsiteY26" fmla="*/ 90880 h 913398"/>
                <a:gd name="connsiteX27" fmla="*/ 943551 w 1180071"/>
                <a:gd name="connsiteY27" fmla="*/ 199878 h 913398"/>
                <a:gd name="connsiteX28" fmla="*/ 976545 w 1180071"/>
                <a:gd name="connsiteY28" fmla="*/ 262330 h 913398"/>
                <a:gd name="connsiteX29" fmla="*/ 1144460 w 1180071"/>
                <a:gd name="connsiteY29" fmla="*/ 381933 h 913398"/>
                <a:gd name="connsiteX30" fmla="*/ 1179810 w 1180071"/>
                <a:gd name="connsiteY30" fmla="*/ 429656 h 913398"/>
                <a:gd name="connsiteX31" fmla="*/ 1155065 w 1180071"/>
                <a:gd name="connsiteY31" fmla="*/ 482682 h 913398"/>
                <a:gd name="connsiteX32" fmla="*/ 1079651 w 1180071"/>
                <a:gd name="connsiteY32" fmla="*/ 482682 h 913398"/>
                <a:gd name="connsiteX33" fmla="*/ 978902 w 1180071"/>
                <a:gd name="connsiteY33" fmla="*/ 411392 h 913398"/>
                <a:gd name="connsiteX34" fmla="*/ 949443 w 1180071"/>
                <a:gd name="connsiteY34" fmla="*/ 395484 h 913398"/>
                <a:gd name="connsiteX35" fmla="*/ 944140 w 1180071"/>
                <a:gd name="connsiteY35" fmla="*/ 427888 h 913398"/>
                <a:gd name="connsiteX36" fmla="*/ 944140 w 1180071"/>
                <a:gd name="connsiteY36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4140 w 1180071"/>
                <a:gd name="connsiteY25" fmla="*/ 90880 h 913398"/>
                <a:gd name="connsiteX26" fmla="*/ 943551 w 1180071"/>
                <a:gd name="connsiteY26" fmla="*/ 199878 h 913398"/>
                <a:gd name="connsiteX27" fmla="*/ 976545 w 1180071"/>
                <a:gd name="connsiteY27" fmla="*/ 262330 h 913398"/>
                <a:gd name="connsiteX28" fmla="*/ 1144460 w 1180071"/>
                <a:gd name="connsiteY28" fmla="*/ 381933 h 913398"/>
                <a:gd name="connsiteX29" fmla="*/ 1179810 w 1180071"/>
                <a:gd name="connsiteY29" fmla="*/ 429656 h 913398"/>
                <a:gd name="connsiteX30" fmla="*/ 1155065 w 1180071"/>
                <a:gd name="connsiteY30" fmla="*/ 482682 h 913398"/>
                <a:gd name="connsiteX31" fmla="*/ 1079651 w 1180071"/>
                <a:gd name="connsiteY31" fmla="*/ 482682 h 913398"/>
                <a:gd name="connsiteX32" fmla="*/ 978902 w 1180071"/>
                <a:gd name="connsiteY32" fmla="*/ 411392 h 913398"/>
                <a:gd name="connsiteX33" fmla="*/ 949443 w 1180071"/>
                <a:gd name="connsiteY33" fmla="*/ 395484 h 913398"/>
                <a:gd name="connsiteX34" fmla="*/ 944140 w 1180071"/>
                <a:gd name="connsiteY34" fmla="*/ 427888 h 913398"/>
                <a:gd name="connsiteX35" fmla="*/ 944140 w 1180071"/>
                <a:gd name="connsiteY35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3551 w 1180071"/>
                <a:gd name="connsiteY25" fmla="*/ 199878 h 913398"/>
                <a:gd name="connsiteX26" fmla="*/ 976545 w 1180071"/>
                <a:gd name="connsiteY26" fmla="*/ 262330 h 913398"/>
                <a:gd name="connsiteX27" fmla="*/ 1144460 w 1180071"/>
                <a:gd name="connsiteY27" fmla="*/ 381933 h 913398"/>
                <a:gd name="connsiteX28" fmla="*/ 1179810 w 1180071"/>
                <a:gd name="connsiteY28" fmla="*/ 429656 h 913398"/>
                <a:gd name="connsiteX29" fmla="*/ 1155065 w 1180071"/>
                <a:gd name="connsiteY29" fmla="*/ 482682 h 913398"/>
                <a:gd name="connsiteX30" fmla="*/ 1079651 w 1180071"/>
                <a:gd name="connsiteY30" fmla="*/ 482682 h 913398"/>
                <a:gd name="connsiteX31" fmla="*/ 978902 w 1180071"/>
                <a:gd name="connsiteY31" fmla="*/ 411392 h 913398"/>
                <a:gd name="connsiteX32" fmla="*/ 949443 w 1180071"/>
                <a:gd name="connsiteY32" fmla="*/ 395484 h 913398"/>
                <a:gd name="connsiteX33" fmla="*/ 944140 w 1180071"/>
                <a:gd name="connsiteY33" fmla="*/ 427888 h 913398"/>
                <a:gd name="connsiteX34" fmla="*/ 944140 w 1180071"/>
                <a:gd name="connsiteY34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76545 w 1180071"/>
                <a:gd name="connsiteY25" fmla="*/ 262330 h 913398"/>
                <a:gd name="connsiteX26" fmla="*/ 1144460 w 1180071"/>
                <a:gd name="connsiteY26" fmla="*/ 381933 h 913398"/>
                <a:gd name="connsiteX27" fmla="*/ 1179810 w 1180071"/>
                <a:gd name="connsiteY27" fmla="*/ 429656 h 913398"/>
                <a:gd name="connsiteX28" fmla="*/ 1155065 w 1180071"/>
                <a:gd name="connsiteY28" fmla="*/ 482682 h 913398"/>
                <a:gd name="connsiteX29" fmla="*/ 1079651 w 1180071"/>
                <a:gd name="connsiteY29" fmla="*/ 482682 h 913398"/>
                <a:gd name="connsiteX30" fmla="*/ 978902 w 1180071"/>
                <a:gd name="connsiteY30" fmla="*/ 411392 h 913398"/>
                <a:gd name="connsiteX31" fmla="*/ 949443 w 1180071"/>
                <a:gd name="connsiteY31" fmla="*/ 395484 h 913398"/>
                <a:gd name="connsiteX32" fmla="*/ 944140 w 1180071"/>
                <a:gd name="connsiteY32" fmla="*/ 427888 h 913398"/>
                <a:gd name="connsiteX33" fmla="*/ 944140 w 1180071"/>
                <a:gd name="connsiteY33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976545 w 1180071"/>
                <a:gd name="connsiteY24" fmla="*/ 262330 h 913398"/>
                <a:gd name="connsiteX25" fmla="*/ 1144460 w 1180071"/>
                <a:gd name="connsiteY25" fmla="*/ 381933 h 913398"/>
                <a:gd name="connsiteX26" fmla="*/ 1179810 w 1180071"/>
                <a:gd name="connsiteY26" fmla="*/ 429656 h 913398"/>
                <a:gd name="connsiteX27" fmla="*/ 1155065 w 1180071"/>
                <a:gd name="connsiteY27" fmla="*/ 482682 h 913398"/>
                <a:gd name="connsiteX28" fmla="*/ 1079651 w 1180071"/>
                <a:gd name="connsiteY28" fmla="*/ 482682 h 913398"/>
                <a:gd name="connsiteX29" fmla="*/ 978902 w 1180071"/>
                <a:gd name="connsiteY29" fmla="*/ 411392 h 913398"/>
                <a:gd name="connsiteX30" fmla="*/ 949443 w 1180071"/>
                <a:gd name="connsiteY30" fmla="*/ 395484 h 913398"/>
                <a:gd name="connsiteX31" fmla="*/ 944140 w 1180071"/>
                <a:gd name="connsiteY31" fmla="*/ 427888 h 913398"/>
                <a:gd name="connsiteX32" fmla="*/ 944140 w 1180071"/>
                <a:gd name="connsiteY32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976545 w 1180071"/>
                <a:gd name="connsiteY23" fmla="*/ 262330 h 913398"/>
                <a:gd name="connsiteX24" fmla="*/ 1144460 w 1180071"/>
                <a:gd name="connsiteY24" fmla="*/ 381933 h 913398"/>
                <a:gd name="connsiteX25" fmla="*/ 1179810 w 1180071"/>
                <a:gd name="connsiteY25" fmla="*/ 429656 h 913398"/>
                <a:gd name="connsiteX26" fmla="*/ 1155065 w 1180071"/>
                <a:gd name="connsiteY26" fmla="*/ 482682 h 913398"/>
                <a:gd name="connsiteX27" fmla="*/ 1079651 w 1180071"/>
                <a:gd name="connsiteY27" fmla="*/ 482682 h 913398"/>
                <a:gd name="connsiteX28" fmla="*/ 978902 w 1180071"/>
                <a:gd name="connsiteY28" fmla="*/ 411392 h 913398"/>
                <a:gd name="connsiteX29" fmla="*/ 949443 w 1180071"/>
                <a:gd name="connsiteY29" fmla="*/ 395484 h 913398"/>
                <a:gd name="connsiteX30" fmla="*/ 944140 w 1180071"/>
                <a:gd name="connsiteY30" fmla="*/ 427888 h 913398"/>
                <a:gd name="connsiteX31" fmla="*/ 944140 w 1180071"/>
                <a:gd name="connsiteY31" fmla="*/ 641170 h 913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0071" h="913398">
                  <a:moveTo>
                    <a:pt x="944140" y="641170"/>
                  </a:moveTo>
                  <a:lnTo>
                    <a:pt x="944140" y="856219"/>
                  </a:lnTo>
                  <a:cubicBezTo>
                    <a:pt x="944140" y="896872"/>
                    <a:pt x="930000" y="912191"/>
                    <a:pt x="889936" y="912780"/>
                  </a:cubicBezTo>
                  <a:lnTo>
                    <a:pt x="724967" y="913369"/>
                  </a:ln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lnTo>
                    <a:pt x="211795" y="256439"/>
                  </a:lnTo>
                  <a:lnTo>
                    <a:pt x="532307" y="26071"/>
                  </a:lnTo>
                  <a:cubicBezTo>
                    <a:pt x="581208" y="-8690"/>
                    <a:pt x="599473" y="-8690"/>
                    <a:pt x="648963" y="26071"/>
                  </a:cubicBezTo>
                  <a:lnTo>
                    <a:pt x="976545" y="262330"/>
                  </a:lnTo>
                  <a:lnTo>
                    <a:pt x="1144460" y="381933"/>
                  </a:ln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2" name="Freeform: Shape 10">
            <a:extLst>
              <a:ext uri="{FF2B5EF4-FFF2-40B4-BE49-F238E27FC236}">
                <a16:creationId xmlns:a16="http://schemas.microsoft.com/office/drawing/2014/main" id="{CA3C2AA8-5D1F-4547-86CB-BDE5A8168DAC}"/>
              </a:ext>
            </a:extLst>
          </p:cNvPr>
          <p:cNvSpPr/>
          <p:nvPr/>
        </p:nvSpPr>
        <p:spPr>
          <a:xfrm>
            <a:off x="10014435" y="5201481"/>
            <a:ext cx="483284" cy="581831"/>
          </a:xfrm>
          <a:custGeom>
            <a:avLst/>
            <a:gdLst>
              <a:gd name="connsiteX0" fmla="*/ 451864 w 901271"/>
              <a:gd name="connsiteY0" fmla="*/ 600810 h 1085050"/>
              <a:gd name="connsiteX1" fmla="*/ 479027 w 901271"/>
              <a:gd name="connsiteY1" fmla="*/ 629814 h 1085050"/>
              <a:gd name="connsiteX2" fmla="*/ 513096 w 901271"/>
              <a:gd name="connsiteY2" fmla="*/ 986617 h 1085050"/>
              <a:gd name="connsiteX3" fmla="*/ 520462 w 901271"/>
              <a:gd name="connsiteY3" fmla="*/ 1061661 h 1085050"/>
              <a:gd name="connsiteX4" fmla="*/ 506651 w 901271"/>
              <a:gd name="connsiteY4" fmla="*/ 1079616 h 1085050"/>
              <a:gd name="connsiteX5" fmla="*/ 450943 w 901271"/>
              <a:gd name="connsiteY5" fmla="*/ 1084680 h 1085050"/>
              <a:gd name="connsiteX6" fmla="*/ 396617 w 901271"/>
              <a:gd name="connsiteY6" fmla="*/ 1080997 h 1085050"/>
              <a:gd name="connsiteX7" fmla="*/ 380043 w 901271"/>
              <a:gd name="connsiteY7" fmla="*/ 1060280 h 1085050"/>
              <a:gd name="connsiteX8" fmla="*/ 399840 w 901271"/>
              <a:gd name="connsiteY8" fmla="*/ 852183 h 1085050"/>
              <a:gd name="connsiteX9" fmla="*/ 419176 w 901271"/>
              <a:gd name="connsiteY9" fmla="*/ 647309 h 1085050"/>
              <a:gd name="connsiteX10" fmla="*/ 421018 w 901271"/>
              <a:gd name="connsiteY10" fmla="*/ 627973 h 1085050"/>
              <a:gd name="connsiteX11" fmla="*/ 451864 w 901271"/>
              <a:gd name="connsiteY11" fmla="*/ 600810 h 1085050"/>
              <a:gd name="connsiteX12" fmla="*/ 528347 w 901271"/>
              <a:gd name="connsiteY12" fmla="*/ 520644 h 1085050"/>
              <a:gd name="connsiteX13" fmla="*/ 542101 w 901271"/>
              <a:gd name="connsiteY13" fmla="*/ 521622 h 1085050"/>
              <a:gd name="connsiteX14" fmla="*/ 694951 w 901271"/>
              <a:gd name="connsiteY14" fmla="*/ 596206 h 1085050"/>
              <a:gd name="connsiteX15" fmla="*/ 886474 w 901271"/>
              <a:gd name="connsiteY15" fmla="*/ 757344 h 1085050"/>
              <a:gd name="connsiteX16" fmla="*/ 897063 w 901271"/>
              <a:gd name="connsiteY16" fmla="*/ 771616 h 1085050"/>
              <a:gd name="connsiteX17" fmla="*/ 900286 w 901271"/>
              <a:gd name="connsiteY17" fmla="*/ 782665 h 1085050"/>
              <a:gd name="connsiteX18" fmla="*/ 890157 w 901271"/>
              <a:gd name="connsiteY18" fmla="*/ 784967 h 1085050"/>
              <a:gd name="connsiteX19" fmla="*/ 760327 w 901271"/>
              <a:gd name="connsiteY19" fmla="*/ 750438 h 1085050"/>
              <a:gd name="connsiteX20" fmla="*/ 518160 w 901271"/>
              <a:gd name="connsiteY20" fmla="*/ 616463 h 1085050"/>
              <a:gd name="connsiteX21" fmla="*/ 512636 w 901271"/>
              <a:gd name="connsiteY21" fmla="*/ 611859 h 1085050"/>
              <a:gd name="connsiteX22" fmla="*/ 490076 w 901271"/>
              <a:gd name="connsiteY22" fmla="*/ 587919 h 1085050"/>
              <a:gd name="connsiteX23" fmla="*/ 508032 w 901271"/>
              <a:gd name="connsiteY23" fmla="*/ 564899 h 1085050"/>
              <a:gd name="connsiteX24" fmla="*/ 521843 w 901271"/>
              <a:gd name="connsiteY24" fmla="*/ 533132 h 1085050"/>
              <a:gd name="connsiteX25" fmla="*/ 528347 w 901271"/>
              <a:gd name="connsiteY25" fmla="*/ 520644 h 1085050"/>
              <a:gd name="connsiteX26" fmla="*/ 371470 w 901271"/>
              <a:gd name="connsiteY26" fmla="*/ 520644 h 1085050"/>
              <a:gd name="connsiteX27" fmla="*/ 378663 w 901271"/>
              <a:gd name="connsiteY27" fmla="*/ 535894 h 1085050"/>
              <a:gd name="connsiteX28" fmla="*/ 402604 w 901271"/>
              <a:gd name="connsiteY28" fmla="*/ 575488 h 1085050"/>
              <a:gd name="connsiteX29" fmla="*/ 402143 w 901271"/>
              <a:gd name="connsiteY29" fmla="*/ 598968 h 1085050"/>
              <a:gd name="connsiteX30" fmla="*/ 303159 w 901271"/>
              <a:gd name="connsiteY30" fmla="*/ 671711 h 1085050"/>
              <a:gd name="connsiteX31" fmla="*/ 56389 w 901271"/>
              <a:gd name="connsiteY31" fmla="*/ 776680 h 1085050"/>
              <a:gd name="connsiteX32" fmla="*/ 15414 w 901271"/>
              <a:gd name="connsiteY32" fmla="*/ 784967 h 1085050"/>
              <a:gd name="connsiteX33" fmla="*/ 3904 w 901271"/>
              <a:gd name="connsiteY33" fmla="*/ 771615 h 1085050"/>
              <a:gd name="connsiteX34" fmla="*/ 80789 w 901271"/>
              <a:gd name="connsiteY34" fmla="*/ 689666 h 1085050"/>
              <a:gd name="connsiteX35" fmla="*/ 344134 w 901271"/>
              <a:gd name="connsiteY35" fmla="*/ 527147 h 1085050"/>
              <a:gd name="connsiteX36" fmla="*/ 355644 w 901271"/>
              <a:gd name="connsiteY36" fmla="*/ 523003 h 1085050"/>
              <a:gd name="connsiteX37" fmla="*/ 371470 w 901271"/>
              <a:gd name="connsiteY37" fmla="*/ 520644 h 1085050"/>
              <a:gd name="connsiteX38" fmla="*/ 450024 w 901271"/>
              <a:gd name="connsiteY38" fmla="*/ 466836 h 1085050"/>
              <a:gd name="connsiteX39" fmla="*/ 503429 w 901271"/>
              <a:gd name="connsiteY39" fmla="*/ 521163 h 1085050"/>
              <a:gd name="connsiteX40" fmla="*/ 450024 w 901271"/>
              <a:gd name="connsiteY40" fmla="*/ 574108 h 1085050"/>
              <a:gd name="connsiteX41" fmla="*/ 397538 w 901271"/>
              <a:gd name="connsiteY41" fmla="*/ 519321 h 1085050"/>
              <a:gd name="connsiteX42" fmla="*/ 450024 w 901271"/>
              <a:gd name="connsiteY42" fmla="*/ 466836 h 1085050"/>
              <a:gd name="connsiteX43" fmla="*/ 450484 w 901271"/>
              <a:gd name="connsiteY43" fmla="*/ 0 h 1085050"/>
              <a:gd name="connsiteX44" fmla="*/ 458311 w 901271"/>
              <a:gd name="connsiteY44" fmla="*/ 8287 h 1085050"/>
              <a:gd name="connsiteX45" fmla="*/ 485934 w 901271"/>
              <a:gd name="connsiteY45" fmla="*/ 95301 h 1085050"/>
              <a:gd name="connsiteX46" fmla="*/ 508033 w 901271"/>
              <a:gd name="connsiteY46" fmla="*/ 311225 h 1085050"/>
              <a:gd name="connsiteX47" fmla="*/ 494682 w 901271"/>
              <a:gd name="connsiteY47" fmla="*/ 440595 h 1085050"/>
              <a:gd name="connsiteX48" fmla="*/ 474885 w 901271"/>
              <a:gd name="connsiteY48" fmla="*/ 451644 h 1085050"/>
              <a:gd name="connsiteX49" fmla="*/ 425162 w 901271"/>
              <a:gd name="connsiteY49" fmla="*/ 452105 h 1085050"/>
              <a:gd name="connsiteX50" fmla="*/ 406746 w 901271"/>
              <a:gd name="connsiteY50" fmla="*/ 441055 h 1085050"/>
              <a:gd name="connsiteX51" fmla="*/ 392934 w 901271"/>
              <a:gd name="connsiteY51" fmla="*/ 296032 h 1085050"/>
              <a:gd name="connsiteX52" fmla="*/ 426083 w 901271"/>
              <a:gd name="connsiteY52" fmla="*/ 52945 h 1085050"/>
              <a:gd name="connsiteX53" fmla="*/ 442657 w 901271"/>
              <a:gd name="connsiteY53" fmla="*/ 8747 h 1085050"/>
              <a:gd name="connsiteX54" fmla="*/ 450484 w 901271"/>
              <a:gd name="connsiteY54" fmla="*/ 0 h 108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901271" h="1085050">
                <a:moveTo>
                  <a:pt x="451864" y="600810"/>
                </a:moveTo>
                <a:cubicBezTo>
                  <a:pt x="470740" y="601730"/>
                  <a:pt x="477186" y="608636"/>
                  <a:pt x="479027" y="629814"/>
                </a:cubicBezTo>
                <a:cubicBezTo>
                  <a:pt x="490077" y="748595"/>
                  <a:pt x="501586" y="867836"/>
                  <a:pt x="513096" y="986617"/>
                </a:cubicBezTo>
                <a:cubicBezTo>
                  <a:pt x="515398" y="1011478"/>
                  <a:pt x="517700" y="1036800"/>
                  <a:pt x="520462" y="1061661"/>
                </a:cubicBezTo>
                <a:cubicBezTo>
                  <a:pt x="521844" y="1072710"/>
                  <a:pt x="517240" y="1078235"/>
                  <a:pt x="506651" y="1079616"/>
                </a:cubicBezTo>
                <a:cubicBezTo>
                  <a:pt x="488695" y="1082839"/>
                  <a:pt x="469819" y="1085601"/>
                  <a:pt x="450943" y="1084680"/>
                </a:cubicBezTo>
                <a:cubicBezTo>
                  <a:pt x="432528" y="1086062"/>
                  <a:pt x="414572" y="1083299"/>
                  <a:pt x="396617" y="1080997"/>
                </a:cubicBezTo>
                <a:cubicBezTo>
                  <a:pt x="384187" y="1079616"/>
                  <a:pt x="378662" y="1074092"/>
                  <a:pt x="380043" y="1060280"/>
                </a:cubicBezTo>
                <a:cubicBezTo>
                  <a:pt x="387409" y="990761"/>
                  <a:pt x="393394" y="921702"/>
                  <a:pt x="399840" y="852183"/>
                </a:cubicBezTo>
                <a:cubicBezTo>
                  <a:pt x="406285" y="784045"/>
                  <a:pt x="412731" y="715907"/>
                  <a:pt x="419176" y="647309"/>
                </a:cubicBezTo>
                <a:cubicBezTo>
                  <a:pt x="419637" y="640864"/>
                  <a:pt x="420097" y="634418"/>
                  <a:pt x="421018" y="627973"/>
                </a:cubicBezTo>
                <a:cubicBezTo>
                  <a:pt x="423780" y="606795"/>
                  <a:pt x="431607" y="600349"/>
                  <a:pt x="451864" y="600810"/>
                </a:cubicBezTo>
                <a:close/>
                <a:moveTo>
                  <a:pt x="528347" y="520644"/>
                </a:moveTo>
                <a:cubicBezTo>
                  <a:pt x="531742" y="519090"/>
                  <a:pt x="536346" y="519781"/>
                  <a:pt x="542101" y="521622"/>
                </a:cubicBezTo>
                <a:cubicBezTo>
                  <a:pt x="596887" y="538657"/>
                  <a:pt x="647070" y="565360"/>
                  <a:pt x="694951" y="596206"/>
                </a:cubicBezTo>
                <a:cubicBezTo>
                  <a:pt x="765852" y="641785"/>
                  <a:pt x="832608" y="691968"/>
                  <a:pt x="886474" y="757344"/>
                </a:cubicBezTo>
                <a:cubicBezTo>
                  <a:pt x="890157" y="761947"/>
                  <a:pt x="893840" y="766551"/>
                  <a:pt x="897063" y="771616"/>
                </a:cubicBezTo>
                <a:cubicBezTo>
                  <a:pt x="899365" y="774838"/>
                  <a:pt x="903048" y="778522"/>
                  <a:pt x="900286" y="782665"/>
                </a:cubicBezTo>
                <a:cubicBezTo>
                  <a:pt x="897984" y="786809"/>
                  <a:pt x="892919" y="784507"/>
                  <a:pt x="890157" y="784967"/>
                </a:cubicBezTo>
                <a:cubicBezTo>
                  <a:pt x="844118" y="780363"/>
                  <a:pt x="801762" y="766551"/>
                  <a:pt x="760327" y="750438"/>
                </a:cubicBezTo>
                <a:cubicBezTo>
                  <a:pt x="673313" y="717289"/>
                  <a:pt x="591362" y="674934"/>
                  <a:pt x="518160" y="616463"/>
                </a:cubicBezTo>
                <a:cubicBezTo>
                  <a:pt x="516319" y="615082"/>
                  <a:pt x="514477" y="613701"/>
                  <a:pt x="512636" y="611859"/>
                </a:cubicBezTo>
                <a:cubicBezTo>
                  <a:pt x="504809" y="604032"/>
                  <a:pt x="493299" y="597587"/>
                  <a:pt x="490076" y="587919"/>
                </a:cubicBezTo>
                <a:cubicBezTo>
                  <a:pt x="486393" y="576869"/>
                  <a:pt x="502507" y="573647"/>
                  <a:pt x="508032" y="564899"/>
                </a:cubicBezTo>
                <a:cubicBezTo>
                  <a:pt x="514477" y="554771"/>
                  <a:pt x="520462" y="544642"/>
                  <a:pt x="521843" y="533132"/>
                </a:cubicBezTo>
                <a:cubicBezTo>
                  <a:pt x="522764" y="525996"/>
                  <a:pt x="524951" y="522198"/>
                  <a:pt x="528347" y="520644"/>
                </a:cubicBezTo>
                <a:close/>
                <a:moveTo>
                  <a:pt x="371470" y="520644"/>
                </a:moveTo>
                <a:cubicBezTo>
                  <a:pt x="375325" y="522313"/>
                  <a:pt x="377742" y="526917"/>
                  <a:pt x="378663" y="535894"/>
                </a:cubicBezTo>
                <a:cubicBezTo>
                  <a:pt x="380505" y="552008"/>
                  <a:pt x="389252" y="566741"/>
                  <a:pt x="402604" y="575488"/>
                </a:cubicBezTo>
                <a:cubicBezTo>
                  <a:pt x="416415" y="585156"/>
                  <a:pt x="411351" y="590681"/>
                  <a:pt x="402143" y="598968"/>
                </a:cubicBezTo>
                <a:cubicBezTo>
                  <a:pt x="371757" y="626592"/>
                  <a:pt x="338609" y="650533"/>
                  <a:pt x="303159" y="671711"/>
                </a:cubicBezTo>
                <a:cubicBezTo>
                  <a:pt x="225813" y="717750"/>
                  <a:pt x="144323" y="755041"/>
                  <a:pt x="56389" y="776680"/>
                </a:cubicBezTo>
                <a:cubicBezTo>
                  <a:pt x="41196" y="780823"/>
                  <a:pt x="25542" y="783125"/>
                  <a:pt x="15414" y="784967"/>
                </a:cubicBezTo>
                <a:cubicBezTo>
                  <a:pt x="-3923" y="785887"/>
                  <a:pt x="-1621" y="778982"/>
                  <a:pt x="3904" y="771615"/>
                </a:cubicBezTo>
                <a:cubicBezTo>
                  <a:pt x="25082" y="740309"/>
                  <a:pt x="51785" y="714067"/>
                  <a:pt x="80789" y="689666"/>
                </a:cubicBezTo>
                <a:cubicBezTo>
                  <a:pt x="160437" y="621988"/>
                  <a:pt x="245150" y="563518"/>
                  <a:pt x="344134" y="527147"/>
                </a:cubicBezTo>
                <a:cubicBezTo>
                  <a:pt x="347817" y="525766"/>
                  <a:pt x="351961" y="524845"/>
                  <a:pt x="355644" y="523003"/>
                </a:cubicBezTo>
                <a:cubicBezTo>
                  <a:pt x="362319" y="520241"/>
                  <a:pt x="367614" y="518975"/>
                  <a:pt x="371470" y="520644"/>
                </a:cubicBezTo>
                <a:close/>
                <a:moveTo>
                  <a:pt x="450024" y="466836"/>
                </a:moveTo>
                <a:cubicBezTo>
                  <a:pt x="479489" y="467296"/>
                  <a:pt x="503889" y="492157"/>
                  <a:pt x="503429" y="521163"/>
                </a:cubicBezTo>
                <a:cubicBezTo>
                  <a:pt x="502968" y="549707"/>
                  <a:pt x="478107" y="574108"/>
                  <a:pt x="450024" y="574108"/>
                </a:cubicBezTo>
                <a:cubicBezTo>
                  <a:pt x="420097" y="573647"/>
                  <a:pt x="397538" y="550167"/>
                  <a:pt x="397538" y="519321"/>
                </a:cubicBezTo>
                <a:cubicBezTo>
                  <a:pt x="397998" y="489855"/>
                  <a:pt x="421478" y="466375"/>
                  <a:pt x="450024" y="466836"/>
                </a:cubicBezTo>
                <a:close/>
                <a:moveTo>
                  <a:pt x="450484" y="0"/>
                </a:moveTo>
                <a:cubicBezTo>
                  <a:pt x="455549" y="0"/>
                  <a:pt x="456469" y="5064"/>
                  <a:pt x="458311" y="8287"/>
                </a:cubicBezTo>
                <a:cubicBezTo>
                  <a:pt x="471662" y="35910"/>
                  <a:pt x="479489" y="65375"/>
                  <a:pt x="485934" y="95301"/>
                </a:cubicBezTo>
                <a:cubicBezTo>
                  <a:pt x="500667" y="162978"/>
                  <a:pt x="508033" y="231577"/>
                  <a:pt x="508033" y="311225"/>
                </a:cubicBezTo>
                <a:cubicBezTo>
                  <a:pt x="508494" y="348056"/>
                  <a:pt x="504810" y="394556"/>
                  <a:pt x="494682" y="440595"/>
                </a:cubicBezTo>
                <a:cubicBezTo>
                  <a:pt x="491920" y="453486"/>
                  <a:pt x="487776" y="457169"/>
                  <a:pt x="474885" y="451644"/>
                </a:cubicBezTo>
                <a:cubicBezTo>
                  <a:pt x="458771" y="444739"/>
                  <a:pt x="441276" y="444739"/>
                  <a:pt x="425162" y="452105"/>
                </a:cubicBezTo>
                <a:cubicBezTo>
                  <a:pt x="411350" y="458090"/>
                  <a:pt x="409048" y="451644"/>
                  <a:pt x="406746" y="441055"/>
                </a:cubicBezTo>
                <a:cubicBezTo>
                  <a:pt x="395236" y="393175"/>
                  <a:pt x="392474" y="344834"/>
                  <a:pt x="392934" y="296032"/>
                </a:cubicBezTo>
                <a:cubicBezTo>
                  <a:pt x="394316" y="214082"/>
                  <a:pt x="402603" y="132132"/>
                  <a:pt x="426083" y="52945"/>
                </a:cubicBezTo>
                <a:cubicBezTo>
                  <a:pt x="430687" y="37752"/>
                  <a:pt x="437132" y="23480"/>
                  <a:pt x="442657" y="8747"/>
                </a:cubicBezTo>
                <a:cubicBezTo>
                  <a:pt x="444038" y="5064"/>
                  <a:pt x="445419" y="460"/>
                  <a:pt x="450484" y="0"/>
                </a:cubicBezTo>
                <a:close/>
              </a:path>
            </a:pathLst>
          </a:custGeom>
          <a:solidFill>
            <a:schemeClr val="accent2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3" name="Freeform: Shape 12">
            <a:extLst>
              <a:ext uri="{FF2B5EF4-FFF2-40B4-BE49-F238E27FC236}">
                <a16:creationId xmlns:a16="http://schemas.microsoft.com/office/drawing/2014/main" id="{2FB71C27-CB63-407C-9E65-E2A83D8CA613}"/>
              </a:ext>
            </a:extLst>
          </p:cNvPr>
          <p:cNvSpPr/>
          <p:nvPr/>
        </p:nvSpPr>
        <p:spPr>
          <a:xfrm>
            <a:off x="7707095" y="5225702"/>
            <a:ext cx="248123" cy="524693"/>
          </a:xfrm>
          <a:custGeom>
            <a:avLst/>
            <a:gdLst>
              <a:gd name="connsiteX0" fmla="*/ 426622 w 462722"/>
              <a:gd name="connsiteY0" fmla="*/ 343291 h 978493"/>
              <a:gd name="connsiteX1" fmla="*/ 451944 w 462722"/>
              <a:gd name="connsiteY1" fmla="*/ 376036 h 978493"/>
              <a:gd name="connsiteX2" fmla="*/ 461151 w 462722"/>
              <a:gd name="connsiteY2" fmla="*/ 435887 h 978493"/>
              <a:gd name="connsiteX3" fmla="*/ 422939 w 462722"/>
              <a:gd name="connsiteY3" fmla="*/ 480084 h 978493"/>
              <a:gd name="connsiteX4" fmla="*/ 198268 w 462722"/>
              <a:gd name="connsiteY4" fmla="*/ 562494 h 978493"/>
              <a:gd name="connsiteX5" fmla="*/ 192283 w 462722"/>
              <a:gd name="connsiteY5" fmla="*/ 584133 h 978493"/>
              <a:gd name="connsiteX6" fmla="*/ 238322 w 462722"/>
              <a:gd name="connsiteY6" fmla="*/ 706136 h 978493"/>
              <a:gd name="connsiteX7" fmla="*/ 246149 w 462722"/>
              <a:gd name="connsiteY7" fmla="*/ 722710 h 978493"/>
              <a:gd name="connsiteX8" fmla="*/ 258579 w 462722"/>
              <a:gd name="connsiteY8" fmla="*/ 708438 h 978493"/>
              <a:gd name="connsiteX9" fmla="*/ 301396 w 462722"/>
              <a:gd name="connsiteY9" fmla="*/ 578148 h 978493"/>
              <a:gd name="connsiteX10" fmla="*/ 337767 w 462722"/>
              <a:gd name="connsiteY10" fmla="*/ 543158 h 978493"/>
              <a:gd name="connsiteX11" fmla="*/ 380583 w 462722"/>
              <a:gd name="connsiteY11" fmla="*/ 527505 h 978493"/>
              <a:gd name="connsiteX12" fmla="*/ 405444 w 462722"/>
              <a:gd name="connsiteY12" fmla="*/ 538554 h 978493"/>
              <a:gd name="connsiteX13" fmla="*/ 397618 w 462722"/>
              <a:gd name="connsiteY13" fmla="*/ 629711 h 978493"/>
              <a:gd name="connsiteX14" fmla="*/ 364930 w 462722"/>
              <a:gd name="connsiteY14" fmla="*/ 705215 h 978493"/>
              <a:gd name="connsiteX15" fmla="*/ 369994 w 462722"/>
              <a:gd name="connsiteY15" fmla="*/ 724552 h 978493"/>
              <a:gd name="connsiteX16" fmla="*/ 374598 w 462722"/>
              <a:gd name="connsiteY16" fmla="*/ 740205 h 978493"/>
              <a:gd name="connsiteX17" fmla="*/ 374598 w 462722"/>
              <a:gd name="connsiteY17" fmla="*/ 881085 h 978493"/>
              <a:gd name="connsiteX18" fmla="*/ 364009 w 462722"/>
              <a:gd name="connsiteY18" fmla="*/ 903644 h 978493"/>
              <a:gd name="connsiteX19" fmla="*/ 278376 w 462722"/>
              <a:gd name="connsiteY19" fmla="*/ 961193 h 978493"/>
              <a:gd name="connsiteX20" fmla="*/ 235560 w 462722"/>
              <a:gd name="connsiteY20" fmla="*/ 977306 h 978493"/>
              <a:gd name="connsiteX21" fmla="*/ 225431 w 462722"/>
              <a:gd name="connsiteY21" fmla="*/ 975925 h 978493"/>
              <a:gd name="connsiteX22" fmla="*/ 128288 w 462722"/>
              <a:gd name="connsiteY22" fmla="*/ 911470 h 978493"/>
              <a:gd name="connsiteX23" fmla="*/ 113555 w 462722"/>
              <a:gd name="connsiteY23" fmla="*/ 880164 h 978493"/>
              <a:gd name="connsiteX24" fmla="*/ 114476 w 462722"/>
              <a:gd name="connsiteY24" fmla="*/ 812026 h 978493"/>
              <a:gd name="connsiteX25" fmla="*/ 114476 w 462722"/>
              <a:gd name="connsiteY25" fmla="*/ 748492 h 978493"/>
              <a:gd name="connsiteX26" fmla="*/ 122763 w 462722"/>
              <a:gd name="connsiteY26" fmla="*/ 720869 h 978493"/>
              <a:gd name="connsiteX27" fmla="*/ 123684 w 462722"/>
              <a:gd name="connsiteY27" fmla="*/ 714423 h 978493"/>
              <a:gd name="connsiteX28" fmla="*/ 81788 w 462722"/>
              <a:gd name="connsiteY28" fmla="*/ 627870 h 978493"/>
              <a:gd name="connsiteX29" fmla="*/ 53705 w 462722"/>
              <a:gd name="connsiteY29" fmla="*/ 613598 h 978493"/>
              <a:gd name="connsiteX30" fmla="*/ 45418 w 462722"/>
              <a:gd name="connsiteY30" fmla="*/ 611296 h 978493"/>
              <a:gd name="connsiteX31" fmla="*/ 299 w 462722"/>
              <a:gd name="connsiteY31" fmla="*/ 526584 h 978493"/>
              <a:gd name="connsiteX32" fmla="*/ 41274 w 462722"/>
              <a:gd name="connsiteY32" fmla="*/ 469495 h 978493"/>
              <a:gd name="connsiteX33" fmla="*/ 384727 w 462722"/>
              <a:gd name="connsiteY33" fmla="*/ 343348 h 978493"/>
              <a:gd name="connsiteX34" fmla="*/ 426622 w 462722"/>
              <a:gd name="connsiteY34" fmla="*/ 343291 h 978493"/>
              <a:gd name="connsiteX35" fmla="*/ 422422 w 462722"/>
              <a:gd name="connsiteY35" fmla="*/ 162011 h 978493"/>
              <a:gd name="connsiteX36" fmla="*/ 446419 w 462722"/>
              <a:gd name="connsiteY36" fmla="*/ 184052 h 978493"/>
              <a:gd name="connsiteX37" fmla="*/ 462533 w 462722"/>
              <a:gd name="connsiteY37" fmla="*/ 242062 h 978493"/>
              <a:gd name="connsiteX38" fmla="*/ 424320 w 462722"/>
              <a:gd name="connsiteY38" fmla="*/ 300532 h 978493"/>
              <a:gd name="connsiteX39" fmla="*/ 74883 w 462722"/>
              <a:gd name="connsiteY39" fmla="*/ 429442 h 978493"/>
              <a:gd name="connsiteX40" fmla="*/ 18255 w 462722"/>
              <a:gd name="connsiteY40" fmla="*/ 411026 h 978493"/>
              <a:gd name="connsiteX41" fmla="*/ 760 w 462722"/>
              <a:gd name="connsiteY41" fmla="*/ 343809 h 978493"/>
              <a:gd name="connsiteX42" fmla="*/ 38512 w 462722"/>
              <a:gd name="connsiteY42" fmla="*/ 291785 h 978493"/>
              <a:gd name="connsiteX43" fmla="*/ 389791 w 462722"/>
              <a:gd name="connsiteY43" fmla="*/ 162414 h 978493"/>
              <a:gd name="connsiteX44" fmla="*/ 422422 w 462722"/>
              <a:gd name="connsiteY44" fmla="*/ 162011 h 978493"/>
              <a:gd name="connsiteX45" fmla="*/ 373505 w 462722"/>
              <a:gd name="connsiteY45" fmla="*/ 1681 h 978493"/>
              <a:gd name="connsiteX46" fmla="*/ 394395 w 462722"/>
              <a:gd name="connsiteY46" fmla="*/ 17852 h 978493"/>
              <a:gd name="connsiteX47" fmla="*/ 414192 w 462722"/>
              <a:gd name="connsiteY47" fmla="*/ 101183 h 978493"/>
              <a:gd name="connsiteX48" fmla="*/ 379202 w 462722"/>
              <a:gd name="connsiteY48" fmla="*/ 142157 h 978493"/>
              <a:gd name="connsiteX49" fmla="*/ 128288 w 462722"/>
              <a:gd name="connsiteY49" fmla="*/ 234236 h 978493"/>
              <a:gd name="connsiteX50" fmla="*/ 71660 w 462722"/>
              <a:gd name="connsiteY50" fmla="*/ 212597 h 978493"/>
              <a:gd name="connsiteX51" fmla="*/ 55546 w 462722"/>
              <a:gd name="connsiteY51" fmla="*/ 155048 h 978493"/>
              <a:gd name="connsiteX52" fmla="*/ 91917 w 462722"/>
              <a:gd name="connsiteY52" fmla="*/ 96579 h 978493"/>
              <a:gd name="connsiteX53" fmla="*/ 346054 w 462722"/>
              <a:gd name="connsiteY53" fmla="*/ 3119 h 978493"/>
              <a:gd name="connsiteX54" fmla="*/ 373505 w 462722"/>
              <a:gd name="connsiteY54" fmla="*/ 1681 h 97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62722" h="978493">
                <a:moveTo>
                  <a:pt x="426622" y="343291"/>
                </a:moveTo>
                <a:cubicBezTo>
                  <a:pt x="438247" y="348873"/>
                  <a:pt x="447110" y="359923"/>
                  <a:pt x="451944" y="376036"/>
                </a:cubicBezTo>
                <a:cubicBezTo>
                  <a:pt x="457929" y="395372"/>
                  <a:pt x="466216" y="414709"/>
                  <a:pt x="461151" y="435887"/>
                </a:cubicBezTo>
                <a:cubicBezTo>
                  <a:pt x="456548" y="457525"/>
                  <a:pt x="444117" y="472258"/>
                  <a:pt x="422939" y="480084"/>
                </a:cubicBezTo>
                <a:cubicBezTo>
                  <a:pt x="347895" y="507247"/>
                  <a:pt x="273312" y="535331"/>
                  <a:pt x="198268" y="562494"/>
                </a:cubicBezTo>
                <a:cubicBezTo>
                  <a:pt x="183996" y="567558"/>
                  <a:pt x="181694" y="573544"/>
                  <a:pt x="192283" y="584133"/>
                </a:cubicBezTo>
                <a:cubicBezTo>
                  <a:pt x="226352" y="617741"/>
                  <a:pt x="235100" y="661018"/>
                  <a:pt x="238322" y="706136"/>
                </a:cubicBezTo>
                <a:cubicBezTo>
                  <a:pt x="238783" y="712582"/>
                  <a:pt x="235560" y="721789"/>
                  <a:pt x="246149" y="722710"/>
                </a:cubicBezTo>
                <a:cubicBezTo>
                  <a:pt x="255817" y="723631"/>
                  <a:pt x="256738" y="714884"/>
                  <a:pt x="258579" y="708438"/>
                </a:cubicBezTo>
                <a:cubicBezTo>
                  <a:pt x="270089" y="664241"/>
                  <a:pt x="284361" y="620964"/>
                  <a:pt x="301396" y="578148"/>
                </a:cubicBezTo>
                <a:cubicBezTo>
                  <a:pt x="308302" y="560653"/>
                  <a:pt x="319351" y="548683"/>
                  <a:pt x="337767" y="543158"/>
                </a:cubicBezTo>
                <a:cubicBezTo>
                  <a:pt x="352499" y="538554"/>
                  <a:pt x="366771" y="533029"/>
                  <a:pt x="380583" y="527505"/>
                </a:cubicBezTo>
                <a:cubicBezTo>
                  <a:pt x="393014" y="522440"/>
                  <a:pt x="400840" y="527044"/>
                  <a:pt x="405444" y="538554"/>
                </a:cubicBezTo>
                <a:cubicBezTo>
                  <a:pt x="417875" y="570321"/>
                  <a:pt x="415112" y="600707"/>
                  <a:pt x="397618" y="629711"/>
                </a:cubicBezTo>
                <a:cubicBezTo>
                  <a:pt x="383345" y="653191"/>
                  <a:pt x="370915" y="678052"/>
                  <a:pt x="364930" y="705215"/>
                </a:cubicBezTo>
                <a:cubicBezTo>
                  <a:pt x="363549" y="712582"/>
                  <a:pt x="359865" y="719948"/>
                  <a:pt x="369994" y="724552"/>
                </a:cubicBezTo>
                <a:cubicBezTo>
                  <a:pt x="376440" y="727774"/>
                  <a:pt x="374598" y="734680"/>
                  <a:pt x="374598" y="740205"/>
                </a:cubicBezTo>
                <a:cubicBezTo>
                  <a:pt x="374598" y="787165"/>
                  <a:pt x="374598" y="834125"/>
                  <a:pt x="374598" y="881085"/>
                </a:cubicBezTo>
                <a:cubicBezTo>
                  <a:pt x="374598" y="890753"/>
                  <a:pt x="371375" y="897659"/>
                  <a:pt x="364009" y="903644"/>
                </a:cubicBezTo>
                <a:cubicBezTo>
                  <a:pt x="337767" y="926663"/>
                  <a:pt x="309683" y="946000"/>
                  <a:pt x="278376" y="961193"/>
                </a:cubicBezTo>
                <a:cubicBezTo>
                  <a:pt x="264565" y="967638"/>
                  <a:pt x="254436" y="982831"/>
                  <a:pt x="235560" y="977306"/>
                </a:cubicBezTo>
                <a:cubicBezTo>
                  <a:pt x="232337" y="976385"/>
                  <a:pt x="227273" y="977767"/>
                  <a:pt x="225431" y="975925"/>
                </a:cubicBezTo>
                <a:cubicBezTo>
                  <a:pt x="195966" y="950143"/>
                  <a:pt x="157293" y="938173"/>
                  <a:pt x="128288" y="911470"/>
                </a:cubicBezTo>
                <a:cubicBezTo>
                  <a:pt x="118620" y="902263"/>
                  <a:pt x="112635" y="893976"/>
                  <a:pt x="113555" y="880164"/>
                </a:cubicBezTo>
                <a:cubicBezTo>
                  <a:pt x="114937" y="858065"/>
                  <a:pt x="114476" y="835046"/>
                  <a:pt x="114476" y="812026"/>
                </a:cubicBezTo>
                <a:cubicBezTo>
                  <a:pt x="114476" y="790848"/>
                  <a:pt x="114016" y="769670"/>
                  <a:pt x="114476" y="748492"/>
                </a:cubicBezTo>
                <a:cubicBezTo>
                  <a:pt x="114937" y="738824"/>
                  <a:pt x="109872" y="726854"/>
                  <a:pt x="122763" y="720869"/>
                </a:cubicBezTo>
                <a:cubicBezTo>
                  <a:pt x="123684" y="720408"/>
                  <a:pt x="124144" y="716265"/>
                  <a:pt x="123684" y="714423"/>
                </a:cubicBezTo>
                <a:cubicBezTo>
                  <a:pt x="116318" y="682196"/>
                  <a:pt x="109872" y="649969"/>
                  <a:pt x="81788" y="627870"/>
                </a:cubicBezTo>
                <a:cubicBezTo>
                  <a:pt x="73501" y="621424"/>
                  <a:pt x="64294" y="616360"/>
                  <a:pt x="53705" y="613598"/>
                </a:cubicBezTo>
                <a:cubicBezTo>
                  <a:pt x="50942" y="612677"/>
                  <a:pt x="48180" y="612216"/>
                  <a:pt x="45418" y="611296"/>
                </a:cubicBezTo>
                <a:cubicBezTo>
                  <a:pt x="15492" y="601627"/>
                  <a:pt x="4903" y="569860"/>
                  <a:pt x="299" y="526584"/>
                </a:cubicBezTo>
                <a:cubicBezTo>
                  <a:pt x="-2463" y="500342"/>
                  <a:pt x="14111" y="479624"/>
                  <a:pt x="41274" y="469495"/>
                </a:cubicBezTo>
                <a:cubicBezTo>
                  <a:pt x="155451" y="427139"/>
                  <a:pt x="270089" y="385244"/>
                  <a:pt x="384727" y="343348"/>
                </a:cubicBezTo>
                <a:cubicBezTo>
                  <a:pt x="400610" y="337593"/>
                  <a:pt x="414998" y="337708"/>
                  <a:pt x="426622" y="343291"/>
                </a:cubicBezTo>
                <a:close/>
                <a:moveTo>
                  <a:pt x="422422" y="162011"/>
                </a:moveTo>
                <a:cubicBezTo>
                  <a:pt x="432263" y="165752"/>
                  <a:pt x="440665" y="173233"/>
                  <a:pt x="446419" y="184052"/>
                </a:cubicBezTo>
                <a:cubicBezTo>
                  <a:pt x="456087" y="202928"/>
                  <a:pt x="459310" y="224106"/>
                  <a:pt x="462533" y="242062"/>
                </a:cubicBezTo>
                <a:cubicBezTo>
                  <a:pt x="462533" y="270606"/>
                  <a:pt x="448721" y="291785"/>
                  <a:pt x="424320" y="300532"/>
                </a:cubicBezTo>
                <a:cubicBezTo>
                  <a:pt x="307842" y="343809"/>
                  <a:pt x="191363" y="386625"/>
                  <a:pt x="74883" y="429442"/>
                </a:cubicBezTo>
                <a:cubicBezTo>
                  <a:pt x="51403" y="438189"/>
                  <a:pt x="29765" y="431744"/>
                  <a:pt x="18255" y="411026"/>
                </a:cubicBezTo>
                <a:cubicBezTo>
                  <a:pt x="6745" y="390308"/>
                  <a:pt x="-161" y="367289"/>
                  <a:pt x="760" y="343809"/>
                </a:cubicBezTo>
                <a:cubicBezTo>
                  <a:pt x="1220" y="319408"/>
                  <a:pt x="13651" y="300993"/>
                  <a:pt x="38512" y="291785"/>
                </a:cubicBezTo>
                <a:cubicBezTo>
                  <a:pt x="155451" y="248967"/>
                  <a:pt x="272852" y="205230"/>
                  <a:pt x="389791" y="162414"/>
                </a:cubicBezTo>
                <a:cubicBezTo>
                  <a:pt x="401301" y="158271"/>
                  <a:pt x="412581" y="158271"/>
                  <a:pt x="422422" y="162011"/>
                </a:cubicBezTo>
                <a:close/>
                <a:moveTo>
                  <a:pt x="373505" y="1681"/>
                </a:moveTo>
                <a:cubicBezTo>
                  <a:pt x="381734" y="4270"/>
                  <a:pt x="388870" y="9795"/>
                  <a:pt x="394395" y="17852"/>
                </a:cubicBezTo>
                <a:cubicBezTo>
                  <a:pt x="411429" y="42253"/>
                  <a:pt x="419716" y="70797"/>
                  <a:pt x="414192" y="101183"/>
                </a:cubicBezTo>
                <a:cubicBezTo>
                  <a:pt x="410969" y="120979"/>
                  <a:pt x="398538" y="134791"/>
                  <a:pt x="379202" y="142157"/>
                </a:cubicBezTo>
                <a:cubicBezTo>
                  <a:pt x="295411" y="173004"/>
                  <a:pt x="212080" y="203850"/>
                  <a:pt x="128288" y="234236"/>
                </a:cubicBezTo>
                <a:cubicBezTo>
                  <a:pt x="104808" y="242983"/>
                  <a:pt x="83169" y="234696"/>
                  <a:pt x="71660" y="212597"/>
                </a:cubicBezTo>
                <a:cubicBezTo>
                  <a:pt x="61992" y="193721"/>
                  <a:pt x="58308" y="172543"/>
                  <a:pt x="55546" y="155048"/>
                </a:cubicBezTo>
                <a:cubicBezTo>
                  <a:pt x="55546" y="126504"/>
                  <a:pt x="67977" y="105326"/>
                  <a:pt x="91917" y="96579"/>
                </a:cubicBezTo>
                <a:cubicBezTo>
                  <a:pt x="176629" y="64812"/>
                  <a:pt x="261342" y="33966"/>
                  <a:pt x="346054" y="3119"/>
                </a:cubicBezTo>
                <a:cubicBezTo>
                  <a:pt x="355953" y="-564"/>
                  <a:pt x="365275" y="-909"/>
                  <a:pt x="373505" y="1681"/>
                </a:cubicBezTo>
                <a:close/>
              </a:path>
            </a:pathLst>
          </a:custGeom>
          <a:solidFill>
            <a:schemeClr val="accent3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41893EC0-58D3-4AA5-AA6A-1D88BDB7AD70}"/>
              </a:ext>
            </a:extLst>
          </p:cNvPr>
          <p:cNvGrpSpPr/>
          <p:nvPr/>
        </p:nvGrpSpPr>
        <p:grpSpPr>
          <a:xfrm rot="18900000">
            <a:off x="8611270" y="2080851"/>
            <a:ext cx="2747882" cy="2909059"/>
            <a:chOff x="5304777" y="1737360"/>
            <a:chExt cx="3295663" cy="3488970"/>
          </a:xfrm>
        </p:grpSpPr>
        <p:pic>
          <p:nvPicPr>
            <p:cNvPr id="4" name="Picture 2" descr="E:\002-KIMS BUSINESS\007-02-MaxPPT-Contents\151119-com-Computer Desk\png\노트북.png">
              <a:extLst>
                <a:ext uri="{FF2B5EF4-FFF2-40B4-BE49-F238E27FC236}">
                  <a16:creationId xmlns:a16="http://schemas.microsoft.com/office/drawing/2014/main" id="{A78217FA-E7DB-4D45-8502-8D96CB9AD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48174">
              <a:off x="5081275" y="2280629"/>
              <a:ext cx="3169203" cy="2722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F4665CF9-16DB-4050-BF02-AC47152C1303}"/>
                </a:ext>
              </a:extLst>
            </p:cNvPr>
            <p:cNvSpPr/>
            <p:nvPr/>
          </p:nvSpPr>
          <p:spPr>
            <a:xfrm>
              <a:off x="6344920" y="1737360"/>
              <a:ext cx="2255520" cy="2438400"/>
            </a:xfrm>
            <a:custGeom>
              <a:avLst/>
              <a:gdLst>
                <a:gd name="connsiteX0" fmla="*/ 223520 w 2255520"/>
                <a:gd name="connsiteY0" fmla="*/ 0 h 2438400"/>
                <a:gd name="connsiteX1" fmla="*/ 2255520 w 2255520"/>
                <a:gd name="connsiteY1" fmla="*/ 2052320 h 2438400"/>
                <a:gd name="connsiteX2" fmla="*/ 1696720 w 2255520"/>
                <a:gd name="connsiteY2" fmla="*/ 2438400 h 2438400"/>
                <a:gd name="connsiteX3" fmla="*/ 0 w 2255520"/>
                <a:gd name="connsiteY3" fmla="*/ 716280 h 2438400"/>
                <a:gd name="connsiteX4" fmla="*/ 223520 w 2255520"/>
                <a:gd name="connsiteY4" fmla="*/ 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5520" h="2438400">
                  <a:moveTo>
                    <a:pt x="223520" y="0"/>
                  </a:moveTo>
                  <a:lnTo>
                    <a:pt x="2255520" y="2052320"/>
                  </a:lnTo>
                  <a:lnTo>
                    <a:pt x="1696720" y="2438400"/>
                  </a:lnTo>
                  <a:lnTo>
                    <a:pt x="0" y="716280"/>
                  </a:lnTo>
                  <a:lnTo>
                    <a:pt x="223520" y="0"/>
                  </a:lnTo>
                  <a:close/>
                </a:path>
              </a:pathLst>
            </a:custGeom>
            <a:solidFill>
              <a:schemeClr val="tx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12">
            <a:extLst>
              <a:ext uri="{FF2B5EF4-FFF2-40B4-BE49-F238E27FC236}">
                <a16:creationId xmlns:a16="http://schemas.microsoft.com/office/drawing/2014/main" id="{4D3CC491-0CF7-4E17-90B2-E3B88E34A8E8}"/>
              </a:ext>
            </a:extLst>
          </p:cNvPr>
          <p:cNvGrpSpPr/>
          <p:nvPr/>
        </p:nvGrpSpPr>
        <p:grpSpPr>
          <a:xfrm>
            <a:off x="3629774" y="2431118"/>
            <a:ext cx="4157729" cy="2426868"/>
            <a:chOff x="-548507" y="477868"/>
            <a:chExt cx="11570449" cy="6357177"/>
          </a:xfrm>
        </p:grpSpPr>
        <p:sp>
          <p:nvSpPr>
            <p:cNvPr id="7" name="Freeform: Shape 21">
              <a:extLst>
                <a:ext uri="{FF2B5EF4-FFF2-40B4-BE49-F238E27FC236}">
                  <a16:creationId xmlns:a16="http://schemas.microsoft.com/office/drawing/2014/main" id="{21358F77-8677-45E4-86D5-E8BC3535522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2">
              <a:extLst>
                <a:ext uri="{FF2B5EF4-FFF2-40B4-BE49-F238E27FC236}">
                  <a16:creationId xmlns:a16="http://schemas.microsoft.com/office/drawing/2014/main" id="{1429BA1F-27B6-439D-8F54-989B06B4A59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3">
              <a:extLst>
                <a:ext uri="{FF2B5EF4-FFF2-40B4-BE49-F238E27FC236}">
                  <a16:creationId xmlns:a16="http://schemas.microsoft.com/office/drawing/2014/main" id="{0DAD26AD-9BB5-493A-A2FE-15E52F7CAF2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4">
              <a:extLst>
                <a:ext uri="{FF2B5EF4-FFF2-40B4-BE49-F238E27FC236}">
                  <a16:creationId xmlns:a16="http://schemas.microsoft.com/office/drawing/2014/main" id="{C3F99833-B9B6-41DC-9A8A-7946E63333F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25">
              <a:extLst>
                <a:ext uri="{FF2B5EF4-FFF2-40B4-BE49-F238E27FC236}">
                  <a16:creationId xmlns:a16="http://schemas.microsoft.com/office/drawing/2014/main" id="{559F8E84-96EC-473A-AAC9-472D62F5D2F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26">
              <a:extLst>
                <a:ext uri="{FF2B5EF4-FFF2-40B4-BE49-F238E27FC236}">
                  <a16:creationId xmlns:a16="http://schemas.microsoft.com/office/drawing/2014/main" id="{56D11F88-7AF4-4DAF-991B-FEC17C1B48D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7" name="Rectangle: Rounded Corners 31">
                <a:extLst>
                  <a:ext uri="{FF2B5EF4-FFF2-40B4-BE49-F238E27FC236}">
                    <a16:creationId xmlns:a16="http://schemas.microsoft.com/office/drawing/2014/main" id="{E17F233E-612D-4931-92FE-D7DF72EEE03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32">
                <a:extLst>
                  <a:ext uri="{FF2B5EF4-FFF2-40B4-BE49-F238E27FC236}">
                    <a16:creationId xmlns:a16="http://schemas.microsoft.com/office/drawing/2014/main" id="{9F4F8F94-BE3D-408E-918A-E9253DCB45D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27">
              <a:extLst>
                <a:ext uri="{FF2B5EF4-FFF2-40B4-BE49-F238E27FC236}">
                  <a16:creationId xmlns:a16="http://schemas.microsoft.com/office/drawing/2014/main" id="{4BE8E736-744D-4BAA-8A31-BEEB7F9540F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5" name="Rectangle: Rounded Corners 29">
                <a:extLst>
                  <a:ext uri="{FF2B5EF4-FFF2-40B4-BE49-F238E27FC236}">
                    <a16:creationId xmlns:a16="http://schemas.microsoft.com/office/drawing/2014/main" id="{343980B2-C773-418B-AF60-0793BBC0B66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30">
                <a:extLst>
                  <a:ext uri="{FF2B5EF4-FFF2-40B4-BE49-F238E27FC236}">
                    <a16:creationId xmlns:a16="http://schemas.microsoft.com/office/drawing/2014/main" id="{71ED9FD5-AC7C-4742-8C2B-88F7A8DA5FE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" name="Freeform: Shape 28">
              <a:extLst>
                <a:ext uri="{FF2B5EF4-FFF2-40B4-BE49-F238E27FC236}">
                  <a16:creationId xmlns:a16="http://schemas.microsoft.com/office/drawing/2014/main" id="{F25B8B6F-6A3F-47A9-B305-A9232BAA29A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0382F0C-30FC-4A16-AD27-3564DC0060E6}"/>
              </a:ext>
            </a:extLst>
          </p:cNvPr>
          <p:cNvGrpSpPr/>
          <p:nvPr/>
        </p:nvGrpSpPr>
        <p:grpSpPr>
          <a:xfrm>
            <a:off x="1024627" y="2398110"/>
            <a:ext cx="1401192" cy="2776116"/>
            <a:chOff x="7387923" y="1116854"/>
            <a:chExt cx="1588479" cy="3147176"/>
          </a:xfrm>
        </p:grpSpPr>
        <p:sp>
          <p:nvSpPr>
            <p:cNvPr id="20" name="Freeform: Shape 247">
              <a:extLst>
                <a:ext uri="{FF2B5EF4-FFF2-40B4-BE49-F238E27FC236}">
                  <a16:creationId xmlns:a16="http://schemas.microsoft.com/office/drawing/2014/main" id="{3E81FC56-6FDA-46B8-8091-681486378237}"/>
                </a:ext>
              </a:extLst>
            </p:cNvPr>
            <p:cNvSpPr/>
            <p:nvPr/>
          </p:nvSpPr>
          <p:spPr>
            <a:xfrm>
              <a:off x="7407214" y="1116854"/>
              <a:ext cx="1569188" cy="3147176"/>
            </a:xfrm>
            <a:custGeom>
              <a:avLst/>
              <a:gdLst>
                <a:gd name="connsiteX0" fmla="*/ 2735492 w 3163276"/>
                <a:gd name="connsiteY0" fmla="*/ 6344296 h 6344296"/>
                <a:gd name="connsiteX1" fmla="*/ 427705 w 3163276"/>
                <a:gd name="connsiteY1" fmla="*/ 6344296 h 6344296"/>
                <a:gd name="connsiteX2" fmla="*/ 0 w 3163276"/>
                <a:gd name="connsiteY2" fmla="*/ 5916591 h 6344296"/>
                <a:gd name="connsiteX3" fmla="*/ 0 w 3163276"/>
                <a:gd name="connsiteY3" fmla="*/ 427705 h 6344296"/>
                <a:gd name="connsiteX4" fmla="*/ 427705 w 3163276"/>
                <a:gd name="connsiteY4" fmla="*/ 0 h 6344296"/>
                <a:gd name="connsiteX5" fmla="*/ 2735571 w 3163276"/>
                <a:gd name="connsiteY5" fmla="*/ 0 h 6344296"/>
                <a:gd name="connsiteX6" fmla="*/ 3163277 w 3163276"/>
                <a:gd name="connsiteY6" fmla="*/ 427705 h 6344296"/>
                <a:gd name="connsiteX7" fmla="*/ 3163277 w 3163276"/>
                <a:gd name="connsiteY7" fmla="*/ 5916591 h 6344296"/>
                <a:gd name="connsiteX8" fmla="*/ 2735492 w 3163276"/>
                <a:gd name="connsiteY8" fmla="*/ 6344296 h 63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3276" h="6344296">
                  <a:moveTo>
                    <a:pt x="2735492" y="6344296"/>
                  </a:moveTo>
                  <a:lnTo>
                    <a:pt x="427705" y="6344296"/>
                  </a:lnTo>
                  <a:cubicBezTo>
                    <a:pt x="191517" y="6344296"/>
                    <a:pt x="0" y="6152779"/>
                    <a:pt x="0" y="5916591"/>
                  </a:cubicBezTo>
                  <a:lnTo>
                    <a:pt x="0" y="427705"/>
                  </a:lnTo>
                  <a:cubicBezTo>
                    <a:pt x="0" y="191517"/>
                    <a:pt x="191517" y="0"/>
                    <a:pt x="427705" y="0"/>
                  </a:cubicBezTo>
                  <a:lnTo>
                    <a:pt x="2735571" y="0"/>
                  </a:lnTo>
                  <a:cubicBezTo>
                    <a:pt x="2971760" y="0"/>
                    <a:pt x="3163277" y="191517"/>
                    <a:pt x="3163277" y="427705"/>
                  </a:cubicBezTo>
                  <a:lnTo>
                    <a:pt x="3163277" y="5916591"/>
                  </a:lnTo>
                  <a:cubicBezTo>
                    <a:pt x="3163197" y="6152779"/>
                    <a:pt x="2971680" y="6344296"/>
                    <a:pt x="2735492" y="634429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48">
              <a:extLst>
                <a:ext uri="{FF2B5EF4-FFF2-40B4-BE49-F238E27FC236}">
                  <a16:creationId xmlns:a16="http://schemas.microsoft.com/office/drawing/2014/main" id="{10AD449B-C2DF-4878-828E-02E23EFA4234}"/>
                </a:ext>
              </a:extLst>
            </p:cNvPr>
            <p:cNvSpPr/>
            <p:nvPr/>
          </p:nvSpPr>
          <p:spPr>
            <a:xfrm>
              <a:off x="7491198" y="1199247"/>
              <a:ext cx="1401220" cy="2982391"/>
            </a:xfrm>
            <a:custGeom>
              <a:avLst/>
              <a:gdLst>
                <a:gd name="connsiteX0" fmla="*/ 2505165 w 2824676"/>
                <a:gd name="connsiteY0" fmla="*/ 6012112 h 6012111"/>
                <a:gd name="connsiteX1" fmla="*/ 319512 w 2824676"/>
                <a:gd name="connsiteY1" fmla="*/ 6012112 h 6012111"/>
                <a:gd name="connsiteX2" fmla="*/ 0 w 2824676"/>
                <a:gd name="connsiteY2" fmla="*/ 5692600 h 6012111"/>
                <a:gd name="connsiteX3" fmla="*/ 0 w 2824676"/>
                <a:gd name="connsiteY3" fmla="*/ 319512 h 6012111"/>
                <a:gd name="connsiteX4" fmla="*/ 319512 w 2824676"/>
                <a:gd name="connsiteY4" fmla="*/ 0 h 6012111"/>
                <a:gd name="connsiteX5" fmla="*/ 2505165 w 2824676"/>
                <a:gd name="connsiteY5" fmla="*/ 0 h 6012111"/>
                <a:gd name="connsiteX6" fmla="*/ 2824677 w 2824676"/>
                <a:gd name="connsiteY6" fmla="*/ 319512 h 6012111"/>
                <a:gd name="connsiteX7" fmla="*/ 2824677 w 2824676"/>
                <a:gd name="connsiteY7" fmla="*/ 5692600 h 6012111"/>
                <a:gd name="connsiteX8" fmla="*/ 2505165 w 2824676"/>
                <a:gd name="connsiteY8" fmla="*/ 6012112 h 601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4676" h="6012111">
                  <a:moveTo>
                    <a:pt x="2505165" y="6012112"/>
                  </a:moveTo>
                  <a:lnTo>
                    <a:pt x="319512" y="6012112"/>
                  </a:lnTo>
                  <a:cubicBezTo>
                    <a:pt x="143044" y="6012112"/>
                    <a:pt x="0" y="5869068"/>
                    <a:pt x="0" y="5692600"/>
                  </a:cubicBezTo>
                  <a:lnTo>
                    <a:pt x="0" y="319512"/>
                  </a:lnTo>
                  <a:cubicBezTo>
                    <a:pt x="0" y="143044"/>
                    <a:pt x="143044" y="0"/>
                    <a:pt x="319512" y="0"/>
                  </a:cubicBezTo>
                  <a:lnTo>
                    <a:pt x="2505165" y="0"/>
                  </a:lnTo>
                  <a:cubicBezTo>
                    <a:pt x="2681633" y="0"/>
                    <a:pt x="2824677" y="143044"/>
                    <a:pt x="2824677" y="319512"/>
                  </a:cubicBezTo>
                  <a:lnTo>
                    <a:pt x="2824677" y="5692600"/>
                  </a:lnTo>
                  <a:cubicBezTo>
                    <a:pt x="2824677" y="5869068"/>
                    <a:pt x="2681633" y="6012112"/>
                    <a:pt x="2505165" y="601211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49">
              <a:extLst>
                <a:ext uri="{FF2B5EF4-FFF2-40B4-BE49-F238E27FC236}">
                  <a16:creationId xmlns:a16="http://schemas.microsoft.com/office/drawing/2014/main" id="{2A56725E-7BB7-4915-AA38-0A8F6080FF6B}"/>
                </a:ext>
              </a:extLst>
            </p:cNvPr>
            <p:cNvSpPr/>
            <p:nvPr/>
          </p:nvSpPr>
          <p:spPr>
            <a:xfrm>
              <a:off x="7801358" y="1169896"/>
              <a:ext cx="780900" cy="141446"/>
            </a:xfrm>
            <a:custGeom>
              <a:avLst/>
              <a:gdLst>
                <a:gd name="connsiteX0" fmla="*/ 1462039 w 1574192"/>
                <a:gd name="connsiteY0" fmla="*/ 285137 h 285136"/>
                <a:gd name="connsiteX1" fmla="*/ 112154 w 1574192"/>
                <a:gd name="connsiteY1" fmla="*/ 285137 h 285136"/>
                <a:gd name="connsiteX2" fmla="*/ 0 w 1574192"/>
                <a:gd name="connsiteY2" fmla="*/ 172983 h 285136"/>
                <a:gd name="connsiteX3" fmla="*/ 0 w 1574192"/>
                <a:gd name="connsiteY3" fmla="*/ 4435 h 285136"/>
                <a:gd name="connsiteX4" fmla="*/ 4435 w 1574192"/>
                <a:gd name="connsiteY4" fmla="*/ 0 h 285136"/>
                <a:gd name="connsiteX5" fmla="*/ 1569758 w 1574192"/>
                <a:gd name="connsiteY5" fmla="*/ 0 h 285136"/>
                <a:gd name="connsiteX6" fmla="*/ 1574193 w 1574192"/>
                <a:gd name="connsiteY6" fmla="*/ 4435 h 285136"/>
                <a:gd name="connsiteX7" fmla="*/ 1574193 w 1574192"/>
                <a:gd name="connsiteY7" fmla="*/ 172983 h 285136"/>
                <a:gd name="connsiteX8" fmla="*/ 1462039 w 1574192"/>
                <a:gd name="connsiteY8" fmla="*/ 285137 h 28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192" h="285136">
                  <a:moveTo>
                    <a:pt x="1462039" y="285137"/>
                  </a:moveTo>
                  <a:lnTo>
                    <a:pt x="112154" y="285137"/>
                  </a:lnTo>
                  <a:cubicBezTo>
                    <a:pt x="50216" y="285137"/>
                    <a:pt x="0" y="234921"/>
                    <a:pt x="0" y="172983"/>
                  </a:cubicBezTo>
                  <a:lnTo>
                    <a:pt x="0" y="4435"/>
                  </a:lnTo>
                  <a:cubicBezTo>
                    <a:pt x="0" y="1980"/>
                    <a:pt x="1980" y="0"/>
                    <a:pt x="4435" y="0"/>
                  </a:cubicBezTo>
                  <a:lnTo>
                    <a:pt x="1569758" y="0"/>
                  </a:lnTo>
                  <a:cubicBezTo>
                    <a:pt x="1572213" y="0"/>
                    <a:pt x="1574193" y="1980"/>
                    <a:pt x="1574193" y="4435"/>
                  </a:cubicBezTo>
                  <a:lnTo>
                    <a:pt x="1574193" y="172983"/>
                  </a:lnTo>
                  <a:cubicBezTo>
                    <a:pt x="1574193" y="234921"/>
                    <a:pt x="1523977" y="285137"/>
                    <a:pt x="1462039" y="28513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50">
              <a:extLst>
                <a:ext uri="{FF2B5EF4-FFF2-40B4-BE49-F238E27FC236}">
                  <a16:creationId xmlns:a16="http://schemas.microsoft.com/office/drawing/2014/main" id="{6D5C1E7A-13F3-4E15-9EF9-E664D70235AF}"/>
                </a:ext>
              </a:extLst>
            </p:cNvPr>
            <p:cNvSpPr/>
            <p:nvPr/>
          </p:nvSpPr>
          <p:spPr>
            <a:xfrm>
              <a:off x="7387923" y="1512685"/>
              <a:ext cx="19291" cy="116575"/>
            </a:xfrm>
            <a:custGeom>
              <a:avLst/>
              <a:gdLst>
                <a:gd name="connsiteX0" fmla="*/ 0 w 38889"/>
                <a:gd name="connsiteY0" fmla="*/ 211793 h 235000"/>
                <a:gd name="connsiteX1" fmla="*/ 0 w 38889"/>
                <a:gd name="connsiteY1" fmla="*/ 23207 h 235000"/>
                <a:gd name="connsiteX2" fmla="*/ 23207 w 38889"/>
                <a:gd name="connsiteY2" fmla="*/ 0 h 235000"/>
                <a:gd name="connsiteX3" fmla="*/ 31048 w 38889"/>
                <a:gd name="connsiteY3" fmla="*/ 0 h 235000"/>
                <a:gd name="connsiteX4" fmla="*/ 38889 w 38889"/>
                <a:gd name="connsiteY4" fmla="*/ 7841 h 235000"/>
                <a:gd name="connsiteX5" fmla="*/ 38889 w 38889"/>
                <a:gd name="connsiteY5" fmla="*/ 227159 h 235000"/>
                <a:gd name="connsiteX6" fmla="*/ 31048 w 38889"/>
                <a:gd name="connsiteY6" fmla="*/ 235000 h 235000"/>
                <a:gd name="connsiteX7" fmla="*/ 23207 w 38889"/>
                <a:gd name="connsiteY7" fmla="*/ 235000 h 235000"/>
                <a:gd name="connsiteX8" fmla="*/ 0 w 38889"/>
                <a:gd name="connsiteY8" fmla="*/ 211793 h 2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89" h="235000">
                  <a:moveTo>
                    <a:pt x="0" y="211793"/>
                  </a:moveTo>
                  <a:lnTo>
                    <a:pt x="0" y="23207"/>
                  </a:lnTo>
                  <a:cubicBezTo>
                    <a:pt x="0" y="10376"/>
                    <a:pt x="10376" y="0"/>
                    <a:pt x="23207" y="0"/>
                  </a:cubicBezTo>
                  <a:lnTo>
                    <a:pt x="31048" y="0"/>
                  </a:lnTo>
                  <a:cubicBezTo>
                    <a:pt x="35404" y="0"/>
                    <a:pt x="38889" y="3485"/>
                    <a:pt x="38889" y="7841"/>
                  </a:cubicBezTo>
                  <a:lnTo>
                    <a:pt x="38889" y="227159"/>
                  </a:lnTo>
                  <a:cubicBezTo>
                    <a:pt x="38889" y="231515"/>
                    <a:pt x="35404" y="235000"/>
                    <a:pt x="31048" y="235000"/>
                  </a:cubicBezTo>
                  <a:lnTo>
                    <a:pt x="23207" y="235000"/>
                  </a:lnTo>
                  <a:cubicBezTo>
                    <a:pt x="10376" y="235000"/>
                    <a:pt x="0" y="224545"/>
                    <a:pt x="0" y="2117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51">
              <a:extLst>
                <a:ext uri="{FF2B5EF4-FFF2-40B4-BE49-F238E27FC236}">
                  <a16:creationId xmlns:a16="http://schemas.microsoft.com/office/drawing/2014/main" id="{EEC352EC-3DD9-41EB-A161-7CA0B3D80D1F}"/>
                </a:ext>
              </a:extLst>
            </p:cNvPr>
            <p:cNvSpPr/>
            <p:nvPr/>
          </p:nvSpPr>
          <p:spPr>
            <a:xfrm>
              <a:off x="7387923" y="2033679"/>
              <a:ext cx="19252" cy="228396"/>
            </a:xfrm>
            <a:custGeom>
              <a:avLst/>
              <a:gdLst>
                <a:gd name="connsiteX0" fmla="*/ 0 w 38810"/>
                <a:gd name="connsiteY0" fmla="*/ 434755 h 460416"/>
                <a:gd name="connsiteX1" fmla="*/ 0 w 38810"/>
                <a:gd name="connsiteY1" fmla="*/ 25583 h 460416"/>
                <a:gd name="connsiteX2" fmla="*/ 25583 w 38810"/>
                <a:gd name="connsiteY2" fmla="*/ 0 h 460416"/>
                <a:gd name="connsiteX3" fmla="*/ 28514 w 38810"/>
                <a:gd name="connsiteY3" fmla="*/ 0 h 460416"/>
                <a:gd name="connsiteX4" fmla="*/ 38810 w 38810"/>
                <a:gd name="connsiteY4" fmla="*/ 10297 h 460416"/>
                <a:gd name="connsiteX5" fmla="*/ 38810 w 38810"/>
                <a:gd name="connsiteY5" fmla="*/ 450120 h 460416"/>
                <a:gd name="connsiteX6" fmla="*/ 28514 w 38810"/>
                <a:gd name="connsiteY6" fmla="*/ 460417 h 460416"/>
                <a:gd name="connsiteX7" fmla="*/ 25583 w 38810"/>
                <a:gd name="connsiteY7" fmla="*/ 460417 h 460416"/>
                <a:gd name="connsiteX8" fmla="*/ 0 w 38810"/>
                <a:gd name="connsiteY8" fmla="*/ 434755 h 46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" h="460416">
                  <a:moveTo>
                    <a:pt x="0" y="434755"/>
                  </a:moveTo>
                  <a:lnTo>
                    <a:pt x="0" y="25583"/>
                  </a:lnTo>
                  <a:cubicBezTo>
                    <a:pt x="0" y="11405"/>
                    <a:pt x="11485" y="0"/>
                    <a:pt x="25583" y="0"/>
                  </a:cubicBezTo>
                  <a:lnTo>
                    <a:pt x="28514" y="0"/>
                  </a:lnTo>
                  <a:cubicBezTo>
                    <a:pt x="34216" y="0"/>
                    <a:pt x="38810" y="4594"/>
                    <a:pt x="38810" y="10297"/>
                  </a:cubicBezTo>
                  <a:lnTo>
                    <a:pt x="38810" y="450120"/>
                  </a:lnTo>
                  <a:cubicBezTo>
                    <a:pt x="38810" y="455823"/>
                    <a:pt x="34216" y="460417"/>
                    <a:pt x="28514" y="460417"/>
                  </a:cubicBezTo>
                  <a:lnTo>
                    <a:pt x="25583" y="460417"/>
                  </a:lnTo>
                  <a:cubicBezTo>
                    <a:pt x="11485" y="460417"/>
                    <a:pt x="0" y="448932"/>
                    <a:pt x="0" y="4347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oup 252">
              <a:extLst>
                <a:ext uri="{FF2B5EF4-FFF2-40B4-BE49-F238E27FC236}">
                  <a16:creationId xmlns:a16="http://schemas.microsoft.com/office/drawing/2014/main" id="{6C8319D6-66CA-4DFB-B840-2A585F331C2D}"/>
                </a:ext>
              </a:extLst>
            </p:cNvPr>
            <p:cNvGrpSpPr/>
            <p:nvPr/>
          </p:nvGrpSpPr>
          <p:grpSpPr>
            <a:xfrm>
              <a:off x="8036827" y="1227221"/>
              <a:ext cx="309963" cy="54299"/>
              <a:chOff x="9998875" y="558847"/>
              <a:chExt cx="624845" cy="109460"/>
            </a:xfrm>
          </p:grpSpPr>
          <p:sp>
            <p:nvSpPr>
              <p:cNvPr id="27" name="Freeform: Shape 253">
                <a:extLst>
                  <a:ext uri="{FF2B5EF4-FFF2-40B4-BE49-F238E27FC236}">
                    <a16:creationId xmlns:a16="http://schemas.microsoft.com/office/drawing/2014/main" id="{446AB77C-5B44-4188-82DA-9F9DE8401B8C}"/>
                  </a:ext>
                </a:extLst>
              </p:cNvPr>
              <p:cNvSpPr/>
              <p:nvPr/>
            </p:nvSpPr>
            <p:spPr>
              <a:xfrm>
                <a:off x="9998875" y="590054"/>
                <a:ext cx="442595" cy="47047"/>
              </a:xfrm>
              <a:custGeom>
                <a:avLst/>
                <a:gdLst>
                  <a:gd name="connsiteX0" fmla="*/ 419072 w 442595"/>
                  <a:gd name="connsiteY0" fmla="*/ 47048 h 47047"/>
                  <a:gd name="connsiteX1" fmla="*/ 23524 w 442595"/>
                  <a:gd name="connsiteY1" fmla="*/ 47048 h 47047"/>
                  <a:gd name="connsiteX2" fmla="*/ 0 w 442595"/>
                  <a:gd name="connsiteY2" fmla="*/ 23524 h 47047"/>
                  <a:gd name="connsiteX3" fmla="*/ 0 w 442595"/>
                  <a:gd name="connsiteY3" fmla="*/ 23524 h 47047"/>
                  <a:gd name="connsiteX4" fmla="*/ 23524 w 442595"/>
                  <a:gd name="connsiteY4" fmla="*/ 0 h 47047"/>
                  <a:gd name="connsiteX5" fmla="*/ 419072 w 442595"/>
                  <a:gd name="connsiteY5" fmla="*/ 0 h 47047"/>
                  <a:gd name="connsiteX6" fmla="*/ 442596 w 442595"/>
                  <a:gd name="connsiteY6" fmla="*/ 23524 h 47047"/>
                  <a:gd name="connsiteX7" fmla="*/ 442596 w 442595"/>
                  <a:gd name="connsiteY7" fmla="*/ 23524 h 47047"/>
                  <a:gd name="connsiteX8" fmla="*/ 419072 w 442595"/>
                  <a:gd name="connsiteY8" fmla="*/ 47048 h 47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595" h="47047">
                    <a:moveTo>
                      <a:pt x="419072" y="47048"/>
                    </a:moveTo>
                    <a:lnTo>
                      <a:pt x="23524" y="47048"/>
                    </a:lnTo>
                    <a:cubicBezTo>
                      <a:pt x="10534" y="47048"/>
                      <a:pt x="0" y="36513"/>
                      <a:pt x="0" y="23524"/>
                    </a:cubicBezTo>
                    <a:lnTo>
                      <a:pt x="0" y="23524"/>
                    </a:lnTo>
                    <a:cubicBezTo>
                      <a:pt x="0" y="10534"/>
                      <a:pt x="10534" y="0"/>
                      <a:pt x="23524" y="0"/>
                    </a:cubicBezTo>
                    <a:lnTo>
                      <a:pt x="419072" y="0"/>
                    </a:lnTo>
                    <a:cubicBezTo>
                      <a:pt x="432062" y="0"/>
                      <a:pt x="442596" y="10534"/>
                      <a:pt x="442596" y="23524"/>
                    </a:cubicBezTo>
                    <a:lnTo>
                      <a:pt x="442596" y="23524"/>
                    </a:lnTo>
                    <a:cubicBezTo>
                      <a:pt x="442596" y="36513"/>
                      <a:pt x="432062" y="47048"/>
                      <a:pt x="419072" y="470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54">
                <a:extLst>
                  <a:ext uri="{FF2B5EF4-FFF2-40B4-BE49-F238E27FC236}">
                    <a16:creationId xmlns:a16="http://schemas.microsoft.com/office/drawing/2014/main" id="{309F95DD-E6A2-4508-BFBE-02D34A1BC57C}"/>
                  </a:ext>
                </a:extLst>
              </p:cNvPr>
              <p:cNvSpPr/>
              <p:nvPr/>
            </p:nvSpPr>
            <p:spPr>
              <a:xfrm>
                <a:off x="10514260" y="558847"/>
                <a:ext cx="109460" cy="109460"/>
              </a:xfrm>
              <a:custGeom>
                <a:avLst/>
                <a:gdLst>
                  <a:gd name="connsiteX0" fmla="*/ 109461 w 109460"/>
                  <a:gd name="connsiteY0" fmla="*/ 54730 h 109460"/>
                  <a:gd name="connsiteX1" fmla="*/ 54730 w 109460"/>
                  <a:gd name="connsiteY1" fmla="*/ 109461 h 109460"/>
                  <a:gd name="connsiteX2" fmla="*/ 0 w 109460"/>
                  <a:gd name="connsiteY2" fmla="*/ 54730 h 109460"/>
                  <a:gd name="connsiteX3" fmla="*/ 54730 w 109460"/>
                  <a:gd name="connsiteY3" fmla="*/ 0 h 109460"/>
                  <a:gd name="connsiteX4" fmla="*/ 109461 w 109460"/>
                  <a:gd name="connsiteY4" fmla="*/ 54730 h 10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460" h="109460">
                    <a:moveTo>
                      <a:pt x="109461" y="54730"/>
                    </a:moveTo>
                    <a:cubicBezTo>
                      <a:pt x="109461" y="84957"/>
                      <a:pt x="84957" y="109461"/>
                      <a:pt x="54730" y="109461"/>
                    </a:cubicBezTo>
                    <a:cubicBezTo>
                      <a:pt x="24504" y="109461"/>
                      <a:pt x="0" y="84957"/>
                      <a:pt x="0" y="54730"/>
                    </a:cubicBezTo>
                    <a:cubicBezTo>
                      <a:pt x="0" y="24504"/>
                      <a:pt x="24504" y="0"/>
                      <a:pt x="54730" y="0"/>
                    </a:cubicBezTo>
                    <a:cubicBezTo>
                      <a:pt x="84957" y="0"/>
                      <a:pt x="109461" y="24504"/>
                      <a:pt x="109461" y="5473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E99C872-C55C-4F35-8C13-F9365B30132E}"/>
                </a:ext>
              </a:extLst>
            </p:cNvPr>
            <p:cNvSpPr/>
            <p:nvPr/>
          </p:nvSpPr>
          <p:spPr>
            <a:xfrm>
              <a:off x="7769697" y="1199246"/>
              <a:ext cx="1122721" cy="2982392"/>
            </a:xfrm>
            <a:custGeom>
              <a:avLst/>
              <a:gdLst>
                <a:gd name="connsiteX0" fmla="*/ 899433 w 1122721"/>
                <a:gd name="connsiteY0" fmla="*/ 0 h 2982392"/>
                <a:gd name="connsiteX1" fmla="*/ 964223 w 1122721"/>
                <a:gd name="connsiteY1" fmla="*/ 0 h 2982392"/>
                <a:gd name="connsiteX2" fmla="*/ 1122721 w 1122721"/>
                <a:gd name="connsiteY2" fmla="*/ 158498 h 2982392"/>
                <a:gd name="connsiteX3" fmla="*/ 1122721 w 1122721"/>
                <a:gd name="connsiteY3" fmla="*/ 2823893 h 2982392"/>
                <a:gd name="connsiteX4" fmla="*/ 964223 w 1122721"/>
                <a:gd name="connsiteY4" fmla="*/ 2982392 h 2982392"/>
                <a:gd name="connsiteX5" fmla="*/ 0 w 1122721"/>
                <a:gd name="connsiteY5" fmla="*/ 2982392 h 2982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721" h="2982392">
                  <a:moveTo>
                    <a:pt x="899433" y="0"/>
                  </a:moveTo>
                  <a:lnTo>
                    <a:pt x="964223" y="0"/>
                  </a:lnTo>
                  <a:cubicBezTo>
                    <a:pt x="1051763" y="0"/>
                    <a:pt x="1122721" y="70959"/>
                    <a:pt x="1122721" y="158498"/>
                  </a:cubicBezTo>
                  <a:lnTo>
                    <a:pt x="1122721" y="2823893"/>
                  </a:lnTo>
                  <a:cubicBezTo>
                    <a:pt x="1122721" y="2911433"/>
                    <a:pt x="1051763" y="2982392"/>
                    <a:pt x="964223" y="2982392"/>
                  </a:cubicBezTo>
                  <a:lnTo>
                    <a:pt x="0" y="2982392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789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F1B46F32-A1A9-4898-A57B-834A8F8C1F16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Our Team Style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DAB9E9BD-3990-49D2-900E-9823D7BAED2A}"/>
              </a:ext>
            </a:extLst>
          </p:cNvPr>
          <p:cNvSpPr txBox="1">
            <a:spLocks/>
          </p:cNvSpPr>
          <p:nvPr/>
        </p:nvSpPr>
        <p:spPr>
          <a:xfrm>
            <a:off x="1128614" y="4461816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Name Here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1B2906-5D67-4693-BF7F-53D3D90A2DBF}"/>
              </a:ext>
            </a:extLst>
          </p:cNvPr>
          <p:cNvSpPr txBox="1">
            <a:spLocks/>
          </p:cNvSpPr>
          <p:nvPr/>
        </p:nvSpPr>
        <p:spPr>
          <a:xfrm>
            <a:off x="1128614" y="4788960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B723A05-4961-4C66-A806-10231A4BF291}"/>
              </a:ext>
            </a:extLst>
          </p:cNvPr>
          <p:cNvSpPr txBox="1">
            <a:spLocks/>
          </p:cNvSpPr>
          <p:nvPr/>
        </p:nvSpPr>
        <p:spPr>
          <a:xfrm>
            <a:off x="3818410" y="4461816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Name Here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458CA81C-B362-4FED-842E-F304886340CD}"/>
              </a:ext>
            </a:extLst>
          </p:cNvPr>
          <p:cNvSpPr txBox="1">
            <a:spLocks/>
          </p:cNvSpPr>
          <p:nvPr/>
        </p:nvSpPr>
        <p:spPr>
          <a:xfrm>
            <a:off x="3818410" y="4788960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19B835B3-1C14-4779-B51C-28061F177438}"/>
              </a:ext>
            </a:extLst>
          </p:cNvPr>
          <p:cNvSpPr txBox="1">
            <a:spLocks/>
          </p:cNvSpPr>
          <p:nvPr/>
        </p:nvSpPr>
        <p:spPr>
          <a:xfrm>
            <a:off x="6468416" y="4461816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Name Here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87B327D8-648A-4C91-9DE8-3D4940359CA9}"/>
              </a:ext>
            </a:extLst>
          </p:cNvPr>
          <p:cNvSpPr txBox="1">
            <a:spLocks/>
          </p:cNvSpPr>
          <p:nvPr/>
        </p:nvSpPr>
        <p:spPr>
          <a:xfrm>
            <a:off x="6468416" y="4788960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D4FA9B-5831-4E1D-8CD7-5A4E77C45745}"/>
              </a:ext>
            </a:extLst>
          </p:cNvPr>
          <p:cNvSpPr txBox="1">
            <a:spLocks/>
          </p:cNvSpPr>
          <p:nvPr/>
        </p:nvSpPr>
        <p:spPr>
          <a:xfrm>
            <a:off x="9118422" y="4461816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Name Here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072B457-6FDD-48C7-A350-B10E23F5E51E}"/>
              </a:ext>
            </a:extLst>
          </p:cNvPr>
          <p:cNvSpPr txBox="1">
            <a:spLocks/>
          </p:cNvSpPr>
          <p:nvPr/>
        </p:nvSpPr>
        <p:spPr>
          <a:xfrm>
            <a:off x="9118422" y="4788960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21">
            <a:extLst>
              <a:ext uri="{FF2B5EF4-FFF2-40B4-BE49-F238E27FC236}">
                <a16:creationId xmlns:a16="http://schemas.microsoft.com/office/drawing/2014/main" id="{EFD3E459-AA60-4AC4-9830-3CCF3FC523F1}"/>
              </a:ext>
            </a:extLst>
          </p:cNvPr>
          <p:cNvGrpSpPr/>
          <p:nvPr/>
        </p:nvGrpSpPr>
        <p:grpSpPr>
          <a:xfrm>
            <a:off x="1506254" y="5832984"/>
            <a:ext cx="1225241" cy="352558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6" name="Rounded Rectangle 3">
              <a:extLst>
                <a:ext uri="{FF2B5EF4-FFF2-40B4-BE49-F238E27FC236}">
                  <a16:creationId xmlns:a16="http://schemas.microsoft.com/office/drawing/2014/main" id="{7696AC64-AED4-4E73-9433-13FEBBA0376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7" name="Rounded Rectangle 39">
              <a:extLst>
                <a:ext uri="{FF2B5EF4-FFF2-40B4-BE49-F238E27FC236}">
                  <a16:creationId xmlns:a16="http://schemas.microsoft.com/office/drawing/2014/main" id="{E2977267-7EED-4558-8DA1-D60D6B537F2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8" name="Rounded Rectangle 2">
              <a:extLst>
                <a:ext uri="{FF2B5EF4-FFF2-40B4-BE49-F238E27FC236}">
                  <a16:creationId xmlns:a16="http://schemas.microsoft.com/office/drawing/2014/main" id="{2C0DCDC5-E71B-4667-983B-767D08E5EA0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</p:grpSp>
      <p:grpSp>
        <p:nvGrpSpPr>
          <p:cNvPr id="19" name="Group 28">
            <a:extLst>
              <a:ext uri="{FF2B5EF4-FFF2-40B4-BE49-F238E27FC236}">
                <a16:creationId xmlns:a16="http://schemas.microsoft.com/office/drawing/2014/main" id="{A978ADAE-BFAC-4B45-B99F-FC7A6F8184FD}"/>
              </a:ext>
            </a:extLst>
          </p:cNvPr>
          <p:cNvGrpSpPr/>
          <p:nvPr/>
        </p:nvGrpSpPr>
        <p:grpSpPr>
          <a:xfrm>
            <a:off x="4196049" y="5832984"/>
            <a:ext cx="1225241" cy="352558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90450C69-C0DC-4939-95FF-59FDC0280CD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id="{B73AF2A3-423A-43BB-9927-7240F8CC24F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0C11FA27-5121-4718-BABB-0F9A1A7479D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</p:grpSp>
      <p:grpSp>
        <p:nvGrpSpPr>
          <p:cNvPr id="23" name="Group 35">
            <a:extLst>
              <a:ext uri="{FF2B5EF4-FFF2-40B4-BE49-F238E27FC236}">
                <a16:creationId xmlns:a16="http://schemas.microsoft.com/office/drawing/2014/main" id="{E70AD04F-10C2-4C85-9D18-641E4CF13F0A}"/>
              </a:ext>
            </a:extLst>
          </p:cNvPr>
          <p:cNvGrpSpPr/>
          <p:nvPr/>
        </p:nvGrpSpPr>
        <p:grpSpPr>
          <a:xfrm>
            <a:off x="6846056" y="5832984"/>
            <a:ext cx="1225241" cy="352558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0DAD4765-7184-451F-8460-A151A162258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016275E5-CA12-4A84-96DD-4F95C1C7B5E4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7CCBF153-E06C-4C23-82AF-09059B54BB04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</p:grpSp>
      <p:grpSp>
        <p:nvGrpSpPr>
          <p:cNvPr id="27" name="Group 42">
            <a:extLst>
              <a:ext uri="{FF2B5EF4-FFF2-40B4-BE49-F238E27FC236}">
                <a16:creationId xmlns:a16="http://schemas.microsoft.com/office/drawing/2014/main" id="{F66077D0-F599-44B4-BFFA-DBAFB781AA3F}"/>
              </a:ext>
            </a:extLst>
          </p:cNvPr>
          <p:cNvGrpSpPr/>
          <p:nvPr/>
        </p:nvGrpSpPr>
        <p:grpSpPr>
          <a:xfrm>
            <a:off x="9496062" y="5832984"/>
            <a:ext cx="1225241" cy="352558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286C2ADD-7FFD-4461-8597-FB123943A9C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29" name="Rounded Rectangle 39">
              <a:extLst>
                <a:ext uri="{FF2B5EF4-FFF2-40B4-BE49-F238E27FC236}">
                  <a16:creationId xmlns:a16="http://schemas.microsoft.com/office/drawing/2014/main" id="{AAD7094E-D05B-48B6-BEAD-7D055F2E20D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2F19A820-8AD6-4AE1-AFB4-8E1FC3266DB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</p:grp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9D8ED777-0619-484A-86BF-2FF5F6B1A6B9}"/>
              </a:ext>
            </a:extLst>
          </p:cNvPr>
          <p:cNvSpPr txBox="1">
            <a:spLocks/>
          </p:cNvSpPr>
          <p:nvPr/>
        </p:nvSpPr>
        <p:spPr>
          <a:xfrm>
            <a:off x="2641878" y="1225946"/>
            <a:ext cx="6996000" cy="5293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pPr marL="0" indent="0" algn="ctr">
              <a:buNone/>
            </a:pP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직사각형 1">
            <a:extLst>
              <a:ext uri="{FF2B5EF4-FFF2-40B4-BE49-F238E27FC236}">
                <a16:creationId xmlns:a16="http://schemas.microsoft.com/office/drawing/2014/main" id="{51C1DBF6-8BD2-43F8-85BF-757CDB173070}"/>
              </a:ext>
            </a:extLst>
          </p:cNvPr>
          <p:cNvSpPr/>
          <p:nvPr/>
        </p:nvSpPr>
        <p:spPr>
          <a:xfrm>
            <a:off x="1128614" y="5116104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  </a:t>
            </a:r>
          </a:p>
        </p:txBody>
      </p:sp>
      <p:sp>
        <p:nvSpPr>
          <p:cNvPr id="33" name="직사각형 38">
            <a:extLst>
              <a:ext uri="{FF2B5EF4-FFF2-40B4-BE49-F238E27FC236}">
                <a16:creationId xmlns:a16="http://schemas.microsoft.com/office/drawing/2014/main" id="{50E01462-B3C6-4C22-A1A5-CF3400615832}"/>
              </a:ext>
            </a:extLst>
          </p:cNvPr>
          <p:cNvSpPr/>
          <p:nvPr/>
        </p:nvSpPr>
        <p:spPr>
          <a:xfrm>
            <a:off x="3818410" y="5116104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  </a:t>
            </a:r>
          </a:p>
        </p:txBody>
      </p:sp>
      <p:sp>
        <p:nvSpPr>
          <p:cNvPr id="34" name="직사각형 39">
            <a:extLst>
              <a:ext uri="{FF2B5EF4-FFF2-40B4-BE49-F238E27FC236}">
                <a16:creationId xmlns:a16="http://schemas.microsoft.com/office/drawing/2014/main" id="{3172FDF3-AEBB-46BA-A4AA-DDEB6915EC85}"/>
              </a:ext>
            </a:extLst>
          </p:cNvPr>
          <p:cNvSpPr/>
          <p:nvPr/>
        </p:nvSpPr>
        <p:spPr>
          <a:xfrm>
            <a:off x="6468416" y="5116104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  </a:t>
            </a:r>
          </a:p>
        </p:txBody>
      </p:sp>
      <p:sp>
        <p:nvSpPr>
          <p:cNvPr id="35" name="직사각형 40">
            <a:extLst>
              <a:ext uri="{FF2B5EF4-FFF2-40B4-BE49-F238E27FC236}">
                <a16:creationId xmlns:a16="http://schemas.microsoft.com/office/drawing/2014/main" id="{5B273C12-59B4-4493-9EF0-DE35B7043F3B}"/>
              </a:ext>
            </a:extLst>
          </p:cNvPr>
          <p:cNvSpPr/>
          <p:nvPr/>
        </p:nvSpPr>
        <p:spPr>
          <a:xfrm>
            <a:off x="9118422" y="5116104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  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35CFFDA-EDAD-4788-B6E0-90ADC2C4E1F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36" name="그림 개체 틀 35">
            <a:extLst>
              <a:ext uri="{FF2B5EF4-FFF2-40B4-BE49-F238E27FC236}">
                <a16:creationId xmlns:a16="http://schemas.microsoft.com/office/drawing/2014/main" id="{0A15AE65-5C58-4FDC-B743-E6FEFCA5A95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8" name="그림 개체 틀 37">
            <a:extLst>
              <a:ext uri="{FF2B5EF4-FFF2-40B4-BE49-F238E27FC236}">
                <a16:creationId xmlns:a16="http://schemas.microsoft.com/office/drawing/2014/main" id="{4A886EAD-756B-4E38-AE67-34DB6E33297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0" name="그림 개체 틀 39">
            <a:extLst>
              <a:ext uri="{FF2B5EF4-FFF2-40B4-BE49-F238E27FC236}">
                <a16:creationId xmlns:a16="http://schemas.microsoft.com/office/drawing/2014/main" id="{41B17C73-CFA3-488B-A832-1C7C31C10D0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0" name="Group 22">
            <a:extLst>
              <a:ext uri="{FF2B5EF4-FFF2-40B4-BE49-F238E27FC236}">
                <a16:creationId xmlns:a16="http://schemas.microsoft.com/office/drawing/2014/main" id="{B345F57C-E856-48F9-A751-8F82158EBE2A}"/>
              </a:ext>
            </a:extLst>
          </p:cNvPr>
          <p:cNvGrpSpPr/>
          <p:nvPr/>
        </p:nvGrpSpPr>
        <p:grpSpPr>
          <a:xfrm>
            <a:off x="323529" y="1854230"/>
            <a:ext cx="3146013" cy="3402627"/>
            <a:chOff x="5277160" y="1526519"/>
            <a:chExt cx="2000337" cy="2522764"/>
          </a:xfrm>
        </p:grpSpPr>
        <p:sp>
          <p:nvSpPr>
            <p:cNvPr id="51" name="Arrow: Up 61">
              <a:extLst>
                <a:ext uri="{FF2B5EF4-FFF2-40B4-BE49-F238E27FC236}">
                  <a16:creationId xmlns:a16="http://schemas.microsoft.com/office/drawing/2014/main" id="{0F1BCBB4-46BF-4425-9C48-C6A8A07DA082}"/>
                </a:ext>
              </a:extLst>
            </p:cNvPr>
            <p:cNvSpPr/>
            <p:nvPr/>
          </p:nvSpPr>
          <p:spPr>
            <a:xfrm rot="2141881">
              <a:off x="6997612" y="1526519"/>
              <a:ext cx="279885" cy="1922357"/>
            </a:xfrm>
            <a:custGeom>
              <a:avLst/>
              <a:gdLst>
                <a:gd name="connsiteX0" fmla="*/ 0 w 268141"/>
                <a:gd name="connsiteY0" fmla="*/ 291531 h 1886717"/>
                <a:gd name="connsiteX1" fmla="*/ 134071 w 268141"/>
                <a:gd name="connsiteY1" fmla="*/ 0 h 1886717"/>
                <a:gd name="connsiteX2" fmla="*/ 268141 w 268141"/>
                <a:gd name="connsiteY2" fmla="*/ 291531 h 1886717"/>
                <a:gd name="connsiteX3" fmla="*/ 185487 w 268141"/>
                <a:gd name="connsiteY3" fmla="*/ 291531 h 1886717"/>
                <a:gd name="connsiteX4" fmla="*/ 185487 w 268141"/>
                <a:gd name="connsiteY4" fmla="*/ 1886717 h 1886717"/>
                <a:gd name="connsiteX5" fmla="*/ 82654 w 268141"/>
                <a:gd name="connsiteY5" fmla="*/ 1886717 h 1886717"/>
                <a:gd name="connsiteX6" fmla="*/ 82654 w 268141"/>
                <a:gd name="connsiteY6" fmla="*/ 291531 h 1886717"/>
                <a:gd name="connsiteX7" fmla="*/ 0 w 268141"/>
                <a:gd name="connsiteY7" fmla="*/ 291531 h 1886717"/>
                <a:gd name="connsiteX0" fmla="*/ 0 w 268141"/>
                <a:gd name="connsiteY0" fmla="*/ 291531 h 1886717"/>
                <a:gd name="connsiteX1" fmla="*/ 134071 w 268141"/>
                <a:gd name="connsiteY1" fmla="*/ 0 h 1886717"/>
                <a:gd name="connsiteX2" fmla="*/ 268141 w 268141"/>
                <a:gd name="connsiteY2" fmla="*/ 291531 h 1886717"/>
                <a:gd name="connsiteX3" fmla="*/ 185487 w 268141"/>
                <a:gd name="connsiteY3" fmla="*/ 291531 h 1886717"/>
                <a:gd name="connsiteX4" fmla="*/ 185487 w 268141"/>
                <a:gd name="connsiteY4" fmla="*/ 1886717 h 1886717"/>
                <a:gd name="connsiteX5" fmla="*/ 82654 w 268141"/>
                <a:gd name="connsiteY5" fmla="*/ 1886717 h 1886717"/>
                <a:gd name="connsiteX6" fmla="*/ 89774 w 268141"/>
                <a:gd name="connsiteY6" fmla="*/ 272599 h 1886717"/>
                <a:gd name="connsiteX7" fmla="*/ 0 w 268141"/>
                <a:gd name="connsiteY7" fmla="*/ 291531 h 1886717"/>
                <a:gd name="connsiteX0" fmla="*/ 0 w 269777"/>
                <a:gd name="connsiteY0" fmla="*/ 289253 h 1886717"/>
                <a:gd name="connsiteX1" fmla="*/ 135707 w 269777"/>
                <a:gd name="connsiteY1" fmla="*/ 0 h 1886717"/>
                <a:gd name="connsiteX2" fmla="*/ 269777 w 269777"/>
                <a:gd name="connsiteY2" fmla="*/ 291531 h 1886717"/>
                <a:gd name="connsiteX3" fmla="*/ 187123 w 269777"/>
                <a:gd name="connsiteY3" fmla="*/ 291531 h 1886717"/>
                <a:gd name="connsiteX4" fmla="*/ 187123 w 269777"/>
                <a:gd name="connsiteY4" fmla="*/ 1886717 h 1886717"/>
                <a:gd name="connsiteX5" fmla="*/ 84290 w 269777"/>
                <a:gd name="connsiteY5" fmla="*/ 1886717 h 1886717"/>
                <a:gd name="connsiteX6" fmla="*/ 91410 w 269777"/>
                <a:gd name="connsiteY6" fmla="*/ 272599 h 1886717"/>
                <a:gd name="connsiteX7" fmla="*/ 0 w 269777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7123 w 279885"/>
                <a:gd name="connsiteY3" fmla="*/ 291531 h 1886717"/>
                <a:gd name="connsiteX4" fmla="*/ 187123 w 279885"/>
                <a:gd name="connsiteY4" fmla="*/ 1886717 h 1886717"/>
                <a:gd name="connsiteX5" fmla="*/ 84290 w 279885"/>
                <a:gd name="connsiteY5" fmla="*/ 1886717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84290 w 279885"/>
                <a:gd name="connsiteY5" fmla="*/ 1886717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94905 w 279885"/>
                <a:gd name="connsiteY5" fmla="*/ 1834190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90485 w 279885"/>
                <a:gd name="connsiteY5" fmla="*/ 1885721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5774 w 279885"/>
                <a:gd name="connsiteY3" fmla="*/ 275232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1860 w 279885"/>
                <a:gd name="connsiteY3" fmla="*/ 274591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1860 w 279885"/>
                <a:gd name="connsiteY3" fmla="*/ 274591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279885 w 279885"/>
                <a:gd name="connsiteY2" fmla="*/ 279433 h 1890699"/>
                <a:gd name="connsiteX3" fmla="*/ 181860 w 279885"/>
                <a:gd name="connsiteY3" fmla="*/ 262847 h 1890699"/>
                <a:gd name="connsiteX4" fmla="*/ 160430 w 279885"/>
                <a:gd name="connsiteY4" fmla="*/ 1890699 h 1890699"/>
                <a:gd name="connsiteX5" fmla="*/ 90485 w 279885"/>
                <a:gd name="connsiteY5" fmla="*/ 1873977 h 1890699"/>
                <a:gd name="connsiteX6" fmla="*/ 91410 w 279885"/>
                <a:gd name="connsiteY6" fmla="*/ 260855 h 1890699"/>
                <a:gd name="connsiteX7" fmla="*/ 0 w 279885"/>
                <a:gd name="connsiteY7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4830 w 279885"/>
                <a:gd name="connsiteY2" fmla="*/ 41628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7682 w 279885"/>
                <a:gd name="connsiteY2" fmla="*/ 11948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8964 w 279885"/>
                <a:gd name="connsiteY2" fmla="*/ 4119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86373"/>
                <a:gd name="connsiteY0" fmla="*/ 302766 h 1915956"/>
                <a:gd name="connsiteX1" fmla="*/ 133783 w 286373"/>
                <a:gd name="connsiteY1" fmla="*/ 25257 h 1915956"/>
                <a:gd name="connsiteX2" fmla="*/ 286373 w 286373"/>
                <a:gd name="connsiteY2" fmla="*/ 0 h 1915956"/>
                <a:gd name="connsiteX3" fmla="*/ 279885 w 286373"/>
                <a:gd name="connsiteY3" fmla="*/ 304690 h 1915956"/>
                <a:gd name="connsiteX4" fmla="*/ 181860 w 286373"/>
                <a:gd name="connsiteY4" fmla="*/ 288104 h 1915956"/>
                <a:gd name="connsiteX5" fmla="*/ 160430 w 286373"/>
                <a:gd name="connsiteY5" fmla="*/ 1915956 h 1915956"/>
                <a:gd name="connsiteX6" fmla="*/ 90485 w 286373"/>
                <a:gd name="connsiteY6" fmla="*/ 1899234 h 1915956"/>
                <a:gd name="connsiteX7" fmla="*/ 91410 w 286373"/>
                <a:gd name="connsiteY7" fmla="*/ 286112 h 1915956"/>
                <a:gd name="connsiteX8" fmla="*/ 0 w 286373"/>
                <a:gd name="connsiteY8" fmla="*/ 302766 h 1915956"/>
                <a:gd name="connsiteX0" fmla="*/ 0 w 286396"/>
                <a:gd name="connsiteY0" fmla="*/ 318267 h 1931457"/>
                <a:gd name="connsiteX1" fmla="*/ 133783 w 286396"/>
                <a:gd name="connsiteY1" fmla="*/ 40758 h 1931457"/>
                <a:gd name="connsiteX2" fmla="*/ 286373 w 286396"/>
                <a:gd name="connsiteY2" fmla="*/ 15501 h 1931457"/>
                <a:gd name="connsiteX3" fmla="*/ 279885 w 286396"/>
                <a:gd name="connsiteY3" fmla="*/ 320191 h 1931457"/>
                <a:gd name="connsiteX4" fmla="*/ 181860 w 286396"/>
                <a:gd name="connsiteY4" fmla="*/ 303605 h 1931457"/>
                <a:gd name="connsiteX5" fmla="*/ 160430 w 286396"/>
                <a:gd name="connsiteY5" fmla="*/ 1931457 h 1931457"/>
                <a:gd name="connsiteX6" fmla="*/ 90485 w 286396"/>
                <a:gd name="connsiteY6" fmla="*/ 1914735 h 1931457"/>
                <a:gd name="connsiteX7" fmla="*/ 91410 w 286396"/>
                <a:gd name="connsiteY7" fmla="*/ 301613 h 1931457"/>
                <a:gd name="connsiteX8" fmla="*/ 0 w 286396"/>
                <a:gd name="connsiteY8" fmla="*/ 318267 h 1931457"/>
                <a:gd name="connsiteX0" fmla="*/ 0 w 286391"/>
                <a:gd name="connsiteY0" fmla="*/ 325779 h 1938969"/>
                <a:gd name="connsiteX1" fmla="*/ 133783 w 286391"/>
                <a:gd name="connsiteY1" fmla="*/ 48270 h 1938969"/>
                <a:gd name="connsiteX2" fmla="*/ 286373 w 286391"/>
                <a:gd name="connsiteY2" fmla="*/ 23013 h 1938969"/>
                <a:gd name="connsiteX3" fmla="*/ 279885 w 286391"/>
                <a:gd name="connsiteY3" fmla="*/ 327703 h 1938969"/>
                <a:gd name="connsiteX4" fmla="*/ 181860 w 286391"/>
                <a:gd name="connsiteY4" fmla="*/ 311117 h 1938969"/>
                <a:gd name="connsiteX5" fmla="*/ 160430 w 286391"/>
                <a:gd name="connsiteY5" fmla="*/ 1938969 h 1938969"/>
                <a:gd name="connsiteX6" fmla="*/ 90485 w 286391"/>
                <a:gd name="connsiteY6" fmla="*/ 1922247 h 1938969"/>
                <a:gd name="connsiteX7" fmla="*/ 91410 w 286391"/>
                <a:gd name="connsiteY7" fmla="*/ 309125 h 1938969"/>
                <a:gd name="connsiteX8" fmla="*/ 0 w 286391"/>
                <a:gd name="connsiteY8" fmla="*/ 325779 h 1938969"/>
                <a:gd name="connsiteX0" fmla="*/ 0 w 279885"/>
                <a:gd name="connsiteY0" fmla="*/ 310247 h 1923437"/>
                <a:gd name="connsiteX1" fmla="*/ 133783 w 279885"/>
                <a:gd name="connsiteY1" fmla="*/ 32738 h 1923437"/>
                <a:gd name="connsiteX2" fmla="*/ 177541 w 279885"/>
                <a:gd name="connsiteY2" fmla="*/ 33870 h 1923437"/>
                <a:gd name="connsiteX3" fmla="*/ 279885 w 279885"/>
                <a:gd name="connsiteY3" fmla="*/ 312171 h 1923437"/>
                <a:gd name="connsiteX4" fmla="*/ 181860 w 279885"/>
                <a:gd name="connsiteY4" fmla="*/ 295585 h 1923437"/>
                <a:gd name="connsiteX5" fmla="*/ 160430 w 279885"/>
                <a:gd name="connsiteY5" fmla="*/ 1923437 h 1923437"/>
                <a:gd name="connsiteX6" fmla="*/ 90485 w 279885"/>
                <a:gd name="connsiteY6" fmla="*/ 1906715 h 1923437"/>
                <a:gd name="connsiteX7" fmla="*/ 91410 w 279885"/>
                <a:gd name="connsiteY7" fmla="*/ 293593 h 1923437"/>
                <a:gd name="connsiteX8" fmla="*/ 0 w 279885"/>
                <a:gd name="connsiteY8" fmla="*/ 310247 h 1923437"/>
                <a:gd name="connsiteX0" fmla="*/ 0 w 279885"/>
                <a:gd name="connsiteY0" fmla="*/ 309167 h 1922357"/>
                <a:gd name="connsiteX1" fmla="*/ 133783 w 279885"/>
                <a:gd name="connsiteY1" fmla="*/ 31658 h 1922357"/>
                <a:gd name="connsiteX2" fmla="*/ 177541 w 279885"/>
                <a:gd name="connsiteY2" fmla="*/ 32790 h 1922357"/>
                <a:gd name="connsiteX3" fmla="*/ 279885 w 279885"/>
                <a:gd name="connsiteY3" fmla="*/ 311091 h 1922357"/>
                <a:gd name="connsiteX4" fmla="*/ 181860 w 279885"/>
                <a:gd name="connsiteY4" fmla="*/ 294505 h 1922357"/>
                <a:gd name="connsiteX5" fmla="*/ 160430 w 279885"/>
                <a:gd name="connsiteY5" fmla="*/ 1922357 h 1922357"/>
                <a:gd name="connsiteX6" fmla="*/ 90485 w 279885"/>
                <a:gd name="connsiteY6" fmla="*/ 1905635 h 1922357"/>
                <a:gd name="connsiteX7" fmla="*/ 91410 w 279885"/>
                <a:gd name="connsiteY7" fmla="*/ 292513 h 1922357"/>
                <a:gd name="connsiteX8" fmla="*/ 0 w 279885"/>
                <a:gd name="connsiteY8" fmla="*/ 309167 h 192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9885" h="1922357">
                  <a:moveTo>
                    <a:pt x="0" y="309167"/>
                  </a:moveTo>
                  <a:cubicBezTo>
                    <a:pt x="39685" y="209830"/>
                    <a:pt x="88547" y="128076"/>
                    <a:pt x="133783" y="31658"/>
                  </a:cubicBezTo>
                  <a:cubicBezTo>
                    <a:pt x="154544" y="-13848"/>
                    <a:pt x="160780" y="-7470"/>
                    <a:pt x="177541" y="32790"/>
                  </a:cubicBezTo>
                  <a:lnTo>
                    <a:pt x="279885" y="311091"/>
                  </a:lnTo>
                  <a:lnTo>
                    <a:pt x="181860" y="294505"/>
                  </a:lnTo>
                  <a:cubicBezTo>
                    <a:pt x="182310" y="831667"/>
                    <a:pt x="159980" y="1385195"/>
                    <a:pt x="160430" y="1922357"/>
                  </a:cubicBezTo>
                  <a:lnTo>
                    <a:pt x="90485" y="1905635"/>
                  </a:lnTo>
                  <a:cubicBezTo>
                    <a:pt x="92858" y="1367596"/>
                    <a:pt x="89037" y="830552"/>
                    <a:pt x="91410" y="292513"/>
                  </a:cubicBezTo>
                  <a:lnTo>
                    <a:pt x="0" y="30916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rapezoid 24">
              <a:extLst>
                <a:ext uri="{FF2B5EF4-FFF2-40B4-BE49-F238E27FC236}">
                  <a16:creationId xmlns:a16="http://schemas.microsoft.com/office/drawing/2014/main" id="{C867A72F-3A1B-4C2B-B406-F68E1033C801}"/>
                </a:ext>
              </a:extLst>
            </p:cNvPr>
            <p:cNvSpPr/>
            <p:nvPr/>
          </p:nvSpPr>
          <p:spPr>
            <a:xfrm rot="16365077">
              <a:off x="6298097" y="2888920"/>
              <a:ext cx="73414" cy="683034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rapezoid 25">
              <a:extLst>
                <a:ext uri="{FF2B5EF4-FFF2-40B4-BE49-F238E27FC236}">
                  <a16:creationId xmlns:a16="http://schemas.microsoft.com/office/drawing/2014/main" id="{40162F18-4E02-46B4-A0CB-AE1194B1ADA9}"/>
                </a:ext>
              </a:extLst>
            </p:cNvPr>
            <p:cNvSpPr/>
            <p:nvPr/>
          </p:nvSpPr>
          <p:spPr>
            <a:xfrm rot="12169466">
              <a:off x="5847432" y="3173306"/>
              <a:ext cx="60413" cy="875977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rapezoid 26">
              <a:extLst>
                <a:ext uri="{FF2B5EF4-FFF2-40B4-BE49-F238E27FC236}">
                  <a16:creationId xmlns:a16="http://schemas.microsoft.com/office/drawing/2014/main" id="{FEB99AB6-D97B-421C-8638-7D83CACD8E10}"/>
                </a:ext>
              </a:extLst>
            </p:cNvPr>
            <p:cNvSpPr/>
            <p:nvPr/>
          </p:nvSpPr>
          <p:spPr>
            <a:xfrm rot="17376167">
              <a:off x="5515957" y="3691934"/>
              <a:ext cx="33897" cy="470877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rapezoid 27">
              <a:extLst>
                <a:ext uri="{FF2B5EF4-FFF2-40B4-BE49-F238E27FC236}">
                  <a16:creationId xmlns:a16="http://schemas.microsoft.com/office/drawing/2014/main" id="{2F1BE696-8998-4F89-9FCF-B2ACF4F0D221}"/>
                </a:ext>
              </a:extLst>
            </p:cNvPr>
            <p:cNvSpPr/>
            <p:nvPr/>
          </p:nvSpPr>
          <p:spPr>
            <a:xfrm rot="12369361">
              <a:off x="5277160" y="3834964"/>
              <a:ext cx="49164" cy="116592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Freeform: Shape 32">
            <a:extLst>
              <a:ext uri="{FF2B5EF4-FFF2-40B4-BE49-F238E27FC236}">
                <a16:creationId xmlns:a16="http://schemas.microsoft.com/office/drawing/2014/main" id="{41C03DE2-E32B-4402-B9D5-7E11454F04DA}"/>
              </a:ext>
            </a:extLst>
          </p:cNvPr>
          <p:cNvSpPr/>
          <p:nvPr/>
        </p:nvSpPr>
        <p:spPr>
          <a:xfrm>
            <a:off x="4403177" y="1644465"/>
            <a:ext cx="1513921" cy="1330713"/>
          </a:xfrm>
          <a:custGeom>
            <a:avLst/>
            <a:gdLst>
              <a:gd name="connsiteX0" fmla="*/ 1669828 w 2579663"/>
              <a:gd name="connsiteY0" fmla="*/ 1588710 h 2267484"/>
              <a:gd name="connsiteX1" fmla="*/ 1669828 w 2579663"/>
              <a:gd name="connsiteY1" fmla="*/ 1762636 h 2267484"/>
              <a:gd name="connsiteX2" fmla="*/ 1936057 w 2579663"/>
              <a:gd name="connsiteY2" fmla="*/ 1762636 h 2267484"/>
              <a:gd name="connsiteX3" fmla="*/ 1936058 w 2579663"/>
              <a:gd name="connsiteY3" fmla="*/ 1762636 h 2267484"/>
              <a:gd name="connsiteX4" fmla="*/ 1936058 w 2579663"/>
              <a:gd name="connsiteY4" fmla="*/ 1588710 h 2267484"/>
              <a:gd name="connsiteX5" fmla="*/ 1936057 w 2579663"/>
              <a:gd name="connsiteY5" fmla="*/ 1588710 h 2267484"/>
              <a:gd name="connsiteX6" fmla="*/ 1669828 w 2579663"/>
              <a:gd name="connsiteY6" fmla="*/ 1588710 h 2267484"/>
              <a:gd name="connsiteX7" fmla="*/ 325582 w 2579663"/>
              <a:gd name="connsiteY7" fmla="*/ 1588710 h 2267484"/>
              <a:gd name="connsiteX8" fmla="*/ 325582 w 2579663"/>
              <a:gd name="connsiteY8" fmla="*/ 1763039 h 2267484"/>
              <a:gd name="connsiteX9" fmla="*/ 592012 w 2579663"/>
              <a:gd name="connsiteY9" fmla="*/ 1763039 h 2267484"/>
              <a:gd name="connsiteX10" fmla="*/ 592013 w 2579663"/>
              <a:gd name="connsiteY10" fmla="*/ 1763039 h 2267484"/>
              <a:gd name="connsiteX11" fmla="*/ 592013 w 2579663"/>
              <a:gd name="connsiteY11" fmla="*/ 1588710 h 2267484"/>
              <a:gd name="connsiteX12" fmla="*/ 592012 w 2579663"/>
              <a:gd name="connsiteY12" fmla="*/ 1588710 h 2267484"/>
              <a:gd name="connsiteX13" fmla="*/ 325582 w 2579663"/>
              <a:gd name="connsiteY13" fmla="*/ 1588710 h 2267484"/>
              <a:gd name="connsiteX14" fmla="*/ 627684 w 2579663"/>
              <a:gd name="connsiteY14" fmla="*/ 1588508 h 2267484"/>
              <a:gd name="connsiteX15" fmla="*/ 627684 w 2579663"/>
              <a:gd name="connsiteY15" fmla="*/ 1588509 h 2267484"/>
              <a:gd name="connsiteX16" fmla="*/ 627684 w 2579663"/>
              <a:gd name="connsiteY16" fmla="*/ 1763038 h 2267484"/>
              <a:gd name="connsiteX17" fmla="*/ 627684 w 2579663"/>
              <a:gd name="connsiteY17" fmla="*/ 1763039 h 2267484"/>
              <a:gd name="connsiteX18" fmla="*/ 920718 w 2579663"/>
              <a:gd name="connsiteY18" fmla="*/ 1763039 h 2267484"/>
              <a:gd name="connsiteX19" fmla="*/ 920718 w 2579663"/>
              <a:gd name="connsiteY19" fmla="*/ 1588509 h 2267484"/>
              <a:gd name="connsiteX20" fmla="*/ 920717 w 2579663"/>
              <a:gd name="connsiteY20" fmla="*/ 1588509 h 2267484"/>
              <a:gd name="connsiteX21" fmla="*/ 920717 w 2579663"/>
              <a:gd name="connsiteY21" fmla="*/ 1588508 h 2267484"/>
              <a:gd name="connsiteX22" fmla="*/ 627684 w 2579663"/>
              <a:gd name="connsiteY22" fmla="*/ 1588508 h 2267484"/>
              <a:gd name="connsiteX23" fmla="*/ 1971528 w 2579663"/>
              <a:gd name="connsiteY23" fmla="*/ 1588306 h 2267484"/>
              <a:gd name="connsiteX24" fmla="*/ 1971528 w 2579663"/>
              <a:gd name="connsiteY24" fmla="*/ 1588307 h 2267484"/>
              <a:gd name="connsiteX25" fmla="*/ 1971527 w 2579663"/>
              <a:gd name="connsiteY25" fmla="*/ 1588307 h 2267484"/>
              <a:gd name="connsiteX26" fmla="*/ 1971527 w 2579663"/>
              <a:gd name="connsiteY26" fmla="*/ 1762636 h 2267484"/>
              <a:gd name="connsiteX27" fmla="*/ 2264359 w 2579663"/>
              <a:gd name="connsiteY27" fmla="*/ 1762636 h 2267484"/>
              <a:gd name="connsiteX28" fmla="*/ 2264359 w 2579663"/>
              <a:gd name="connsiteY28" fmla="*/ 1762635 h 2267484"/>
              <a:gd name="connsiteX29" fmla="*/ 2264360 w 2579663"/>
              <a:gd name="connsiteY29" fmla="*/ 1762635 h 2267484"/>
              <a:gd name="connsiteX30" fmla="*/ 2264360 w 2579663"/>
              <a:gd name="connsiteY30" fmla="*/ 1588306 h 2267484"/>
              <a:gd name="connsiteX31" fmla="*/ 1971528 w 2579663"/>
              <a:gd name="connsiteY31" fmla="*/ 1588306 h 2267484"/>
              <a:gd name="connsiteX32" fmla="*/ 1971326 w 2579663"/>
              <a:gd name="connsiteY32" fmla="*/ 1379112 h 2267484"/>
              <a:gd name="connsiteX33" fmla="*/ 1971326 w 2579663"/>
              <a:gd name="connsiteY33" fmla="*/ 1553038 h 2267484"/>
              <a:gd name="connsiteX34" fmla="*/ 2264561 w 2579663"/>
              <a:gd name="connsiteY34" fmla="*/ 1553038 h 2267484"/>
              <a:gd name="connsiteX35" fmla="*/ 2264561 w 2579663"/>
              <a:gd name="connsiteY35" fmla="*/ 1379112 h 2267484"/>
              <a:gd name="connsiteX36" fmla="*/ 1971326 w 2579663"/>
              <a:gd name="connsiteY36" fmla="*/ 1379112 h 2267484"/>
              <a:gd name="connsiteX37" fmla="*/ 627483 w 2579663"/>
              <a:gd name="connsiteY37" fmla="*/ 1379112 h 2267484"/>
              <a:gd name="connsiteX38" fmla="*/ 627483 w 2579663"/>
              <a:gd name="connsiteY38" fmla="*/ 1552836 h 2267484"/>
              <a:gd name="connsiteX39" fmla="*/ 627483 w 2579663"/>
              <a:gd name="connsiteY39" fmla="*/ 1552837 h 2267484"/>
              <a:gd name="connsiteX40" fmla="*/ 920919 w 2579663"/>
              <a:gd name="connsiteY40" fmla="*/ 1552837 h 2267484"/>
              <a:gd name="connsiteX41" fmla="*/ 920919 w 2579663"/>
              <a:gd name="connsiteY41" fmla="*/ 1552836 h 2267484"/>
              <a:gd name="connsiteX42" fmla="*/ 920919 w 2579663"/>
              <a:gd name="connsiteY42" fmla="*/ 1379112 h 2267484"/>
              <a:gd name="connsiteX43" fmla="*/ 627483 w 2579663"/>
              <a:gd name="connsiteY43" fmla="*/ 1379112 h 2267484"/>
              <a:gd name="connsiteX44" fmla="*/ 1669828 w 2579663"/>
              <a:gd name="connsiteY44" fmla="*/ 1378910 h 2267484"/>
              <a:gd name="connsiteX45" fmla="*/ 1669828 w 2579663"/>
              <a:gd name="connsiteY45" fmla="*/ 1378911 h 2267484"/>
              <a:gd name="connsiteX46" fmla="*/ 1669828 w 2579663"/>
              <a:gd name="connsiteY46" fmla="*/ 1553037 h 2267484"/>
              <a:gd name="connsiteX47" fmla="*/ 1669828 w 2579663"/>
              <a:gd name="connsiteY47" fmla="*/ 1553038 h 2267484"/>
              <a:gd name="connsiteX48" fmla="*/ 1935453 w 2579663"/>
              <a:gd name="connsiteY48" fmla="*/ 1553038 h 2267484"/>
              <a:gd name="connsiteX49" fmla="*/ 1935453 w 2579663"/>
              <a:gd name="connsiteY49" fmla="*/ 1378911 h 2267484"/>
              <a:gd name="connsiteX50" fmla="*/ 1935452 w 2579663"/>
              <a:gd name="connsiteY50" fmla="*/ 1378911 h 2267484"/>
              <a:gd name="connsiteX51" fmla="*/ 1935452 w 2579663"/>
              <a:gd name="connsiteY51" fmla="*/ 1378910 h 2267484"/>
              <a:gd name="connsiteX52" fmla="*/ 1669828 w 2579663"/>
              <a:gd name="connsiteY52" fmla="*/ 1378910 h 2267484"/>
              <a:gd name="connsiteX53" fmla="*/ 325985 w 2579663"/>
              <a:gd name="connsiteY53" fmla="*/ 1378910 h 2267484"/>
              <a:gd name="connsiteX54" fmla="*/ 325985 w 2579663"/>
              <a:gd name="connsiteY54" fmla="*/ 1378911 h 2267484"/>
              <a:gd name="connsiteX55" fmla="*/ 325985 w 2579663"/>
              <a:gd name="connsiteY55" fmla="*/ 1552836 h 2267484"/>
              <a:gd name="connsiteX56" fmla="*/ 325985 w 2579663"/>
              <a:gd name="connsiteY56" fmla="*/ 1552837 h 2267484"/>
              <a:gd name="connsiteX57" fmla="*/ 592012 w 2579663"/>
              <a:gd name="connsiteY57" fmla="*/ 1552837 h 2267484"/>
              <a:gd name="connsiteX58" fmla="*/ 592012 w 2579663"/>
              <a:gd name="connsiteY58" fmla="*/ 1552836 h 2267484"/>
              <a:gd name="connsiteX59" fmla="*/ 592012 w 2579663"/>
              <a:gd name="connsiteY59" fmla="*/ 1378911 h 2267484"/>
              <a:gd name="connsiteX60" fmla="*/ 592012 w 2579663"/>
              <a:gd name="connsiteY60" fmla="*/ 1378910 h 2267484"/>
              <a:gd name="connsiteX61" fmla="*/ 325985 w 2579663"/>
              <a:gd name="connsiteY61" fmla="*/ 1378910 h 2267484"/>
              <a:gd name="connsiteX62" fmla="*/ 1301017 w 2579663"/>
              <a:gd name="connsiteY62" fmla="*/ 1256377 h 2267484"/>
              <a:gd name="connsiteX63" fmla="*/ 2414504 w 2579663"/>
              <a:gd name="connsiteY63" fmla="*/ 1256377 h 2267484"/>
              <a:gd name="connsiteX64" fmla="*/ 2435061 w 2579663"/>
              <a:gd name="connsiteY64" fmla="*/ 1276934 h 2267484"/>
              <a:gd name="connsiteX65" fmla="*/ 2434456 w 2579663"/>
              <a:gd name="connsiteY65" fmla="*/ 2267283 h 2267484"/>
              <a:gd name="connsiteX66" fmla="*/ 1527543 w 2579663"/>
              <a:gd name="connsiteY66" fmla="*/ 2267283 h 2267484"/>
              <a:gd name="connsiteX67" fmla="*/ 1527947 w 2579663"/>
              <a:gd name="connsiteY67" fmla="*/ 2260229 h 2267484"/>
              <a:gd name="connsiteX68" fmla="*/ 1527947 w 2579663"/>
              <a:gd name="connsiteY68" fmla="*/ 1558278 h 2267484"/>
              <a:gd name="connsiteX69" fmla="*/ 1527946 w 2579663"/>
              <a:gd name="connsiteY69" fmla="*/ 1558255 h 2267484"/>
              <a:gd name="connsiteX70" fmla="*/ 1527946 w 2579663"/>
              <a:gd name="connsiteY70" fmla="*/ 1558076 h 2267484"/>
              <a:gd name="connsiteX71" fmla="*/ 1527543 w 2579663"/>
              <a:gd name="connsiteY71" fmla="*/ 1548604 h 2267484"/>
              <a:gd name="connsiteX72" fmla="*/ 1092426 w 2579663"/>
              <a:gd name="connsiteY72" fmla="*/ 1548604 h 2267484"/>
              <a:gd name="connsiteX73" fmla="*/ 1092426 w 2579663"/>
              <a:gd name="connsiteY73" fmla="*/ 1560092 h 2267484"/>
              <a:gd name="connsiteX74" fmla="*/ 1092426 w 2579663"/>
              <a:gd name="connsiteY74" fmla="*/ 1711244 h 2267484"/>
              <a:gd name="connsiteX75" fmla="*/ 1092225 w 2579663"/>
              <a:gd name="connsiteY75" fmla="*/ 2267283 h 2267484"/>
              <a:gd name="connsiteX76" fmla="*/ 1092225 w 2579663"/>
              <a:gd name="connsiteY76" fmla="*/ 2267484 h 2267484"/>
              <a:gd name="connsiteX77" fmla="*/ 145005 w 2579663"/>
              <a:gd name="connsiteY77" fmla="*/ 2267484 h 2267484"/>
              <a:gd name="connsiteX78" fmla="*/ 144602 w 2579663"/>
              <a:gd name="connsiteY78" fmla="*/ 2257407 h 2267484"/>
              <a:gd name="connsiteX79" fmla="*/ 144602 w 2579663"/>
              <a:gd name="connsiteY79" fmla="*/ 1267865 h 2267484"/>
              <a:gd name="connsiteX80" fmla="*/ 145207 w 2579663"/>
              <a:gd name="connsiteY80" fmla="*/ 1256578 h 2267484"/>
              <a:gd name="connsiteX81" fmla="*/ 160322 w 2579663"/>
              <a:gd name="connsiteY81" fmla="*/ 1256578 h 2267484"/>
              <a:gd name="connsiteX82" fmla="*/ 1301017 w 2579663"/>
              <a:gd name="connsiteY82" fmla="*/ 1256377 h 2267484"/>
              <a:gd name="connsiteX83" fmla="*/ 898448 w 2579663"/>
              <a:gd name="connsiteY83" fmla="*/ 687440 h 2267484"/>
              <a:gd name="connsiteX84" fmla="*/ 898448 w 2579663"/>
              <a:gd name="connsiteY84" fmla="*/ 953065 h 2267484"/>
              <a:gd name="connsiteX85" fmla="*/ 1262826 w 2579663"/>
              <a:gd name="connsiteY85" fmla="*/ 953065 h 2267484"/>
              <a:gd name="connsiteX86" fmla="*/ 1262826 w 2579663"/>
              <a:gd name="connsiteY86" fmla="*/ 687440 h 2267484"/>
              <a:gd name="connsiteX87" fmla="*/ 898448 w 2579663"/>
              <a:gd name="connsiteY87" fmla="*/ 687440 h 2267484"/>
              <a:gd name="connsiteX88" fmla="*/ 1312605 w 2579663"/>
              <a:gd name="connsiteY88" fmla="*/ 686836 h 2267484"/>
              <a:gd name="connsiteX89" fmla="*/ 1312605 w 2579663"/>
              <a:gd name="connsiteY89" fmla="*/ 952662 h 2267484"/>
              <a:gd name="connsiteX90" fmla="*/ 1676781 w 2579663"/>
              <a:gd name="connsiteY90" fmla="*/ 952662 h 2267484"/>
              <a:gd name="connsiteX91" fmla="*/ 1676781 w 2579663"/>
              <a:gd name="connsiteY91" fmla="*/ 686836 h 2267484"/>
              <a:gd name="connsiteX92" fmla="*/ 1312605 w 2579663"/>
              <a:gd name="connsiteY92" fmla="*/ 686836 h 2267484"/>
              <a:gd name="connsiteX93" fmla="*/ 1797300 w 2579663"/>
              <a:gd name="connsiteY93" fmla="*/ 491547 h 2267484"/>
              <a:gd name="connsiteX94" fmla="*/ 1797300 w 2579663"/>
              <a:gd name="connsiteY94" fmla="*/ 1012518 h 2267484"/>
              <a:gd name="connsiteX95" fmla="*/ 763016 w 2579663"/>
              <a:gd name="connsiteY95" fmla="*/ 1012518 h 2267484"/>
              <a:gd name="connsiteX96" fmla="*/ 763016 w 2579663"/>
              <a:gd name="connsiteY96" fmla="*/ 496384 h 2267484"/>
              <a:gd name="connsiteX97" fmla="*/ 739033 w 2579663"/>
              <a:gd name="connsiteY97" fmla="*/ 531854 h 2267484"/>
              <a:gd name="connsiteX98" fmla="*/ 739436 w 2579663"/>
              <a:gd name="connsiteY98" fmla="*/ 1033679 h 2267484"/>
              <a:gd name="connsiteX99" fmla="*/ 739436 w 2579663"/>
              <a:gd name="connsiteY99" fmla="*/ 1045167 h 2267484"/>
              <a:gd name="connsiteX100" fmla="*/ 1823298 w 2579663"/>
              <a:gd name="connsiteY100" fmla="*/ 1045167 h 2267484"/>
              <a:gd name="connsiteX101" fmla="*/ 1823902 w 2579663"/>
              <a:gd name="connsiteY101" fmla="*/ 1041539 h 2267484"/>
              <a:gd name="connsiteX102" fmla="*/ 1823902 w 2579663"/>
              <a:gd name="connsiteY102" fmla="*/ 518553 h 2267484"/>
              <a:gd name="connsiteX103" fmla="*/ 1821081 w 2579663"/>
              <a:gd name="connsiteY103" fmla="*/ 510491 h 2267484"/>
              <a:gd name="connsiteX104" fmla="*/ 1797300 w 2579663"/>
              <a:gd name="connsiteY104" fmla="*/ 491547 h 2267484"/>
              <a:gd name="connsiteX105" fmla="*/ 1312202 w 2579663"/>
              <a:gd name="connsiteY105" fmla="*/ 486508 h 2267484"/>
              <a:gd name="connsiteX106" fmla="*/ 1312202 w 2579663"/>
              <a:gd name="connsiteY106" fmla="*/ 660233 h 2267484"/>
              <a:gd name="connsiteX107" fmla="*/ 1676177 w 2579663"/>
              <a:gd name="connsiteY107" fmla="*/ 660233 h 2267484"/>
              <a:gd name="connsiteX108" fmla="*/ 1676177 w 2579663"/>
              <a:gd name="connsiteY108" fmla="*/ 486508 h 2267484"/>
              <a:gd name="connsiteX109" fmla="*/ 1312202 w 2579663"/>
              <a:gd name="connsiteY109" fmla="*/ 486508 h 2267484"/>
              <a:gd name="connsiteX110" fmla="*/ 898448 w 2579663"/>
              <a:gd name="connsiteY110" fmla="*/ 486105 h 2267484"/>
              <a:gd name="connsiteX111" fmla="*/ 898448 w 2579663"/>
              <a:gd name="connsiteY111" fmla="*/ 660434 h 2267484"/>
              <a:gd name="connsiteX112" fmla="*/ 1262624 w 2579663"/>
              <a:gd name="connsiteY112" fmla="*/ 660434 h 2267484"/>
              <a:gd name="connsiteX113" fmla="*/ 1262624 w 2579663"/>
              <a:gd name="connsiteY113" fmla="*/ 486105 h 2267484"/>
              <a:gd name="connsiteX114" fmla="*/ 898448 w 2579663"/>
              <a:gd name="connsiteY114" fmla="*/ 486105 h 2267484"/>
              <a:gd name="connsiteX115" fmla="*/ 1286705 w 2579663"/>
              <a:gd name="connsiteY115" fmla="*/ 31572 h 2267484"/>
              <a:gd name="connsiteX116" fmla="*/ 1334268 w 2579663"/>
              <a:gd name="connsiteY116" fmla="*/ 67647 h 2267484"/>
              <a:gd name="connsiteX117" fmla="*/ 1845363 w 2579663"/>
              <a:gd name="connsiteY117" fmla="*/ 455000 h 2267484"/>
              <a:gd name="connsiteX118" fmla="*/ 1861285 w 2579663"/>
              <a:gd name="connsiteY118" fmla="*/ 497323 h 2267484"/>
              <a:gd name="connsiteX119" fmla="*/ 1814729 w 2579663"/>
              <a:gd name="connsiteY119" fmla="*/ 462054 h 2267484"/>
              <a:gd name="connsiteX120" fmla="*/ 1298999 w 2579663"/>
              <a:gd name="connsiteY120" fmla="*/ 69058 h 2267484"/>
              <a:gd name="connsiteX121" fmla="*/ 1281062 w 2579663"/>
              <a:gd name="connsiteY121" fmla="*/ 68856 h 2267484"/>
              <a:gd name="connsiteX122" fmla="*/ 727644 w 2579663"/>
              <a:gd name="connsiteY122" fmla="*/ 490470 h 2267484"/>
              <a:gd name="connsiteX123" fmla="*/ 718776 w 2579663"/>
              <a:gd name="connsiteY123" fmla="*/ 497121 h 2267484"/>
              <a:gd name="connsiteX124" fmla="*/ 733085 w 2579663"/>
              <a:gd name="connsiteY124" fmla="*/ 456411 h 2267484"/>
              <a:gd name="connsiteX125" fmla="*/ 1281667 w 2579663"/>
              <a:gd name="connsiteY125" fmla="*/ 35200 h 2267484"/>
              <a:gd name="connsiteX126" fmla="*/ 1286705 w 2579663"/>
              <a:gd name="connsiteY126" fmla="*/ 31572 h 2267484"/>
              <a:gd name="connsiteX127" fmla="*/ 1282375 w 2579663"/>
              <a:gd name="connsiteY127" fmla="*/ 4232 h 2267484"/>
              <a:gd name="connsiteX128" fmla="*/ 1275321 w 2579663"/>
              <a:gd name="connsiteY128" fmla="*/ 9271 h 2267484"/>
              <a:gd name="connsiteX129" fmla="*/ 983899 w 2579663"/>
              <a:gd name="connsiteY129" fmla="*/ 231565 h 2267484"/>
              <a:gd name="connsiteX130" fmla="*/ 703563 w 2579663"/>
              <a:gd name="connsiteY130" fmla="*/ 445193 h 2267484"/>
              <a:gd name="connsiteX131" fmla="*/ 691874 w 2579663"/>
              <a:gd name="connsiteY131" fmla="*/ 465952 h 2267484"/>
              <a:gd name="connsiteX132" fmla="*/ 692277 w 2579663"/>
              <a:gd name="connsiteY132" fmla="*/ 527420 h 2267484"/>
              <a:gd name="connsiteX133" fmla="*/ 693687 w 2579663"/>
              <a:gd name="connsiteY133" fmla="*/ 539512 h 2267484"/>
              <a:gd name="connsiteX134" fmla="*/ 1286003 w 2579663"/>
              <a:gd name="connsiteY134" fmla="*/ 100365 h 2267484"/>
              <a:gd name="connsiteX135" fmla="*/ 1876906 w 2579663"/>
              <a:gd name="connsiteY135" fmla="*/ 544954 h 2267484"/>
              <a:gd name="connsiteX136" fmla="*/ 1877108 w 2579663"/>
              <a:gd name="connsiteY136" fmla="*/ 470385 h 2267484"/>
              <a:gd name="connsiteX137" fmla="*/ 1861590 w 2579663"/>
              <a:gd name="connsiteY137" fmla="*/ 438140 h 2267484"/>
              <a:gd name="connsiteX138" fmla="*/ 1373268 w 2579663"/>
              <a:gd name="connsiteY138" fmla="*/ 72351 h 2267484"/>
              <a:gd name="connsiteX139" fmla="*/ 1282375 w 2579663"/>
              <a:gd name="connsiteY139" fmla="*/ 4232 h 2267484"/>
              <a:gd name="connsiteX140" fmla="*/ 1281770 w 2579663"/>
              <a:gd name="connsiteY140" fmla="*/ 0 h 2267484"/>
              <a:gd name="connsiteX141" fmla="*/ 1283785 w 2579663"/>
              <a:gd name="connsiteY141" fmla="*/ 0 h 2267484"/>
              <a:gd name="connsiteX142" fmla="*/ 1290436 w 2579663"/>
              <a:gd name="connsiteY142" fmla="*/ 6046 h 2267484"/>
              <a:gd name="connsiteX143" fmla="*/ 1815438 w 2579663"/>
              <a:gd name="connsiteY143" fmla="*/ 400251 h 2267484"/>
              <a:gd name="connsiteX144" fmla="*/ 1847079 w 2579663"/>
              <a:gd name="connsiteY144" fmla="*/ 410731 h 2267484"/>
              <a:gd name="connsiteX145" fmla="*/ 2220929 w 2579663"/>
              <a:gd name="connsiteY145" fmla="*/ 409925 h 2267484"/>
              <a:gd name="connsiteX146" fmla="*/ 2247330 w 2579663"/>
              <a:gd name="connsiteY146" fmla="*/ 427458 h 2267484"/>
              <a:gd name="connsiteX147" fmla="*/ 2570393 w 2579663"/>
              <a:gd name="connsiteY147" fmla="*/ 1181405 h 2267484"/>
              <a:gd name="connsiteX148" fmla="*/ 2579663 w 2579663"/>
              <a:gd name="connsiteY148" fmla="*/ 1201156 h 2267484"/>
              <a:gd name="connsiteX149" fmla="*/ 2579663 w 2579663"/>
              <a:gd name="connsiteY149" fmla="*/ 1203171 h 2267484"/>
              <a:gd name="connsiteX150" fmla="*/ 2567773 w 2579663"/>
              <a:gd name="connsiteY150" fmla="*/ 1204179 h 2267484"/>
              <a:gd name="connsiteX151" fmla="*/ 11891 w 2579663"/>
              <a:gd name="connsiteY151" fmla="*/ 1204179 h 2267484"/>
              <a:gd name="connsiteX152" fmla="*/ 0 w 2579663"/>
              <a:gd name="connsiteY152" fmla="*/ 1203171 h 2267484"/>
              <a:gd name="connsiteX153" fmla="*/ 0 w 2579663"/>
              <a:gd name="connsiteY153" fmla="*/ 1201156 h 2267484"/>
              <a:gd name="connsiteX154" fmla="*/ 3426 w 2579663"/>
              <a:gd name="connsiteY154" fmla="*/ 1195311 h 2267484"/>
              <a:gd name="connsiteX155" fmla="*/ 332938 w 2579663"/>
              <a:gd name="connsiteY155" fmla="*/ 425846 h 2267484"/>
              <a:gd name="connsiteX156" fmla="*/ 357122 w 2579663"/>
              <a:gd name="connsiteY156" fmla="*/ 410126 h 2267484"/>
              <a:gd name="connsiteX157" fmla="*/ 723717 w 2579663"/>
              <a:gd name="connsiteY157" fmla="*/ 411134 h 2267484"/>
              <a:gd name="connsiteX158" fmla="*/ 758985 w 2579663"/>
              <a:gd name="connsiteY158" fmla="*/ 399243 h 2267484"/>
              <a:gd name="connsiteX159" fmla="*/ 1033478 w 2579663"/>
              <a:gd name="connsiteY159" fmla="*/ 189646 h 2267484"/>
              <a:gd name="connsiteX160" fmla="*/ 1281770 w 2579663"/>
              <a:gd name="connsiteY160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2579663" h="2267484">
                <a:moveTo>
                  <a:pt x="1669828" y="1588710"/>
                </a:moveTo>
                <a:lnTo>
                  <a:pt x="1669828" y="1762636"/>
                </a:lnTo>
                <a:cubicBezTo>
                  <a:pt x="1758907" y="1762636"/>
                  <a:pt x="1847180" y="1762636"/>
                  <a:pt x="1936057" y="1762636"/>
                </a:cubicBezTo>
                <a:lnTo>
                  <a:pt x="1936058" y="1762636"/>
                </a:lnTo>
                <a:cubicBezTo>
                  <a:pt x="1936058" y="1704392"/>
                  <a:pt x="1936058" y="1647156"/>
                  <a:pt x="1936058" y="1588710"/>
                </a:cubicBezTo>
                <a:lnTo>
                  <a:pt x="1936057" y="1588710"/>
                </a:lnTo>
                <a:cubicBezTo>
                  <a:pt x="1846978" y="1588710"/>
                  <a:pt x="1758504" y="1588710"/>
                  <a:pt x="1669828" y="1588710"/>
                </a:cubicBezTo>
                <a:close/>
                <a:moveTo>
                  <a:pt x="325582" y="1588710"/>
                </a:moveTo>
                <a:lnTo>
                  <a:pt x="325582" y="1763039"/>
                </a:lnTo>
                <a:cubicBezTo>
                  <a:pt x="414660" y="1763039"/>
                  <a:pt x="503135" y="1763039"/>
                  <a:pt x="592012" y="1763039"/>
                </a:cubicBezTo>
                <a:lnTo>
                  <a:pt x="592013" y="1763039"/>
                </a:lnTo>
                <a:cubicBezTo>
                  <a:pt x="592013" y="1704795"/>
                  <a:pt x="592013" y="1646954"/>
                  <a:pt x="592013" y="1588710"/>
                </a:cubicBezTo>
                <a:lnTo>
                  <a:pt x="592012" y="1588710"/>
                </a:lnTo>
                <a:cubicBezTo>
                  <a:pt x="503135" y="1588710"/>
                  <a:pt x="414660" y="1588710"/>
                  <a:pt x="325582" y="1588710"/>
                </a:cubicBezTo>
                <a:close/>
                <a:moveTo>
                  <a:pt x="627684" y="1588508"/>
                </a:moveTo>
                <a:lnTo>
                  <a:pt x="627684" y="1588509"/>
                </a:lnTo>
                <a:lnTo>
                  <a:pt x="627684" y="1763038"/>
                </a:lnTo>
                <a:lnTo>
                  <a:pt x="627684" y="1763039"/>
                </a:lnTo>
                <a:cubicBezTo>
                  <a:pt x="725631" y="1763039"/>
                  <a:pt x="822771" y="1763039"/>
                  <a:pt x="920718" y="1763039"/>
                </a:cubicBezTo>
                <a:cubicBezTo>
                  <a:pt x="920718" y="1704392"/>
                  <a:pt x="920718" y="1646551"/>
                  <a:pt x="920718" y="1588509"/>
                </a:cubicBezTo>
                <a:lnTo>
                  <a:pt x="920717" y="1588509"/>
                </a:lnTo>
                <a:lnTo>
                  <a:pt x="920717" y="1588508"/>
                </a:lnTo>
                <a:cubicBezTo>
                  <a:pt x="822771" y="1588508"/>
                  <a:pt x="725429" y="1588508"/>
                  <a:pt x="627684" y="1588508"/>
                </a:cubicBezTo>
                <a:close/>
                <a:moveTo>
                  <a:pt x="1971528" y="1588306"/>
                </a:moveTo>
                <a:lnTo>
                  <a:pt x="1971528" y="1588307"/>
                </a:lnTo>
                <a:lnTo>
                  <a:pt x="1971527" y="1588307"/>
                </a:lnTo>
                <a:cubicBezTo>
                  <a:pt x="1971527" y="1647156"/>
                  <a:pt x="1971527" y="1704997"/>
                  <a:pt x="1971527" y="1762636"/>
                </a:cubicBezTo>
                <a:cubicBezTo>
                  <a:pt x="2069675" y="1762636"/>
                  <a:pt x="2167219" y="1762636"/>
                  <a:pt x="2264359" y="1762636"/>
                </a:cubicBezTo>
                <a:lnTo>
                  <a:pt x="2264359" y="1762635"/>
                </a:lnTo>
                <a:lnTo>
                  <a:pt x="2264360" y="1762635"/>
                </a:lnTo>
                <a:cubicBezTo>
                  <a:pt x="2264360" y="1704189"/>
                  <a:pt x="2264360" y="1646349"/>
                  <a:pt x="2264360" y="1588306"/>
                </a:cubicBezTo>
                <a:cubicBezTo>
                  <a:pt x="2166413" y="1588306"/>
                  <a:pt x="2069475" y="1588306"/>
                  <a:pt x="1971528" y="1588306"/>
                </a:cubicBezTo>
                <a:close/>
                <a:moveTo>
                  <a:pt x="1971326" y="1379112"/>
                </a:moveTo>
                <a:lnTo>
                  <a:pt x="1971326" y="1553038"/>
                </a:lnTo>
                <a:cubicBezTo>
                  <a:pt x="2069071" y="1553038"/>
                  <a:pt x="2166211" y="1553038"/>
                  <a:pt x="2264561" y="1553038"/>
                </a:cubicBezTo>
                <a:lnTo>
                  <a:pt x="2264561" y="1379112"/>
                </a:lnTo>
                <a:cubicBezTo>
                  <a:pt x="2166413" y="1379112"/>
                  <a:pt x="2068869" y="1379112"/>
                  <a:pt x="1971326" y="1379112"/>
                </a:cubicBezTo>
                <a:close/>
                <a:moveTo>
                  <a:pt x="627483" y="1379112"/>
                </a:moveTo>
                <a:lnTo>
                  <a:pt x="627483" y="1552836"/>
                </a:lnTo>
                <a:lnTo>
                  <a:pt x="627483" y="1552837"/>
                </a:lnTo>
                <a:cubicBezTo>
                  <a:pt x="725631" y="1552837"/>
                  <a:pt x="823174" y="1552837"/>
                  <a:pt x="920919" y="1552837"/>
                </a:cubicBezTo>
                <a:lnTo>
                  <a:pt x="920919" y="1552836"/>
                </a:lnTo>
                <a:lnTo>
                  <a:pt x="920919" y="1379112"/>
                </a:lnTo>
                <a:cubicBezTo>
                  <a:pt x="822771" y="1379112"/>
                  <a:pt x="725026" y="1379112"/>
                  <a:pt x="627483" y="1379112"/>
                </a:cubicBezTo>
                <a:close/>
                <a:moveTo>
                  <a:pt x="1669828" y="1378910"/>
                </a:moveTo>
                <a:lnTo>
                  <a:pt x="1669828" y="1378911"/>
                </a:lnTo>
                <a:lnTo>
                  <a:pt x="1669828" y="1553037"/>
                </a:lnTo>
                <a:lnTo>
                  <a:pt x="1669828" y="1553038"/>
                </a:lnTo>
                <a:cubicBezTo>
                  <a:pt x="1758907" y="1553038"/>
                  <a:pt x="1847180" y="1553038"/>
                  <a:pt x="1935453" y="1553038"/>
                </a:cubicBezTo>
                <a:cubicBezTo>
                  <a:pt x="1935453" y="1494593"/>
                  <a:pt x="1935453" y="1436752"/>
                  <a:pt x="1935453" y="1378911"/>
                </a:cubicBezTo>
                <a:lnTo>
                  <a:pt x="1935452" y="1378911"/>
                </a:lnTo>
                <a:lnTo>
                  <a:pt x="1935452" y="1378910"/>
                </a:lnTo>
                <a:cubicBezTo>
                  <a:pt x="1846575" y="1378910"/>
                  <a:pt x="1758504" y="1378910"/>
                  <a:pt x="1669828" y="1378910"/>
                </a:cubicBezTo>
                <a:close/>
                <a:moveTo>
                  <a:pt x="325985" y="1378910"/>
                </a:moveTo>
                <a:lnTo>
                  <a:pt x="325985" y="1378911"/>
                </a:lnTo>
                <a:lnTo>
                  <a:pt x="325985" y="1552836"/>
                </a:lnTo>
                <a:lnTo>
                  <a:pt x="325985" y="1552837"/>
                </a:lnTo>
                <a:cubicBezTo>
                  <a:pt x="415063" y="1552837"/>
                  <a:pt x="503336" y="1552837"/>
                  <a:pt x="592012" y="1552837"/>
                </a:cubicBezTo>
                <a:lnTo>
                  <a:pt x="592012" y="1552836"/>
                </a:lnTo>
                <a:lnTo>
                  <a:pt x="592012" y="1378911"/>
                </a:lnTo>
                <a:lnTo>
                  <a:pt x="592012" y="1378910"/>
                </a:lnTo>
                <a:cubicBezTo>
                  <a:pt x="503337" y="1378910"/>
                  <a:pt x="415064" y="1378910"/>
                  <a:pt x="325985" y="1378910"/>
                </a:cubicBezTo>
                <a:close/>
                <a:moveTo>
                  <a:pt x="1301017" y="1256377"/>
                </a:moveTo>
                <a:cubicBezTo>
                  <a:pt x="1672246" y="1256377"/>
                  <a:pt x="2043275" y="1256377"/>
                  <a:pt x="2414504" y="1256377"/>
                </a:cubicBezTo>
                <a:cubicBezTo>
                  <a:pt x="2435061" y="1256377"/>
                  <a:pt x="2435061" y="1256377"/>
                  <a:pt x="2435061" y="1276934"/>
                </a:cubicBezTo>
                <a:cubicBezTo>
                  <a:pt x="2434658" y="1607050"/>
                  <a:pt x="2434456" y="1937166"/>
                  <a:pt x="2434456" y="2267283"/>
                </a:cubicBezTo>
                <a:cubicBezTo>
                  <a:pt x="2132152" y="2267283"/>
                  <a:pt x="1829847" y="2267283"/>
                  <a:pt x="1527543" y="2267283"/>
                </a:cubicBezTo>
                <a:cubicBezTo>
                  <a:pt x="1527745" y="2264864"/>
                  <a:pt x="1527947" y="2262647"/>
                  <a:pt x="1527947" y="2260229"/>
                </a:cubicBezTo>
                <a:cubicBezTo>
                  <a:pt x="1527947" y="2026245"/>
                  <a:pt x="1527947" y="1792262"/>
                  <a:pt x="1527947" y="1558278"/>
                </a:cubicBezTo>
                <a:lnTo>
                  <a:pt x="1527946" y="1558255"/>
                </a:lnTo>
                <a:lnTo>
                  <a:pt x="1527946" y="1558076"/>
                </a:lnTo>
                <a:cubicBezTo>
                  <a:pt x="1527946" y="1555053"/>
                  <a:pt x="1527745" y="1552030"/>
                  <a:pt x="1527543" y="1548604"/>
                </a:cubicBezTo>
                <a:cubicBezTo>
                  <a:pt x="1382437" y="1548604"/>
                  <a:pt x="1237936" y="1548604"/>
                  <a:pt x="1092426" y="1548604"/>
                </a:cubicBezTo>
                <a:cubicBezTo>
                  <a:pt x="1092426" y="1552836"/>
                  <a:pt x="1092426" y="1556464"/>
                  <a:pt x="1092426" y="1560092"/>
                </a:cubicBezTo>
                <a:cubicBezTo>
                  <a:pt x="1092426" y="1610476"/>
                  <a:pt x="1092426" y="1660860"/>
                  <a:pt x="1092426" y="1711244"/>
                </a:cubicBezTo>
                <a:cubicBezTo>
                  <a:pt x="1092225" y="1896657"/>
                  <a:pt x="1092225" y="2081869"/>
                  <a:pt x="1092225" y="2267283"/>
                </a:cubicBezTo>
                <a:lnTo>
                  <a:pt x="1092225" y="2267484"/>
                </a:lnTo>
                <a:cubicBezTo>
                  <a:pt x="776418" y="2267484"/>
                  <a:pt x="460812" y="2267484"/>
                  <a:pt x="145005" y="2267484"/>
                </a:cubicBezTo>
                <a:cubicBezTo>
                  <a:pt x="144804" y="2264058"/>
                  <a:pt x="144602" y="2260833"/>
                  <a:pt x="144602" y="2257407"/>
                </a:cubicBezTo>
                <a:cubicBezTo>
                  <a:pt x="144602" y="1927492"/>
                  <a:pt x="144602" y="1597779"/>
                  <a:pt x="144602" y="1267865"/>
                </a:cubicBezTo>
                <a:cubicBezTo>
                  <a:pt x="144602" y="1264439"/>
                  <a:pt x="145005" y="1260811"/>
                  <a:pt x="145207" y="1256578"/>
                </a:cubicBezTo>
                <a:cubicBezTo>
                  <a:pt x="150850" y="1256578"/>
                  <a:pt x="155485" y="1256578"/>
                  <a:pt x="160322" y="1256578"/>
                </a:cubicBezTo>
                <a:cubicBezTo>
                  <a:pt x="540621" y="1256578"/>
                  <a:pt x="920718" y="1256377"/>
                  <a:pt x="1301017" y="1256377"/>
                </a:cubicBezTo>
                <a:close/>
                <a:moveTo>
                  <a:pt x="898448" y="687440"/>
                </a:moveTo>
                <a:cubicBezTo>
                  <a:pt x="898448" y="776519"/>
                  <a:pt x="898448" y="864590"/>
                  <a:pt x="898448" y="953065"/>
                </a:cubicBezTo>
                <a:cubicBezTo>
                  <a:pt x="1019975" y="953065"/>
                  <a:pt x="1140896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6" y="687440"/>
                  <a:pt x="1019571" y="687440"/>
                  <a:pt x="898448" y="687440"/>
                </a:cubicBezTo>
                <a:close/>
                <a:moveTo>
                  <a:pt x="1312605" y="686836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6"/>
                </a:cubicBezTo>
                <a:cubicBezTo>
                  <a:pt x="1554449" y="686836"/>
                  <a:pt x="1433527" y="686836"/>
                  <a:pt x="1312605" y="686836"/>
                </a:cubicBezTo>
                <a:close/>
                <a:moveTo>
                  <a:pt x="1797300" y="491547"/>
                </a:moveTo>
                <a:cubicBezTo>
                  <a:pt x="1797300" y="667287"/>
                  <a:pt x="1797300" y="839801"/>
                  <a:pt x="1797300" y="1012518"/>
                </a:cubicBezTo>
                <a:cubicBezTo>
                  <a:pt x="1452471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499" y="1043353"/>
                  <a:pt x="1823902" y="1042345"/>
                  <a:pt x="1823902" y="1041539"/>
                </a:cubicBezTo>
                <a:cubicBezTo>
                  <a:pt x="1823902" y="867210"/>
                  <a:pt x="1823902" y="692882"/>
                  <a:pt x="1823902" y="518553"/>
                </a:cubicBezTo>
                <a:cubicBezTo>
                  <a:pt x="1823902" y="515933"/>
                  <a:pt x="1822895" y="512104"/>
                  <a:pt x="1821081" y="510491"/>
                </a:cubicBezTo>
                <a:cubicBezTo>
                  <a:pt x="1814430" y="504445"/>
                  <a:pt x="1806973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3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5" y="486508"/>
                  <a:pt x="1312202" y="486508"/>
                </a:cubicBezTo>
                <a:close/>
                <a:moveTo>
                  <a:pt x="898448" y="486105"/>
                </a:moveTo>
                <a:cubicBezTo>
                  <a:pt x="898448" y="544954"/>
                  <a:pt x="898448" y="602795"/>
                  <a:pt x="898448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6" y="486105"/>
                  <a:pt x="1020176" y="486105"/>
                  <a:pt x="898448" y="486105"/>
                </a:cubicBezTo>
                <a:close/>
                <a:moveTo>
                  <a:pt x="1286705" y="31572"/>
                </a:moveTo>
                <a:cubicBezTo>
                  <a:pt x="1302425" y="43463"/>
                  <a:pt x="1318346" y="55555"/>
                  <a:pt x="1334268" y="67647"/>
                </a:cubicBezTo>
                <a:cubicBezTo>
                  <a:pt x="1504566" y="196832"/>
                  <a:pt x="1674662" y="326218"/>
                  <a:pt x="1845363" y="455000"/>
                </a:cubicBezTo>
                <a:cubicBezTo>
                  <a:pt x="1860277" y="466286"/>
                  <a:pt x="1865718" y="478580"/>
                  <a:pt x="1861285" y="497323"/>
                </a:cubicBezTo>
                <a:cubicBezTo>
                  <a:pt x="1845565" y="485432"/>
                  <a:pt x="1830046" y="473743"/>
                  <a:pt x="1814729" y="462054"/>
                </a:cubicBezTo>
                <a:cubicBezTo>
                  <a:pt x="1642819" y="331055"/>
                  <a:pt x="1470707" y="200258"/>
                  <a:pt x="1298999" y="69058"/>
                </a:cubicBezTo>
                <a:cubicBezTo>
                  <a:pt x="1292348" y="64020"/>
                  <a:pt x="1288116" y="63616"/>
                  <a:pt x="1281062" y="68856"/>
                </a:cubicBezTo>
                <a:cubicBezTo>
                  <a:pt x="1096656" y="209529"/>
                  <a:pt x="912251" y="350000"/>
                  <a:pt x="727644" y="490470"/>
                </a:cubicBezTo>
                <a:cubicBezTo>
                  <a:pt x="725024" y="492486"/>
                  <a:pt x="722404" y="494501"/>
                  <a:pt x="718776" y="497121"/>
                </a:cubicBezTo>
                <a:cubicBezTo>
                  <a:pt x="715350" y="479789"/>
                  <a:pt x="718172" y="467697"/>
                  <a:pt x="733085" y="456411"/>
                </a:cubicBezTo>
                <a:cubicBezTo>
                  <a:pt x="916282" y="316343"/>
                  <a:pt x="1098873" y="175671"/>
                  <a:pt x="1281667" y="35200"/>
                </a:cubicBezTo>
                <a:cubicBezTo>
                  <a:pt x="1283077" y="34192"/>
                  <a:pt x="1284287" y="33184"/>
                  <a:pt x="1286705" y="31572"/>
                </a:cubicBezTo>
                <a:close/>
                <a:moveTo>
                  <a:pt x="1282375" y="4232"/>
                </a:moveTo>
                <a:cubicBezTo>
                  <a:pt x="1279553" y="6248"/>
                  <a:pt x="1277336" y="7659"/>
                  <a:pt x="1275321" y="9271"/>
                </a:cubicBezTo>
                <a:cubicBezTo>
                  <a:pt x="1178181" y="83235"/>
                  <a:pt x="1081040" y="157400"/>
                  <a:pt x="983899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7" y="539512"/>
                </a:cubicBezTo>
                <a:cubicBezTo>
                  <a:pt x="895224" y="396623"/>
                  <a:pt x="1087892" y="245270"/>
                  <a:pt x="1286003" y="100365"/>
                </a:cubicBezTo>
                <a:cubicBezTo>
                  <a:pt x="1482097" y="248494"/>
                  <a:pt x="1676781" y="398236"/>
                  <a:pt x="1876906" y="544954"/>
                </a:cubicBezTo>
                <a:cubicBezTo>
                  <a:pt x="1876906" y="517948"/>
                  <a:pt x="1876100" y="494167"/>
                  <a:pt x="1877108" y="470385"/>
                </a:cubicBezTo>
                <a:cubicBezTo>
                  <a:pt x="1877713" y="456077"/>
                  <a:pt x="1873077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5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8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1"/>
                  <a:pt x="2579663" y="1202567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5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7"/>
                  <a:pt x="0" y="1201761"/>
                  <a:pt x="0" y="1201156"/>
                </a:cubicBezTo>
                <a:cubicBezTo>
                  <a:pt x="1210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5" y="410731"/>
                  <a:pt x="723717" y="411134"/>
                </a:cubicBezTo>
                <a:cubicBezTo>
                  <a:pt x="737219" y="411134"/>
                  <a:pt x="748304" y="407305"/>
                  <a:pt x="758985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515390F-1349-4D18-8B5F-484815CA0573}"/>
              </a:ext>
            </a:extLst>
          </p:cNvPr>
          <p:cNvSpPr txBox="1"/>
          <p:nvPr/>
        </p:nvSpPr>
        <p:spPr>
          <a:xfrm>
            <a:off x="4728795" y="4919376"/>
            <a:ext cx="3482878" cy="138499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Rectangle 34">
            <a:extLst>
              <a:ext uri="{FF2B5EF4-FFF2-40B4-BE49-F238E27FC236}">
                <a16:creationId xmlns:a16="http://schemas.microsoft.com/office/drawing/2014/main" id="{AE45401E-BD7B-4906-8F36-9E83DC5B55B1}"/>
              </a:ext>
            </a:extLst>
          </p:cNvPr>
          <p:cNvSpPr/>
          <p:nvPr/>
        </p:nvSpPr>
        <p:spPr>
          <a:xfrm>
            <a:off x="8316447" y="3834194"/>
            <a:ext cx="61199" cy="23540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7C961DE6-B0EB-4B8F-A3A5-AFC06702954E}"/>
              </a:ext>
            </a:extLst>
          </p:cNvPr>
          <p:cNvGrpSpPr/>
          <p:nvPr/>
        </p:nvGrpSpPr>
        <p:grpSpPr>
          <a:xfrm>
            <a:off x="8643568" y="3903087"/>
            <a:ext cx="3283552" cy="2216270"/>
            <a:chOff x="8643568" y="3834195"/>
            <a:chExt cx="3283552" cy="221627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A07749C-E803-4971-A6A0-AA5D3640734D}"/>
                </a:ext>
              </a:extLst>
            </p:cNvPr>
            <p:cNvSpPr txBox="1"/>
            <p:nvPr/>
          </p:nvSpPr>
          <p:spPr>
            <a:xfrm>
              <a:off x="8643568" y="383419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08837CB-8A45-48BE-AADD-7D772E01C131}"/>
                </a:ext>
              </a:extLst>
            </p:cNvPr>
            <p:cNvSpPr txBox="1"/>
            <p:nvPr/>
          </p:nvSpPr>
          <p:spPr>
            <a:xfrm>
              <a:off x="8643568" y="415535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681EAB3-68D5-4A29-8DC1-D6B34764523E}"/>
                </a:ext>
              </a:extLst>
            </p:cNvPr>
            <p:cNvSpPr txBox="1"/>
            <p:nvPr/>
          </p:nvSpPr>
          <p:spPr>
            <a:xfrm>
              <a:off x="8643568" y="511883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3E54999-8A22-420C-A51B-EEBDF5019555}"/>
                </a:ext>
              </a:extLst>
            </p:cNvPr>
            <p:cNvSpPr txBox="1"/>
            <p:nvPr/>
          </p:nvSpPr>
          <p:spPr>
            <a:xfrm>
              <a:off x="8643568" y="479767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4B0699D-BC36-49F3-947A-3A8939967649}"/>
                </a:ext>
              </a:extLst>
            </p:cNvPr>
            <p:cNvSpPr txBox="1"/>
            <p:nvPr/>
          </p:nvSpPr>
          <p:spPr>
            <a:xfrm>
              <a:off x="8643568" y="447651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B4BEBA7-0D1C-4901-A221-A3EA56B585EE}"/>
                </a:ext>
              </a:extLst>
            </p:cNvPr>
            <p:cNvSpPr txBox="1"/>
            <p:nvPr/>
          </p:nvSpPr>
          <p:spPr>
            <a:xfrm>
              <a:off x="8643568" y="543999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25B6D13-82E4-480B-A6EE-1A91EEEDF910}"/>
                </a:ext>
              </a:extLst>
            </p:cNvPr>
            <p:cNvSpPr txBox="1"/>
            <p:nvPr/>
          </p:nvSpPr>
          <p:spPr>
            <a:xfrm>
              <a:off x="8643568" y="576115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29354A28-4197-4272-8CD7-DE3471151F39}"/>
              </a:ext>
            </a:extLst>
          </p:cNvPr>
          <p:cNvSpPr txBox="1">
            <a:spLocks/>
          </p:cNvSpPr>
          <p:nvPr/>
        </p:nvSpPr>
        <p:spPr>
          <a:xfrm>
            <a:off x="4728796" y="3718469"/>
            <a:ext cx="3326552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3600" b="1" spc="300" dirty="0">
                <a:solidFill>
                  <a:schemeClr val="accent1"/>
                </a:solidFill>
                <a:cs typeface="Arial" pitchFamily="34" charset="0"/>
              </a:rPr>
              <a:t>Real Estate </a:t>
            </a:r>
          </a:p>
        </p:txBody>
      </p:sp>
      <p:sp>
        <p:nvSpPr>
          <p:cNvPr id="68" name="Rectangle 44">
            <a:extLst>
              <a:ext uri="{FF2B5EF4-FFF2-40B4-BE49-F238E27FC236}">
                <a16:creationId xmlns:a16="http://schemas.microsoft.com/office/drawing/2014/main" id="{C70470A7-4C32-4C31-BF18-39363802FED0}"/>
              </a:ext>
            </a:extLst>
          </p:cNvPr>
          <p:cNvSpPr/>
          <p:nvPr/>
        </p:nvSpPr>
        <p:spPr>
          <a:xfrm>
            <a:off x="4728795" y="4358290"/>
            <a:ext cx="3326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3200" b="1" spc="3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D7743B9-72C6-498F-A11E-BBDAD2593221}"/>
              </a:ext>
            </a:extLst>
          </p:cNvPr>
          <p:cNvSpPr txBox="1"/>
          <p:nvPr/>
        </p:nvSpPr>
        <p:spPr>
          <a:xfrm>
            <a:off x="6245565" y="2265419"/>
            <a:ext cx="5314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D823E14-309F-4223-96B7-F87DFE84369C}"/>
              </a:ext>
            </a:extLst>
          </p:cNvPr>
          <p:cNvSpPr txBox="1"/>
          <p:nvPr/>
        </p:nvSpPr>
        <p:spPr>
          <a:xfrm>
            <a:off x="6245563" y="1690632"/>
            <a:ext cx="5314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1" name="Graphic 51">
            <a:extLst>
              <a:ext uri="{FF2B5EF4-FFF2-40B4-BE49-F238E27FC236}">
                <a16:creationId xmlns:a16="http://schemas.microsoft.com/office/drawing/2014/main" id="{1E366184-1C75-4D77-BCD2-227681DFFC29}"/>
              </a:ext>
            </a:extLst>
          </p:cNvPr>
          <p:cNvGrpSpPr/>
          <p:nvPr/>
        </p:nvGrpSpPr>
        <p:grpSpPr>
          <a:xfrm>
            <a:off x="-9728" y="2438962"/>
            <a:ext cx="4314722" cy="4431102"/>
            <a:chOff x="4877104" y="3337195"/>
            <a:chExt cx="3199005" cy="3285291"/>
          </a:xfrm>
        </p:grpSpPr>
        <p:sp>
          <p:nvSpPr>
            <p:cNvPr id="72" name="Freeform: Shape 29">
              <a:extLst>
                <a:ext uri="{FF2B5EF4-FFF2-40B4-BE49-F238E27FC236}">
                  <a16:creationId xmlns:a16="http://schemas.microsoft.com/office/drawing/2014/main" id="{C6F4120E-B550-4685-AF20-4539775A28B8}"/>
                </a:ext>
              </a:extLst>
            </p:cNvPr>
            <p:cNvSpPr/>
            <p:nvPr/>
          </p:nvSpPr>
          <p:spPr>
            <a:xfrm>
              <a:off x="4877104" y="4774993"/>
              <a:ext cx="3049295" cy="1847493"/>
            </a:xfrm>
            <a:custGeom>
              <a:avLst/>
              <a:gdLst>
                <a:gd name="connsiteX0" fmla="*/ 2517670 w 3111946"/>
                <a:gd name="connsiteY0" fmla="*/ 1502795 h 1836841"/>
                <a:gd name="connsiteX1" fmla="*/ 2403600 w 3111946"/>
                <a:gd name="connsiteY1" fmla="*/ 1713704 h 1836841"/>
                <a:gd name="connsiteX2" fmla="*/ 2329506 w 3111946"/>
                <a:gd name="connsiteY2" fmla="*/ 1819504 h 1836841"/>
                <a:gd name="connsiteX3" fmla="*/ 2211990 w 3111946"/>
                <a:gd name="connsiteY3" fmla="*/ 1836735 h 1836841"/>
                <a:gd name="connsiteX4" fmla="*/ 1638881 w 3111946"/>
                <a:gd name="connsiteY4" fmla="*/ 1836735 h 1836841"/>
                <a:gd name="connsiteX5" fmla="*/ 492320 w 3111946"/>
                <a:gd name="connsiteY5" fmla="*/ 1836735 h 1836841"/>
                <a:gd name="connsiteX6" fmla="*/ 22254 w 3111946"/>
                <a:gd name="connsiteY6" fmla="*/ 1836735 h 1836841"/>
                <a:gd name="connsiteX7" fmla="*/ 8469 w 3111946"/>
                <a:gd name="connsiteY7" fmla="*/ 1822950 h 1836841"/>
                <a:gd name="connsiteX8" fmla="*/ 9158 w 3111946"/>
                <a:gd name="connsiteY8" fmla="*/ 689484 h 1836841"/>
                <a:gd name="connsiteX9" fmla="*/ 7091 w 3111946"/>
                <a:gd name="connsiteY9" fmla="*/ 455485 h 1836841"/>
                <a:gd name="connsiteX10" fmla="*/ 5368 w 3111946"/>
                <a:gd name="connsiteY10" fmla="*/ 335556 h 1836841"/>
                <a:gd name="connsiteX11" fmla="*/ 3644 w 3111946"/>
                <a:gd name="connsiteY11" fmla="*/ 225621 h 1836841"/>
                <a:gd name="connsiteX12" fmla="*/ 107031 w 3111946"/>
                <a:gd name="connsiteY12" fmla="*/ 212181 h 1836841"/>
                <a:gd name="connsiteX13" fmla="*/ 183882 w 3111946"/>
                <a:gd name="connsiteY13" fmla="*/ 200119 h 1836841"/>
                <a:gd name="connsiteX14" fmla="*/ 331726 w 3111946"/>
                <a:gd name="connsiteY14" fmla="*/ 279727 h 1836841"/>
                <a:gd name="connsiteX15" fmla="*/ 382041 w 3111946"/>
                <a:gd name="connsiteY15" fmla="*/ 340381 h 1836841"/>
                <a:gd name="connsiteX16" fmla="*/ 494732 w 3111946"/>
                <a:gd name="connsiteY16" fmla="*/ 477541 h 1836841"/>
                <a:gd name="connsiteX17" fmla="*/ 511619 w 3111946"/>
                <a:gd name="connsiteY17" fmla="*/ 548878 h 1836841"/>
                <a:gd name="connsiteX18" fmla="*/ 569860 w 3111946"/>
                <a:gd name="connsiteY18" fmla="*/ 583340 h 1836841"/>
                <a:gd name="connsiteX19" fmla="*/ 668078 w 3111946"/>
                <a:gd name="connsiteY19" fmla="*/ 640203 h 1836841"/>
                <a:gd name="connsiteX20" fmla="*/ 1070253 w 3111946"/>
                <a:gd name="connsiteY20" fmla="*/ 834915 h 1836841"/>
                <a:gd name="connsiteX21" fmla="*/ 1417289 w 3111946"/>
                <a:gd name="connsiteY21" fmla="*/ 916591 h 1836841"/>
                <a:gd name="connsiteX22" fmla="*/ 1762946 w 3111946"/>
                <a:gd name="connsiteY22" fmla="*/ 954499 h 1836841"/>
                <a:gd name="connsiteX23" fmla="*/ 1855649 w 3111946"/>
                <a:gd name="connsiteY23" fmla="*/ 917969 h 1836841"/>
                <a:gd name="connsiteX24" fmla="*/ 1997634 w 3111946"/>
                <a:gd name="connsiteY24" fmla="*/ 733940 h 1836841"/>
                <a:gd name="connsiteX25" fmla="*/ 2127212 w 3111946"/>
                <a:gd name="connsiteY25" fmla="*/ 504421 h 1836841"/>
                <a:gd name="connsiteX26" fmla="*/ 2345359 w 3111946"/>
                <a:gd name="connsiteY26" fmla="*/ 47451 h 1836841"/>
                <a:gd name="connsiteX27" fmla="*/ 2593143 w 3111946"/>
                <a:gd name="connsiteY27" fmla="*/ 48829 h 1836841"/>
                <a:gd name="connsiteX28" fmla="*/ 2813702 w 3111946"/>
                <a:gd name="connsiteY28" fmla="*/ 191159 h 1836841"/>
                <a:gd name="connsiteX29" fmla="*/ 2979465 w 3111946"/>
                <a:gd name="connsiteY29" fmla="*/ 373120 h 1836841"/>
                <a:gd name="connsiteX30" fmla="*/ 3052525 w 3111946"/>
                <a:gd name="connsiteY30" fmla="*/ 472716 h 1836841"/>
                <a:gd name="connsiteX31" fmla="*/ 3111111 w 3111946"/>
                <a:gd name="connsiteY31" fmla="*/ 568866 h 1836841"/>
                <a:gd name="connsiteX32" fmla="*/ 3033571 w 3111946"/>
                <a:gd name="connsiteY32" fmla="*/ 678456 h 1836841"/>
                <a:gd name="connsiteX33" fmla="*/ 2942246 w 3111946"/>
                <a:gd name="connsiteY33" fmla="*/ 809068 h 1836841"/>
                <a:gd name="connsiteX34" fmla="*/ 2733060 w 3111946"/>
                <a:gd name="connsiteY34" fmla="*/ 1117506 h 1836841"/>
                <a:gd name="connsiteX35" fmla="*/ 2522495 w 3111946"/>
                <a:gd name="connsiteY35" fmla="*/ 1490044 h 1836841"/>
                <a:gd name="connsiteX36" fmla="*/ 2517670 w 3111946"/>
                <a:gd name="connsiteY36" fmla="*/ 1502795 h 1836841"/>
                <a:gd name="connsiteX0" fmla="*/ 2520800 w 3115091"/>
                <a:gd name="connsiteY0" fmla="*/ 1502795 h 1839666"/>
                <a:gd name="connsiteX1" fmla="*/ 2406730 w 3115091"/>
                <a:gd name="connsiteY1" fmla="*/ 1713704 h 1839666"/>
                <a:gd name="connsiteX2" fmla="*/ 2332636 w 3115091"/>
                <a:gd name="connsiteY2" fmla="*/ 1819504 h 1839666"/>
                <a:gd name="connsiteX3" fmla="*/ 2215120 w 3115091"/>
                <a:gd name="connsiteY3" fmla="*/ 1836735 h 1839666"/>
                <a:gd name="connsiteX4" fmla="*/ 1642011 w 3115091"/>
                <a:gd name="connsiteY4" fmla="*/ 1836735 h 1839666"/>
                <a:gd name="connsiteX5" fmla="*/ 495450 w 3115091"/>
                <a:gd name="connsiteY5" fmla="*/ 1836735 h 1839666"/>
                <a:gd name="connsiteX6" fmla="*/ 25384 w 3115091"/>
                <a:gd name="connsiteY6" fmla="*/ 1836735 h 1839666"/>
                <a:gd name="connsiteX7" fmla="*/ 11599 w 3115091"/>
                <a:gd name="connsiteY7" fmla="*/ 1822950 h 1839666"/>
                <a:gd name="connsiteX8" fmla="*/ 12288 w 3115091"/>
                <a:gd name="connsiteY8" fmla="*/ 689484 h 1839666"/>
                <a:gd name="connsiteX9" fmla="*/ 10221 w 3115091"/>
                <a:gd name="connsiteY9" fmla="*/ 455485 h 1839666"/>
                <a:gd name="connsiteX10" fmla="*/ 6774 w 3115091"/>
                <a:gd name="connsiteY10" fmla="*/ 225621 h 1839666"/>
                <a:gd name="connsiteX11" fmla="*/ 110161 w 3115091"/>
                <a:gd name="connsiteY11" fmla="*/ 212181 h 1839666"/>
                <a:gd name="connsiteX12" fmla="*/ 187012 w 3115091"/>
                <a:gd name="connsiteY12" fmla="*/ 200119 h 1839666"/>
                <a:gd name="connsiteX13" fmla="*/ 334856 w 3115091"/>
                <a:gd name="connsiteY13" fmla="*/ 279727 h 1839666"/>
                <a:gd name="connsiteX14" fmla="*/ 385171 w 3115091"/>
                <a:gd name="connsiteY14" fmla="*/ 340381 h 1839666"/>
                <a:gd name="connsiteX15" fmla="*/ 497862 w 3115091"/>
                <a:gd name="connsiteY15" fmla="*/ 477541 h 1839666"/>
                <a:gd name="connsiteX16" fmla="*/ 514749 w 3115091"/>
                <a:gd name="connsiteY16" fmla="*/ 548878 h 1839666"/>
                <a:gd name="connsiteX17" fmla="*/ 572990 w 3115091"/>
                <a:gd name="connsiteY17" fmla="*/ 583340 h 1839666"/>
                <a:gd name="connsiteX18" fmla="*/ 671208 w 3115091"/>
                <a:gd name="connsiteY18" fmla="*/ 640203 h 1839666"/>
                <a:gd name="connsiteX19" fmla="*/ 1073383 w 3115091"/>
                <a:gd name="connsiteY19" fmla="*/ 834915 h 1839666"/>
                <a:gd name="connsiteX20" fmla="*/ 1420419 w 3115091"/>
                <a:gd name="connsiteY20" fmla="*/ 916591 h 1839666"/>
                <a:gd name="connsiteX21" fmla="*/ 1766076 w 3115091"/>
                <a:gd name="connsiteY21" fmla="*/ 954499 h 1839666"/>
                <a:gd name="connsiteX22" fmla="*/ 1858779 w 3115091"/>
                <a:gd name="connsiteY22" fmla="*/ 917969 h 1839666"/>
                <a:gd name="connsiteX23" fmla="*/ 2000764 w 3115091"/>
                <a:gd name="connsiteY23" fmla="*/ 733940 h 1839666"/>
                <a:gd name="connsiteX24" fmla="*/ 2130342 w 3115091"/>
                <a:gd name="connsiteY24" fmla="*/ 504421 h 1839666"/>
                <a:gd name="connsiteX25" fmla="*/ 2348489 w 3115091"/>
                <a:gd name="connsiteY25" fmla="*/ 47451 h 1839666"/>
                <a:gd name="connsiteX26" fmla="*/ 2596273 w 3115091"/>
                <a:gd name="connsiteY26" fmla="*/ 48829 h 1839666"/>
                <a:gd name="connsiteX27" fmla="*/ 2816832 w 3115091"/>
                <a:gd name="connsiteY27" fmla="*/ 191159 h 1839666"/>
                <a:gd name="connsiteX28" fmla="*/ 2982595 w 3115091"/>
                <a:gd name="connsiteY28" fmla="*/ 373120 h 1839666"/>
                <a:gd name="connsiteX29" fmla="*/ 3055655 w 3115091"/>
                <a:gd name="connsiteY29" fmla="*/ 472716 h 1839666"/>
                <a:gd name="connsiteX30" fmla="*/ 3114241 w 3115091"/>
                <a:gd name="connsiteY30" fmla="*/ 568866 h 1839666"/>
                <a:gd name="connsiteX31" fmla="*/ 3036701 w 3115091"/>
                <a:gd name="connsiteY31" fmla="*/ 678456 h 1839666"/>
                <a:gd name="connsiteX32" fmla="*/ 2945376 w 3115091"/>
                <a:gd name="connsiteY32" fmla="*/ 809068 h 1839666"/>
                <a:gd name="connsiteX33" fmla="*/ 2736190 w 3115091"/>
                <a:gd name="connsiteY33" fmla="*/ 1117506 h 1839666"/>
                <a:gd name="connsiteX34" fmla="*/ 2525625 w 3115091"/>
                <a:gd name="connsiteY34" fmla="*/ 1490044 h 1839666"/>
                <a:gd name="connsiteX35" fmla="*/ 2520800 w 3115091"/>
                <a:gd name="connsiteY35" fmla="*/ 1502795 h 1839666"/>
                <a:gd name="connsiteX0" fmla="*/ 2520211 w 3114502"/>
                <a:gd name="connsiteY0" fmla="*/ 1502795 h 1839666"/>
                <a:gd name="connsiteX1" fmla="*/ 2406141 w 3114502"/>
                <a:gd name="connsiteY1" fmla="*/ 1713704 h 1839666"/>
                <a:gd name="connsiteX2" fmla="*/ 2332047 w 3114502"/>
                <a:gd name="connsiteY2" fmla="*/ 1819504 h 1839666"/>
                <a:gd name="connsiteX3" fmla="*/ 2214531 w 3114502"/>
                <a:gd name="connsiteY3" fmla="*/ 1836735 h 1839666"/>
                <a:gd name="connsiteX4" fmla="*/ 1641422 w 3114502"/>
                <a:gd name="connsiteY4" fmla="*/ 1836735 h 1839666"/>
                <a:gd name="connsiteX5" fmla="*/ 494861 w 3114502"/>
                <a:gd name="connsiteY5" fmla="*/ 1836735 h 1839666"/>
                <a:gd name="connsiteX6" fmla="*/ 24795 w 3114502"/>
                <a:gd name="connsiteY6" fmla="*/ 1836735 h 1839666"/>
                <a:gd name="connsiteX7" fmla="*/ 11010 w 3114502"/>
                <a:gd name="connsiteY7" fmla="*/ 1822950 h 1839666"/>
                <a:gd name="connsiteX8" fmla="*/ 11699 w 3114502"/>
                <a:gd name="connsiteY8" fmla="*/ 689484 h 1839666"/>
                <a:gd name="connsiteX9" fmla="*/ 6185 w 3114502"/>
                <a:gd name="connsiteY9" fmla="*/ 225621 h 1839666"/>
                <a:gd name="connsiteX10" fmla="*/ 109572 w 3114502"/>
                <a:gd name="connsiteY10" fmla="*/ 212181 h 1839666"/>
                <a:gd name="connsiteX11" fmla="*/ 186423 w 3114502"/>
                <a:gd name="connsiteY11" fmla="*/ 200119 h 1839666"/>
                <a:gd name="connsiteX12" fmla="*/ 334267 w 3114502"/>
                <a:gd name="connsiteY12" fmla="*/ 279727 h 1839666"/>
                <a:gd name="connsiteX13" fmla="*/ 384582 w 3114502"/>
                <a:gd name="connsiteY13" fmla="*/ 340381 h 1839666"/>
                <a:gd name="connsiteX14" fmla="*/ 497273 w 3114502"/>
                <a:gd name="connsiteY14" fmla="*/ 477541 h 1839666"/>
                <a:gd name="connsiteX15" fmla="*/ 514160 w 3114502"/>
                <a:gd name="connsiteY15" fmla="*/ 548878 h 1839666"/>
                <a:gd name="connsiteX16" fmla="*/ 572401 w 3114502"/>
                <a:gd name="connsiteY16" fmla="*/ 583340 h 1839666"/>
                <a:gd name="connsiteX17" fmla="*/ 670619 w 3114502"/>
                <a:gd name="connsiteY17" fmla="*/ 640203 h 1839666"/>
                <a:gd name="connsiteX18" fmla="*/ 1072794 w 3114502"/>
                <a:gd name="connsiteY18" fmla="*/ 834915 h 1839666"/>
                <a:gd name="connsiteX19" fmla="*/ 1419830 w 3114502"/>
                <a:gd name="connsiteY19" fmla="*/ 916591 h 1839666"/>
                <a:gd name="connsiteX20" fmla="*/ 1765487 w 3114502"/>
                <a:gd name="connsiteY20" fmla="*/ 954499 h 1839666"/>
                <a:gd name="connsiteX21" fmla="*/ 1858190 w 3114502"/>
                <a:gd name="connsiteY21" fmla="*/ 917969 h 1839666"/>
                <a:gd name="connsiteX22" fmla="*/ 2000175 w 3114502"/>
                <a:gd name="connsiteY22" fmla="*/ 733940 h 1839666"/>
                <a:gd name="connsiteX23" fmla="*/ 2129753 w 3114502"/>
                <a:gd name="connsiteY23" fmla="*/ 504421 h 1839666"/>
                <a:gd name="connsiteX24" fmla="*/ 2347900 w 3114502"/>
                <a:gd name="connsiteY24" fmla="*/ 47451 h 1839666"/>
                <a:gd name="connsiteX25" fmla="*/ 2595684 w 3114502"/>
                <a:gd name="connsiteY25" fmla="*/ 48829 h 1839666"/>
                <a:gd name="connsiteX26" fmla="*/ 2816243 w 3114502"/>
                <a:gd name="connsiteY26" fmla="*/ 191159 h 1839666"/>
                <a:gd name="connsiteX27" fmla="*/ 2982006 w 3114502"/>
                <a:gd name="connsiteY27" fmla="*/ 373120 h 1839666"/>
                <a:gd name="connsiteX28" fmla="*/ 3055066 w 3114502"/>
                <a:gd name="connsiteY28" fmla="*/ 472716 h 1839666"/>
                <a:gd name="connsiteX29" fmla="*/ 3113652 w 3114502"/>
                <a:gd name="connsiteY29" fmla="*/ 568866 h 1839666"/>
                <a:gd name="connsiteX30" fmla="*/ 3036112 w 3114502"/>
                <a:gd name="connsiteY30" fmla="*/ 678456 h 1839666"/>
                <a:gd name="connsiteX31" fmla="*/ 2944787 w 3114502"/>
                <a:gd name="connsiteY31" fmla="*/ 809068 h 1839666"/>
                <a:gd name="connsiteX32" fmla="*/ 2735601 w 3114502"/>
                <a:gd name="connsiteY32" fmla="*/ 1117506 h 1839666"/>
                <a:gd name="connsiteX33" fmla="*/ 2525036 w 3114502"/>
                <a:gd name="connsiteY33" fmla="*/ 1490044 h 1839666"/>
                <a:gd name="connsiteX34" fmla="*/ 2520211 w 3114502"/>
                <a:gd name="connsiteY34" fmla="*/ 1502795 h 1839666"/>
                <a:gd name="connsiteX0" fmla="*/ 2520815 w 3115106"/>
                <a:gd name="connsiteY0" fmla="*/ 1502795 h 1839666"/>
                <a:gd name="connsiteX1" fmla="*/ 2406745 w 3115106"/>
                <a:gd name="connsiteY1" fmla="*/ 1713704 h 1839666"/>
                <a:gd name="connsiteX2" fmla="*/ 2332651 w 3115106"/>
                <a:gd name="connsiteY2" fmla="*/ 1819504 h 1839666"/>
                <a:gd name="connsiteX3" fmla="*/ 2215135 w 3115106"/>
                <a:gd name="connsiteY3" fmla="*/ 1836735 h 1839666"/>
                <a:gd name="connsiteX4" fmla="*/ 1642026 w 3115106"/>
                <a:gd name="connsiteY4" fmla="*/ 1836735 h 1839666"/>
                <a:gd name="connsiteX5" fmla="*/ 495465 w 3115106"/>
                <a:gd name="connsiteY5" fmla="*/ 1836735 h 1839666"/>
                <a:gd name="connsiteX6" fmla="*/ 25399 w 3115106"/>
                <a:gd name="connsiteY6" fmla="*/ 1836735 h 1839666"/>
                <a:gd name="connsiteX7" fmla="*/ 11614 w 3115106"/>
                <a:gd name="connsiteY7" fmla="*/ 1822950 h 1839666"/>
                <a:gd name="connsiteX8" fmla="*/ 6789 w 3115106"/>
                <a:gd name="connsiteY8" fmla="*/ 225621 h 1839666"/>
                <a:gd name="connsiteX9" fmla="*/ 110176 w 3115106"/>
                <a:gd name="connsiteY9" fmla="*/ 212181 h 1839666"/>
                <a:gd name="connsiteX10" fmla="*/ 187027 w 3115106"/>
                <a:gd name="connsiteY10" fmla="*/ 200119 h 1839666"/>
                <a:gd name="connsiteX11" fmla="*/ 334871 w 3115106"/>
                <a:gd name="connsiteY11" fmla="*/ 279727 h 1839666"/>
                <a:gd name="connsiteX12" fmla="*/ 385186 w 3115106"/>
                <a:gd name="connsiteY12" fmla="*/ 340381 h 1839666"/>
                <a:gd name="connsiteX13" fmla="*/ 497877 w 3115106"/>
                <a:gd name="connsiteY13" fmla="*/ 477541 h 1839666"/>
                <a:gd name="connsiteX14" fmla="*/ 514764 w 3115106"/>
                <a:gd name="connsiteY14" fmla="*/ 548878 h 1839666"/>
                <a:gd name="connsiteX15" fmla="*/ 573005 w 3115106"/>
                <a:gd name="connsiteY15" fmla="*/ 583340 h 1839666"/>
                <a:gd name="connsiteX16" fmla="*/ 671223 w 3115106"/>
                <a:gd name="connsiteY16" fmla="*/ 640203 h 1839666"/>
                <a:gd name="connsiteX17" fmla="*/ 1073398 w 3115106"/>
                <a:gd name="connsiteY17" fmla="*/ 834915 h 1839666"/>
                <a:gd name="connsiteX18" fmla="*/ 1420434 w 3115106"/>
                <a:gd name="connsiteY18" fmla="*/ 916591 h 1839666"/>
                <a:gd name="connsiteX19" fmla="*/ 1766091 w 3115106"/>
                <a:gd name="connsiteY19" fmla="*/ 954499 h 1839666"/>
                <a:gd name="connsiteX20" fmla="*/ 1858794 w 3115106"/>
                <a:gd name="connsiteY20" fmla="*/ 917969 h 1839666"/>
                <a:gd name="connsiteX21" fmla="*/ 2000779 w 3115106"/>
                <a:gd name="connsiteY21" fmla="*/ 733940 h 1839666"/>
                <a:gd name="connsiteX22" fmla="*/ 2130357 w 3115106"/>
                <a:gd name="connsiteY22" fmla="*/ 504421 h 1839666"/>
                <a:gd name="connsiteX23" fmla="*/ 2348504 w 3115106"/>
                <a:gd name="connsiteY23" fmla="*/ 47451 h 1839666"/>
                <a:gd name="connsiteX24" fmla="*/ 2596288 w 3115106"/>
                <a:gd name="connsiteY24" fmla="*/ 48829 h 1839666"/>
                <a:gd name="connsiteX25" fmla="*/ 2816847 w 3115106"/>
                <a:gd name="connsiteY25" fmla="*/ 191159 h 1839666"/>
                <a:gd name="connsiteX26" fmla="*/ 2982610 w 3115106"/>
                <a:gd name="connsiteY26" fmla="*/ 373120 h 1839666"/>
                <a:gd name="connsiteX27" fmla="*/ 3055670 w 3115106"/>
                <a:gd name="connsiteY27" fmla="*/ 472716 h 1839666"/>
                <a:gd name="connsiteX28" fmla="*/ 3114256 w 3115106"/>
                <a:gd name="connsiteY28" fmla="*/ 568866 h 1839666"/>
                <a:gd name="connsiteX29" fmla="*/ 3036716 w 3115106"/>
                <a:gd name="connsiteY29" fmla="*/ 678456 h 1839666"/>
                <a:gd name="connsiteX30" fmla="*/ 2945391 w 3115106"/>
                <a:gd name="connsiteY30" fmla="*/ 809068 h 1839666"/>
                <a:gd name="connsiteX31" fmla="*/ 2736205 w 3115106"/>
                <a:gd name="connsiteY31" fmla="*/ 1117506 h 1839666"/>
                <a:gd name="connsiteX32" fmla="*/ 2525640 w 3115106"/>
                <a:gd name="connsiteY32" fmla="*/ 1490044 h 1839666"/>
                <a:gd name="connsiteX33" fmla="*/ 2520815 w 3115106"/>
                <a:gd name="connsiteY33" fmla="*/ 1502795 h 1839666"/>
                <a:gd name="connsiteX0" fmla="*/ 2541382 w 3135673"/>
                <a:gd name="connsiteY0" fmla="*/ 1502795 h 1956076"/>
                <a:gd name="connsiteX1" fmla="*/ 2427312 w 3135673"/>
                <a:gd name="connsiteY1" fmla="*/ 1713704 h 1956076"/>
                <a:gd name="connsiteX2" fmla="*/ 2353218 w 3135673"/>
                <a:gd name="connsiteY2" fmla="*/ 1819504 h 1956076"/>
                <a:gd name="connsiteX3" fmla="*/ 2235702 w 3135673"/>
                <a:gd name="connsiteY3" fmla="*/ 1836735 h 1956076"/>
                <a:gd name="connsiteX4" fmla="*/ 1662593 w 3135673"/>
                <a:gd name="connsiteY4" fmla="*/ 1836735 h 1956076"/>
                <a:gd name="connsiteX5" fmla="*/ 516032 w 3135673"/>
                <a:gd name="connsiteY5" fmla="*/ 1836735 h 1956076"/>
                <a:gd name="connsiteX6" fmla="*/ 45966 w 3135673"/>
                <a:gd name="connsiteY6" fmla="*/ 1836735 h 1956076"/>
                <a:gd name="connsiteX7" fmla="*/ 27356 w 3135673"/>
                <a:gd name="connsiteY7" fmla="*/ 225621 h 1956076"/>
                <a:gd name="connsiteX8" fmla="*/ 130743 w 3135673"/>
                <a:gd name="connsiteY8" fmla="*/ 212181 h 1956076"/>
                <a:gd name="connsiteX9" fmla="*/ 207594 w 3135673"/>
                <a:gd name="connsiteY9" fmla="*/ 200119 h 1956076"/>
                <a:gd name="connsiteX10" fmla="*/ 355438 w 3135673"/>
                <a:gd name="connsiteY10" fmla="*/ 279727 h 1956076"/>
                <a:gd name="connsiteX11" fmla="*/ 405753 w 3135673"/>
                <a:gd name="connsiteY11" fmla="*/ 340381 h 1956076"/>
                <a:gd name="connsiteX12" fmla="*/ 518444 w 3135673"/>
                <a:gd name="connsiteY12" fmla="*/ 477541 h 1956076"/>
                <a:gd name="connsiteX13" fmla="*/ 535331 w 3135673"/>
                <a:gd name="connsiteY13" fmla="*/ 548878 h 1956076"/>
                <a:gd name="connsiteX14" fmla="*/ 593572 w 3135673"/>
                <a:gd name="connsiteY14" fmla="*/ 583340 h 1956076"/>
                <a:gd name="connsiteX15" fmla="*/ 691790 w 3135673"/>
                <a:gd name="connsiteY15" fmla="*/ 640203 h 1956076"/>
                <a:gd name="connsiteX16" fmla="*/ 1093965 w 3135673"/>
                <a:gd name="connsiteY16" fmla="*/ 834915 h 1956076"/>
                <a:gd name="connsiteX17" fmla="*/ 1441001 w 3135673"/>
                <a:gd name="connsiteY17" fmla="*/ 916591 h 1956076"/>
                <a:gd name="connsiteX18" fmla="*/ 1786658 w 3135673"/>
                <a:gd name="connsiteY18" fmla="*/ 954499 h 1956076"/>
                <a:gd name="connsiteX19" fmla="*/ 1879361 w 3135673"/>
                <a:gd name="connsiteY19" fmla="*/ 917969 h 1956076"/>
                <a:gd name="connsiteX20" fmla="*/ 2021346 w 3135673"/>
                <a:gd name="connsiteY20" fmla="*/ 733940 h 1956076"/>
                <a:gd name="connsiteX21" fmla="*/ 2150924 w 3135673"/>
                <a:gd name="connsiteY21" fmla="*/ 504421 h 1956076"/>
                <a:gd name="connsiteX22" fmla="*/ 2369071 w 3135673"/>
                <a:gd name="connsiteY22" fmla="*/ 47451 h 1956076"/>
                <a:gd name="connsiteX23" fmla="*/ 2616855 w 3135673"/>
                <a:gd name="connsiteY23" fmla="*/ 48829 h 1956076"/>
                <a:gd name="connsiteX24" fmla="*/ 2837414 w 3135673"/>
                <a:gd name="connsiteY24" fmla="*/ 191159 h 1956076"/>
                <a:gd name="connsiteX25" fmla="*/ 3003177 w 3135673"/>
                <a:gd name="connsiteY25" fmla="*/ 373120 h 1956076"/>
                <a:gd name="connsiteX26" fmla="*/ 3076237 w 3135673"/>
                <a:gd name="connsiteY26" fmla="*/ 472716 h 1956076"/>
                <a:gd name="connsiteX27" fmla="*/ 3134823 w 3135673"/>
                <a:gd name="connsiteY27" fmla="*/ 568866 h 1956076"/>
                <a:gd name="connsiteX28" fmla="*/ 3057283 w 3135673"/>
                <a:gd name="connsiteY28" fmla="*/ 678456 h 1956076"/>
                <a:gd name="connsiteX29" fmla="*/ 2965958 w 3135673"/>
                <a:gd name="connsiteY29" fmla="*/ 809068 h 1956076"/>
                <a:gd name="connsiteX30" fmla="*/ 2756772 w 3135673"/>
                <a:gd name="connsiteY30" fmla="*/ 1117506 h 1956076"/>
                <a:gd name="connsiteX31" fmla="*/ 2546207 w 3135673"/>
                <a:gd name="connsiteY31" fmla="*/ 1490044 h 1956076"/>
                <a:gd name="connsiteX32" fmla="*/ 2541382 w 3135673"/>
                <a:gd name="connsiteY32" fmla="*/ 1502795 h 195607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749608 w 3222688"/>
                <a:gd name="connsiteY4" fmla="*/ 1836735 h 1839666"/>
                <a:gd name="connsiteX5" fmla="*/ 603047 w 3222688"/>
                <a:gd name="connsiteY5" fmla="*/ 1836735 h 1839666"/>
                <a:gd name="connsiteX6" fmla="*/ 132981 w 3222688"/>
                <a:gd name="connsiteY6" fmla="*/ 1836735 h 1839666"/>
                <a:gd name="connsiteX7" fmla="*/ 114371 w 3222688"/>
                <a:gd name="connsiteY7" fmla="*/ 225621 h 1839666"/>
                <a:gd name="connsiteX8" fmla="*/ 217758 w 3222688"/>
                <a:gd name="connsiteY8" fmla="*/ 212181 h 1839666"/>
                <a:gd name="connsiteX9" fmla="*/ 294609 w 3222688"/>
                <a:gd name="connsiteY9" fmla="*/ 200119 h 1839666"/>
                <a:gd name="connsiteX10" fmla="*/ 442453 w 3222688"/>
                <a:gd name="connsiteY10" fmla="*/ 279727 h 1839666"/>
                <a:gd name="connsiteX11" fmla="*/ 492768 w 3222688"/>
                <a:gd name="connsiteY11" fmla="*/ 340381 h 1839666"/>
                <a:gd name="connsiteX12" fmla="*/ 605459 w 3222688"/>
                <a:gd name="connsiteY12" fmla="*/ 477541 h 1839666"/>
                <a:gd name="connsiteX13" fmla="*/ 622346 w 3222688"/>
                <a:gd name="connsiteY13" fmla="*/ 548878 h 1839666"/>
                <a:gd name="connsiteX14" fmla="*/ 680587 w 3222688"/>
                <a:gd name="connsiteY14" fmla="*/ 583340 h 1839666"/>
                <a:gd name="connsiteX15" fmla="*/ 778805 w 3222688"/>
                <a:gd name="connsiteY15" fmla="*/ 640203 h 1839666"/>
                <a:gd name="connsiteX16" fmla="*/ 1180980 w 3222688"/>
                <a:gd name="connsiteY16" fmla="*/ 834915 h 1839666"/>
                <a:gd name="connsiteX17" fmla="*/ 1528016 w 3222688"/>
                <a:gd name="connsiteY17" fmla="*/ 916591 h 1839666"/>
                <a:gd name="connsiteX18" fmla="*/ 1873673 w 3222688"/>
                <a:gd name="connsiteY18" fmla="*/ 954499 h 1839666"/>
                <a:gd name="connsiteX19" fmla="*/ 1966376 w 3222688"/>
                <a:gd name="connsiteY19" fmla="*/ 917969 h 1839666"/>
                <a:gd name="connsiteX20" fmla="*/ 2108361 w 3222688"/>
                <a:gd name="connsiteY20" fmla="*/ 733940 h 1839666"/>
                <a:gd name="connsiteX21" fmla="*/ 2237939 w 3222688"/>
                <a:gd name="connsiteY21" fmla="*/ 504421 h 1839666"/>
                <a:gd name="connsiteX22" fmla="*/ 2456086 w 3222688"/>
                <a:gd name="connsiteY22" fmla="*/ 47451 h 1839666"/>
                <a:gd name="connsiteX23" fmla="*/ 2703870 w 3222688"/>
                <a:gd name="connsiteY23" fmla="*/ 48829 h 1839666"/>
                <a:gd name="connsiteX24" fmla="*/ 2924429 w 3222688"/>
                <a:gd name="connsiteY24" fmla="*/ 191159 h 1839666"/>
                <a:gd name="connsiteX25" fmla="*/ 3090192 w 3222688"/>
                <a:gd name="connsiteY25" fmla="*/ 373120 h 1839666"/>
                <a:gd name="connsiteX26" fmla="*/ 3163252 w 3222688"/>
                <a:gd name="connsiteY26" fmla="*/ 472716 h 1839666"/>
                <a:gd name="connsiteX27" fmla="*/ 3221838 w 3222688"/>
                <a:gd name="connsiteY27" fmla="*/ 568866 h 1839666"/>
                <a:gd name="connsiteX28" fmla="*/ 3144298 w 3222688"/>
                <a:gd name="connsiteY28" fmla="*/ 678456 h 1839666"/>
                <a:gd name="connsiteX29" fmla="*/ 3052973 w 3222688"/>
                <a:gd name="connsiteY29" fmla="*/ 809068 h 1839666"/>
                <a:gd name="connsiteX30" fmla="*/ 2843787 w 3222688"/>
                <a:gd name="connsiteY30" fmla="*/ 1117506 h 1839666"/>
                <a:gd name="connsiteX31" fmla="*/ 2633222 w 3222688"/>
                <a:gd name="connsiteY31" fmla="*/ 1490044 h 1839666"/>
                <a:gd name="connsiteX32" fmla="*/ 2628397 w 3222688"/>
                <a:gd name="connsiteY32" fmla="*/ 1502795 h 183966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749608 w 3222688"/>
                <a:gd name="connsiteY4" fmla="*/ 1836735 h 1839666"/>
                <a:gd name="connsiteX5" fmla="*/ 132981 w 3222688"/>
                <a:gd name="connsiteY5" fmla="*/ 1836735 h 1839666"/>
                <a:gd name="connsiteX6" fmla="*/ 114371 w 3222688"/>
                <a:gd name="connsiteY6" fmla="*/ 225621 h 1839666"/>
                <a:gd name="connsiteX7" fmla="*/ 217758 w 3222688"/>
                <a:gd name="connsiteY7" fmla="*/ 212181 h 1839666"/>
                <a:gd name="connsiteX8" fmla="*/ 294609 w 3222688"/>
                <a:gd name="connsiteY8" fmla="*/ 200119 h 1839666"/>
                <a:gd name="connsiteX9" fmla="*/ 442453 w 3222688"/>
                <a:gd name="connsiteY9" fmla="*/ 279727 h 1839666"/>
                <a:gd name="connsiteX10" fmla="*/ 492768 w 3222688"/>
                <a:gd name="connsiteY10" fmla="*/ 340381 h 1839666"/>
                <a:gd name="connsiteX11" fmla="*/ 605459 w 3222688"/>
                <a:gd name="connsiteY11" fmla="*/ 477541 h 1839666"/>
                <a:gd name="connsiteX12" fmla="*/ 622346 w 3222688"/>
                <a:gd name="connsiteY12" fmla="*/ 548878 h 1839666"/>
                <a:gd name="connsiteX13" fmla="*/ 680587 w 3222688"/>
                <a:gd name="connsiteY13" fmla="*/ 583340 h 1839666"/>
                <a:gd name="connsiteX14" fmla="*/ 778805 w 3222688"/>
                <a:gd name="connsiteY14" fmla="*/ 640203 h 1839666"/>
                <a:gd name="connsiteX15" fmla="*/ 1180980 w 3222688"/>
                <a:gd name="connsiteY15" fmla="*/ 834915 h 1839666"/>
                <a:gd name="connsiteX16" fmla="*/ 1528016 w 3222688"/>
                <a:gd name="connsiteY16" fmla="*/ 916591 h 1839666"/>
                <a:gd name="connsiteX17" fmla="*/ 1873673 w 3222688"/>
                <a:gd name="connsiteY17" fmla="*/ 954499 h 1839666"/>
                <a:gd name="connsiteX18" fmla="*/ 1966376 w 3222688"/>
                <a:gd name="connsiteY18" fmla="*/ 917969 h 1839666"/>
                <a:gd name="connsiteX19" fmla="*/ 2108361 w 3222688"/>
                <a:gd name="connsiteY19" fmla="*/ 733940 h 1839666"/>
                <a:gd name="connsiteX20" fmla="*/ 2237939 w 3222688"/>
                <a:gd name="connsiteY20" fmla="*/ 504421 h 1839666"/>
                <a:gd name="connsiteX21" fmla="*/ 2456086 w 3222688"/>
                <a:gd name="connsiteY21" fmla="*/ 47451 h 1839666"/>
                <a:gd name="connsiteX22" fmla="*/ 2703870 w 3222688"/>
                <a:gd name="connsiteY22" fmla="*/ 48829 h 1839666"/>
                <a:gd name="connsiteX23" fmla="*/ 2924429 w 3222688"/>
                <a:gd name="connsiteY23" fmla="*/ 191159 h 1839666"/>
                <a:gd name="connsiteX24" fmla="*/ 3090192 w 3222688"/>
                <a:gd name="connsiteY24" fmla="*/ 373120 h 1839666"/>
                <a:gd name="connsiteX25" fmla="*/ 3163252 w 3222688"/>
                <a:gd name="connsiteY25" fmla="*/ 472716 h 1839666"/>
                <a:gd name="connsiteX26" fmla="*/ 3221838 w 3222688"/>
                <a:gd name="connsiteY26" fmla="*/ 568866 h 1839666"/>
                <a:gd name="connsiteX27" fmla="*/ 3144298 w 3222688"/>
                <a:gd name="connsiteY27" fmla="*/ 678456 h 1839666"/>
                <a:gd name="connsiteX28" fmla="*/ 3052973 w 3222688"/>
                <a:gd name="connsiteY28" fmla="*/ 809068 h 1839666"/>
                <a:gd name="connsiteX29" fmla="*/ 2843787 w 3222688"/>
                <a:gd name="connsiteY29" fmla="*/ 1117506 h 1839666"/>
                <a:gd name="connsiteX30" fmla="*/ 2633222 w 3222688"/>
                <a:gd name="connsiteY30" fmla="*/ 1490044 h 1839666"/>
                <a:gd name="connsiteX31" fmla="*/ 2628397 w 3222688"/>
                <a:gd name="connsiteY31" fmla="*/ 1502795 h 183966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32981 w 3222688"/>
                <a:gd name="connsiteY4" fmla="*/ 1836735 h 1839666"/>
                <a:gd name="connsiteX5" fmla="*/ 114371 w 3222688"/>
                <a:gd name="connsiteY5" fmla="*/ 225621 h 1839666"/>
                <a:gd name="connsiteX6" fmla="*/ 217758 w 3222688"/>
                <a:gd name="connsiteY6" fmla="*/ 212181 h 1839666"/>
                <a:gd name="connsiteX7" fmla="*/ 294609 w 3222688"/>
                <a:gd name="connsiteY7" fmla="*/ 200119 h 1839666"/>
                <a:gd name="connsiteX8" fmla="*/ 442453 w 3222688"/>
                <a:gd name="connsiteY8" fmla="*/ 279727 h 1839666"/>
                <a:gd name="connsiteX9" fmla="*/ 492768 w 3222688"/>
                <a:gd name="connsiteY9" fmla="*/ 340381 h 1839666"/>
                <a:gd name="connsiteX10" fmla="*/ 605459 w 3222688"/>
                <a:gd name="connsiteY10" fmla="*/ 477541 h 1839666"/>
                <a:gd name="connsiteX11" fmla="*/ 622346 w 3222688"/>
                <a:gd name="connsiteY11" fmla="*/ 548878 h 1839666"/>
                <a:gd name="connsiteX12" fmla="*/ 680587 w 3222688"/>
                <a:gd name="connsiteY12" fmla="*/ 583340 h 1839666"/>
                <a:gd name="connsiteX13" fmla="*/ 778805 w 3222688"/>
                <a:gd name="connsiteY13" fmla="*/ 640203 h 1839666"/>
                <a:gd name="connsiteX14" fmla="*/ 1180980 w 3222688"/>
                <a:gd name="connsiteY14" fmla="*/ 834915 h 1839666"/>
                <a:gd name="connsiteX15" fmla="*/ 1528016 w 3222688"/>
                <a:gd name="connsiteY15" fmla="*/ 916591 h 1839666"/>
                <a:gd name="connsiteX16" fmla="*/ 1873673 w 3222688"/>
                <a:gd name="connsiteY16" fmla="*/ 954499 h 1839666"/>
                <a:gd name="connsiteX17" fmla="*/ 1966376 w 3222688"/>
                <a:gd name="connsiteY17" fmla="*/ 917969 h 1839666"/>
                <a:gd name="connsiteX18" fmla="*/ 2108361 w 3222688"/>
                <a:gd name="connsiteY18" fmla="*/ 733940 h 1839666"/>
                <a:gd name="connsiteX19" fmla="*/ 2237939 w 3222688"/>
                <a:gd name="connsiteY19" fmla="*/ 504421 h 1839666"/>
                <a:gd name="connsiteX20" fmla="*/ 2456086 w 3222688"/>
                <a:gd name="connsiteY20" fmla="*/ 47451 h 1839666"/>
                <a:gd name="connsiteX21" fmla="*/ 2703870 w 3222688"/>
                <a:gd name="connsiteY21" fmla="*/ 48829 h 1839666"/>
                <a:gd name="connsiteX22" fmla="*/ 2924429 w 3222688"/>
                <a:gd name="connsiteY22" fmla="*/ 191159 h 1839666"/>
                <a:gd name="connsiteX23" fmla="*/ 3090192 w 3222688"/>
                <a:gd name="connsiteY23" fmla="*/ 373120 h 1839666"/>
                <a:gd name="connsiteX24" fmla="*/ 3163252 w 3222688"/>
                <a:gd name="connsiteY24" fmla="*/ 472716 h 1839666"/>
                <a:gd name="connsiteX25" fmla="*/ 3221838 w 3222688"/>
                <a:gd name="connsiteY25" fmla="*/ 568866 h 1839666"/>
                <a:gd name="connsiteX26" fmla="*/ 3144298 w 3222688"/>
                <a:gd name="connsiteY26" fmla="*/ 678456 h 1839666"/>
                <a:gd name="connsiteX27" fmla="*/ 3052973 w 3222688"/>
                <a:gd name="connsiteY27" fmla="*/ 809068 h 1839666"/>
                <a:gd name="connsiteX28" fmla="*/ 2843787 w 3222688"/>
                <a:gd name="connsiteY28" fmla="*/ 1117506 h 1839666"/>
                <a:gd name="connsiteX29" fmla="*/ 2633222 w 3222688"/>
                <a:gd name="connsiteY29" fmla="*/ 1490044 h 1839666"/>
                <a:gd name="connsiteX30" fmla="*/ 2628397 w 3222688"/>
                <a:gd name="connsiteY30" fmla="*/ 1502795 h 1839666"/>
                <a:gd name="connsiteX0" fmla="*/ 2517016 w 3111307"/>
                <a:gd name="connsiteY0" fmla="*/ 1502795 h 1839666"/>
                <a:gd name="connsiteX1" fmla="*/ 2402946 w 3111307"/>
                <a:gd name="connsiteY1" fmla="*/ 1713704 h 1839666"/>
                <a:gd name="connsiteX2" fmla="*/ 2328852 w 3111307"/>
                <a:gd name="connsiteY2" fmla="*/ 1819504 h 1839666"/>
                <a:gd name="connsiteX3" fmla="*/ 2211336 w 3111307"/>
                <a:gd name="connsiteY3" fmla="*/ 1836735 h 1839666"/>
                <a:gd name="connsiteX4" fmla="*/ 21600 w 3111307"/>
                <a:gd name="connsiteY4" fmla="*/ 1836735 h 1839666"/>
                <a:gd name="connsiteX5" fmla="*/ 2990 w 3111307"/>
                <a:gd name="connsiteY5" fmla="*/ 225621 h 1839666"/>
                <a:gd name="connsiteX6" fmla="*/ 106377 w 3111307"/>
                <a:gd name="connsiteY6" fmla="*/ 212181 h 1839666"/>
                <a:gd name="connsiteX7" fmla="*/ 183228 w 3111307"/>
                <a:gd name="connsiteY7" fmla="*/ 200119 h 1839666"/>
                <a:gd name="connsiteX8" fmla="*/ 331072 w 3111307"/>
                <a:gd name="connsiteY8" fmla="*/ 279727 h 1839666"/>
                <a:gd name="connsiteX9" fmla="*/ 381387 w 3111307"/>
                <a:gd name="connsiteY9" fmla="*/ 340381 h 1839666"/>
                <a:gd name="connsiteX10" fmla="*/ 494078 w 3111307"/>
                <a:gd name="connsiteY10" fmla="*/ 477541 h 1839666"/>
                <a:gd name="connsiteX11" fmla="*/ 510965 w 3111307"/>
                <a:gd name="connsiteY11" fmla="*/ 548878 h 1839666"/>
                <a:gd name="connsiteX12" fmla="*/ 569206 w 3111307"/>
                <a:gd name="connsiteY12" fmla="*/ 583340 h 1839666"/>
                <a:gd name="connsiteX13" fmla="*/ 667424 w 3111307"/>
                <a:gd name="connsiteY13" fmla="*/ 640203 h 1839666"/>
                <a:gd name="connsiteX14" fmla="*/ 1069599 w 3111307"/>
                <a:gd name="connsiteY14" fmla="*/ 834915 h 1839666"/>
                <a:gd name="connsiteX15" fmla="*/ 1416635 w 3111307"/>
                <a:gd name="connsiteY15" fmla="*/ 916591 h 1839666"/>
                <a:gd name="connsiteX16" fmla="*/ 1762292 w 3111307"/>
                <a:gd name="connsiteY16" fmla="*/ 954499 h 1839666"/>
                <a:gd name="connsiteX17" fmla="*/ 1854995 w 3111307"/>
                <a:gd name="connsiteY17" fmla="*/ 917969 h 1839666"/>
                <a:gd name="connsiteX18" fmla="*/ 1996980 w 3111307"/>
                <a:gd name="connsiteY18" fmla="*/ 733940 h 1839666"/>
                <a:gd name="connsiteX19" fmla="*/ 2126558 w 3111307"/>
                <a:gd name="connsiteY19" fmla="*/ 504421 h 1839666"/>
                <a:gd name="connsiteX20" fmla="*/ 2344705 w 3111307"/>
                <a:gd name="connsiteY20" fmla="*/ 47451 h 1839666"/>
                <a:gd name="connsiteX21" fmla="*/ 2592489 w 3111307"/>
                <a:gd name="connsiteY21" fmla="*/ 48829 h 1839666"/>
                <a:gd name="connsiteX22" fmla="*/ 2813048 w 3111307"/>
                <a:gd name="connsiteY22" fmla="*/ 191159 h 1839666"/>
                <a:gd name="connsiteX23" fmla="*/ 2978811 w 3111307"/>
                <a:gd name="connsiteY23" fmla="*/ 373120 h 1839666"/>
                <a:gd name="connsiteX24" fmla="*/ 3051871 w 3111307"/>
                <a:gd name="connsiteY24" fmla="*/ 472716 h 1839666"/>
                <a:gd name="connsiteX25" fmla="*/ 3110457 w 3111307"/>
                <a:gd name="connsiteY25" fmla="*/ 568866 h 1839666"/>
                <a:gd name="connsiteX26" fmla="*/ 3032917 w 3111307"/>
                <a:gd name="connsiteY26" fmla="*/ 678456 h 1839666"/>
                <a:gd name="connsiteX27" fmla="*/ 2941592 w 3111307"/>
                <a:gd name="connsiteY27" fmla="*/ 809068 h 1839666"/>
                <a:gd name="connsiteX28" fmla="*/ 2732406 w 3111307"/>
                <a:gd name="connsiteY28" fmla="*/ 1117506 h 1839666"/>
                <a:gd name="connsiteX29" fmla="*/ 2521841 w 3111307"/>
                <a:gd name="connsiteY29" fmla="*/ 1490044 h 1839666"/>
                <a:gd name="connsiteX30" fmla="*/ 2517016 w 3111307"/>
                <a:gd name="connsiteY30" fmla="*/ 1502795 h 1839666"/>
                <a:gd name="connsiteX0" fmla="*/ 2518960 w 3113251"/>
                <a:gd name="connsiteY0" fmla="*/ 1502795 h 1839666"/>
                <a:gd name="connsiteX1" fmla="*/ 2404890 w 3113251"/>
                <a:gd name="connsiteY1" fmla="*/ 1713704 h 1839666"/>
                <a:gd name="connsiteX2" fmla="*/ 2330796 w 3113251"/>
                <a:gd name="connsiteY2" fmla="*/ 1819504 h 1839666"/>
                <a:gd name="connsiteX3" fmla="*/ 2213280 w 3113251"/>
                <a:gd name="connsiteY3" fmla="*/ 1836735 h 1839666"/>
                <a:gd name="connsiteX4" fmla="*/ 23544 w 3113251"/>
                <a:gd name="connsiteY4" fmla="*/ 1836735 h 1839666"/>
                <a:gd name="connsiteX5" fmla="*/ 4934 w 3113251"/>
                <a:gd name="connsiteY5" fmla="*/ 225621 h 1839666"/>
                <a:gd name="connsiteX6" fmla="*/ 108321 w 3113251"/>
                <a:gd name="connsiteY6" fmla="*/ 212181 h 1839666"/>
                <a:gd name="connsiteX7" fmla="*/ 185172 w 3113251"/>
                <a:gd name="connsiteY7" fmla="*/ 200119 h 1839666"/>
                <a:gd name="connsiteX8" fmla="*/ 333016 w 3113251"/>
                <a:gd name="connsiteY8" fmla="*/ 279727 h 1839666"/>
                <a:gd name="connsiteX9" fmla="*/ 383331 w 3113251"/>
                <a:gd name="connsiteY9" fmla="*/ 340381 h 1839666"/>
                <a:gd name="connsiteX10" fmla="*/ 496022 w 3113251"/>
                <a:gd name="connsiteY10" fmla="*/ 477541 h 1839666"/>
                <a:gd name="connsiteX11" fmla="*/ 512909 w 3113251"/>
                <a:gd name="connsiteY11" fmla="*/ 548878 h 1839666"/>
                <a:gd name="connsiteX12" fmla="*/ 571150 w 3113251"/>
                <a:gd name="connsiteY12" fmla="*/ 583340 h 1839666"/>
                <a:gd name="connsiteX13" fmla="*/ 669368 w 3113251"/>
                <a:gd name="connsiteY13" fmla="*/ 640203 h 1839666"/>
                <a:gd name="connsiteX14" fmla="*/ 1071543 w 3113251"/>
                <a:gd name="connsiteY14" fmla="*/ 834915 h 1839666"/>
                <a:gd name="connsiteX15" fmla="*/ 1418579 w 3113251"/>
                <a:gd name="connsiteY15" fmla="*/ 916591 h 1839666"/>
                <a:gd name="connsiteX16" fmla="*/ 1764236 w 3113251"/>
                <a:gd name="connsiteY16" fmla="*/ 954499 h 1839666"/>
                <a:gd name="connsiteX17" fmla="*/ 1856939 w 3113251"/>
                <a:gd name="connsiteY17" fmla="*/ 917969 h 1839666"/>
                <a:gd name="connsiteX18" fmla="*/ 1998924 w 3113251"/>
                <a:gd name="connsiteY18" fmla="*/ 733940 h 1839666"/>
                <a:gd name="connsiteX19" fmla="*/ 2128502 w 3113251"/>
                <a:gd name="connsiteY19" fmla="*/ 504421 h 1839666"/>
                <a:gd name="connsiteX20" fmla="*/ 2346649 w 3113251"/>
                <a:gd name="connsiteY20" fmla="*/ 47451 h 1839666"/>
                <a:gd name="connsiteX21" fmla="*/ 2594433 w 3113251"/>
                <a:gd name="connsiteY21" fmla="*/ 48829 h 1839666"/>
                <a:gd name="connsiteX22" fmla="*/ 2814992 w 3113251"/>
                <a:gd name="connsiteY22" fmla="*/ 191159 h 1839666"/>
                <a:gd name="connsiteX23" fmla="*/ 2980755 w 3113251"/>
                <a:gd name="connsiteY23" fmla="*/ 373120 h 1839666"/>
                <a:gd name="connsiteX24" fmla="*/ 3053815 w 3113251"/>
                <a:gd name="connsiteY24" fmla="*/ 472716 h 1839666"/>
                <a:gd name="connsiteX25" fmla="*/ 3112401 w 3113251"/>
                <a:gd name="connsiteY25" fmla="*/ 568866 h 1839666"/>
                <a:gd name="connsiteX26" fmla="*/ 3034861 w 3113251"/>
                <a:gd name="connsiteY26" fmla="*/ 678456 h 1839666"/>
                <a:gd name="connsiteX27" fmla="*/ 2943536 w 3113251"/>
                <a:gd name="connsiteY27" fmla="*/ 809068 h 1839666"/>
                <a:gd name="connsiteX28" fmla="*/ 2734350 w 3113251"/>
                <a:gd name="connsiteY28" fmla="*/ 1117506 h 1839666"/>
                <a:gd name="connsiteX29" fmla="*/ 2523785 w 3113251"/>
                <a:gd name="connsiteY29" fmla="*/ 1490044 h 1839666"/>
                <a:gd name="connsiteX30" fmla="*/ 2518960 w 3113251"/>
                <a:gd name="connsiteY30" fmla="*/ 1502795 h 1839666"/>
                <a:gd name="connsiteX0" fmla="*/ 2516088 w 3110379"/>
                <a:gd name="connsiteY0" fmla="*/ 1502795 h 1844494"/>
                <a:gd name="connsiteX1" fmla="*/ 2402018 w 3110379"/>
                <a:gd name="connsiteY1" fmla="*/ 1713704 h 1844494"/>
                <a:gd name="connsiteX2" fmla="*/ 2327924 w 3110379"/>
                <a:gd name="connsiteY2" fmla="*/ 1819504 h 1844494"/>
                <a:gd name="connsiteX3" fmla="*/ 2210408 w 3110379"/>
                <a:gd name="connsiteY3" fmla="*/ 1836735 h 1844494"/>
                <a:gd name="connsiteX4" fmla="*/ 63945 w 3110379"/>
                <a:gd name="connsiteY4" fmla="*/ 1750188 h 1844494"/>
                <a:gd name="connsiteX5" fmla="*/ 2062 w 3110379"/>
                <a:gd name="connsiteY5" fmla="*/ 225621 h 1844494"/>
                <a:gd name="connsiteX6" fmla="*/ 105449 w 3110379"/>
                <a:gd name="connsiteY6" fmla="*/ 212181 h 1844494"/>
                <a:gd name="connsiteX7" fmla="*/ 182300 w 3110379"/>
                <a:gd name="connsiteY7" fmla="*/ 200119 h 1844494"/>
                <a:gd name="connsiteX8" fmla="*/ 330144 w 3110379"/>
                <a:gd name="connsiteY8" fmla="*/ 279727 h 1844494"/>
                <a:gd name="connsiteX9" fmla="*/ 380459 w 3110379"/>
                <a:gd name="connsiteY9" fmla="*/ 340381 h 1844494"/>
                <a:gd name="connsiteX10" fmla="*/ 493150 w 3110379"/>
                <a:gd name="connsiteY10" fmla="*/ 477541 h 1844494"/>
                <a:gd name="connsiteX11" fmla="*/ 510037 w 3110379"/>
                <a:gd name="connsiteY11" fmla="*/ 548878 h 1844494"/>
                <a:gd name="connsiteX12" fmla="*/ 568278 w 3110379"/>
                <a:gd name="connsiteY12" fmla="*/ 583340 h 1844494"/>
                <a:gd name="connsiteX13" fmla="*/ 666496 w 3110379"/>
                <a:gd name="connsiteY13" fmla="*/ 640203 h 1844494"/>
                <a:gd name="connsiteX14" fmla="*/ 1068671 w 3110379"/>
                <a:gd name="connsiteY14" fmla="*/ 834915 h 1844494"/>
                <a:gd name="connsiteX15" fmla="*/ 1415707 w 3110379"/>
                <a:gd name="connsiteY15" fmla="*/ 916591 h 1844494"/>
                <a:gd name="connsiteX16" fmla="*/ 1761364 w 3110379"/>
                <a:gd name="connsiteY16" fmla="*/ 954499 h 1844494"/>
                <a:gd name="connsiteX17" fmla="*/ 1854067 w 3110379"/>
                <a:gd name="connsiteY17" fmla="*/ 917969 h 1844494"/>
                <a:gd name="connsiteX18" fmla="*/ 1996052 w 3110379"/>
                <a:gd name="connsiteY18" fmla="*/ 733940 h 1844494"/>
                <a:gd name="connsiteX19" fmla="*/ 2125630 w 3110379"/>
                <a:gd name="connsiteY19" fmla="*/ 504421 h 1844494"/>
                <a:gd name="connsiteX20" fmla="*/ 2343777 w 3110379"/>
                <a:gd name="connsiteY20" fmla="*/ 47451 h 1844494"/>
                <a:gd name="connsiteX21" fmla="*/ 2591561 w 3110379"/>
                <a:gd name="connsiteY21" fmla="*/ 48829 h 1844494"/>
                <a:gd name="connsiteX22" fmla="*/ 2812120 w 3110379"/>
                <a:gd name="connsiteY22" fmla="*/ 191159 h 1844494"/>
                <a:gd name="connsiteX23" fmla="*/ 2977883 w 3110379"/>
                <a:gd name="connsiteY23" fmla="*/ 373120 h 1844494"/>
                <a:gd name="connsiteX24" fmla="*/ 3050943 w 3110379"/>
                <a:gd name="connsiteY24" fmla="*/ 472716 h 1844494"/>
                <a:gd name="connsiteX25" fmla="*/ 3109529 w 3110379"/>
                <a:gd name="connsiteY25" fmla="*/ 568866 h 1844494"/>
                <a:gd name="connsiteX26" fmla="*/ 3031989 w 3110379"/>
                <a:gd name="connsiteY26" fmla="*/ 678456 h 1844494"/>
                <a:gd name="connsiteX27" fmla="*/ 2940664 w 3110379"/>
                <a:gd name="connsiteY27" fmla="*/ 809068 h 1844494"/>
                <a:gd name="connsiteX28" fmla="*/ 2731478 w 3110379"/>
                <a:gd name="connsiteY28" fmla="*/ 1117506 h 1844494"/>
                <a:gd name="connsiteX29" fmla="*/ 2520913 w 3110379"/>
                <a:gd name="connsiteY29" fmla="*/ 1490044 h 1844494"/>
                <a:gd name="connsiteX30" fmla="*/ 2516088 w 3110379"/>
                <a:gd name="connsiteY30" fmla="*/ 1502795 h 1844494"/>
                <a:gd name="connsiteX0" fmla="*/ 2515903 w 3110194"/>
                <a:gd name="connsiteY0" fmla="*/ 1502795 h 1838547"/>
                <a:gd name="connsiteX1" fmla="*/ 2401833 w 3110194"/>
                <a:gd name="connsiteY1" fmla="*/ 1713704 h 1838547"/>
                <a:gd name="connsiteX2" fmla="*/ 2327739 w 3110194"/>
                <a:gd name="connsiteY2" fmla="*/ 1819504 h 1838547"/>
                <a:gd name="connsiteX3" fmla="*/ 2210223 w 3110194"/>
                <a:gd name="connsiteY3" fmla="*/ 1836735 h 1838547"/>
                <a:gd name="connsiteX4" fmla="*/ 70972 w 3110194"/>
                <a:gd name="connsiteY4" fmla="*/ 1836735 h 1838547"/>
                <a:gd name="connsiteX5" fmla="*/ 1877 w 3110194"/>
                <a:gd name="connsiteY5" fmla="*/ 225621 h 1838547"/>
                <a:gd name="connsiteX6" fmla="*/ 105264 w 3110194"/>
                <a:gd name="connsiteY6" fmla="*/ 212181 h 1838547"/>
                <a:gd name="connsiteX7" fmla="*/ 182115 w 3110194"/>
                <a:gd name="connsiteY7" fmla="*/ 200119 h 1838547"/>
                <a:gd name="connsiteX8" fmla="*/ 329959 w 3110194"/>
                <a:gd name="connsiteY8" fmla="*/ 279727 h 1838547"/>
                <a:gd name="connsiteX9" fmla="*/ 380274 w 3110194"/>
                <a:gd name="connsiteY9" fmla="*/ 340381 h 1838547"/>
                <a:gd name="connsiteX10" fmla="*/ 492965 w 3110194"/>
                <a:gd name="connsiteY10" fmla="*/ 477541 h 1838547"/>
                <a:gd name="connsiteX11" fmla="*/ 509852 w 3110194"/>
                <a:gd name="connsiteY11" fmla="*/ 548878 h 1838547"/>
                <a:gd name="connsiteX12" fmla="*/ 568093 w 3110194"/>
                <a:gd name="connsiteY12" fmla="*/ 583340 h 1838547"/>
                <a:gd name="connsiteX13" fmla="*/ 666311 w 3110194"/>
                <a:gd name="connsiteY13" fmla="*/ 640203 h 1838547"/>
                <a:gd name="connsiteX14" fmla="*/ 1068486 w 3110194"/>
                <a:gd name="connsiteY14" fmla="*/ 834915 h 1838547"/>
                <a:gd name="connsiteX15" fmla="*/ 1415522 w 3110194"/>
                <a:gd name="connsiteY15" fmla="*/ 916591 h 1838547"/>
                <a:gd name="connsiteX16" fmla="*/ 1761179 w 3110194"/>
                <a:gd name="connsiteY16" fmla="*/ 954499 h 1838547"/>
                <a:gd name="connsiteX17" fmla="*/ 1853882 w 3110194"/>
                <a:gd name="connsiteY17" fmla="*/ 917969 h 1838547"/>
                <a:gd name="connsiteX18" fmla="*/ 1995867 w 3110194"/>
                <a:gd name="connsiteY18" fmla="*/ 733940 h 1838547"/>
                <a:gd name="connsiteX19" fmla="*/ 2125445 w 3110194"/>
                <a:gd name="connsiteY19" fmla="*/ 504421 h 1838547"/>
                <a:gd name="connsiteX20" fmla="*/ 2343592 w 3110194"/>
                <a:gd name="connsiteY20" fmla="*/ 47451 h 1838547"/>
                <a:gd name="connsiteX21" fmla="*/ 2591376 w 3110194"/>
                <a:gd name="connsiteY21" fmla="*/ 48829 h 1838547"/>
                <a:gd name="connsiteX22" fmla="*/ 2811935 w 3110194"/>
                <a:gd name="connsiteY22" fmla="*/ 191159 h 1838547"/>
                <a:gd name="connsiteX23" fmla="*/ 2977698 w 3110194"/>
                <a:gd name="connsiteY23" fmla="*/ 373120 h 1838547"/>
                <a:gd name="connsiteX24" fmla="*/ 3050758 w 3110194"/>
                <a:gd name="connsiteY24" fmla="*/ 472716 h 1838547"/>
                <a:gd name="connsiteX25" fmla="*/ 3109344 w 3110194"/>
                <a:gd name="connsiteY25" fmla="*/ 568866 h 1838547"/>
                <a:gd name="connsiteX26" fmla="*/ 3031804 w 3110194"/>
                <a:gd name="connsiteY26" fmla="*/ 678456 h 1838547"/>
                <a:gd name="connsiteX27" fmla="*/ 2940479 w 3110194"/>
                <a:gd name="connsiteY27" fmla="*/ 809068 h 1838547"/>
                <a:gd name="connsiteX28" fmla="*/ 2731293 w 3110194"/>
                <a:gd name="connsiteY28" fmla="*/ 1117506 h 1838547"/>
                <a:gd name="connsiteX29" fmla="*/ 2520728 w 3110194"/>
                <a:gd name="connsiteY29" fmla="*/ 1490044 h 1838547"/>
                <a:gd name="connsiteX30" fmla="*/ 2515903 w 3110194"/>
                <a:gd name="connsiteY30" fmla="*/ 1502795 h 1838547"/>
                <a:gd name="connsiteX0" fmla="*/ 2515903 w 3110194"/>
                <a:gd name="connsiteY0" fmla="*/ 1502795 h 1838547"/>
                <a:gd name="connsiteX1" fmla="*/ 2401833 w 3110194"/>
                <a:gd name="connsiteY1" fmla="*/ 1713704 h 1838547"/>
                <a:gd name="connsiteX2" fmla="*/ 2327739 w 3110194"/>
                <a:gd name="connsiteY2" fmla="*/ 1819504 h 1838547"/>
                <a:gd name="connsiteX3" fmla="*/ 2210223 w 3110194"/>
                <a:gd name="connsiteY3" fmla="*/ 1836735 h 1838547"/>
                <a:gd name="connsiteX4" fmla="*/ 70972 w 3110194"/>
                <a:gd name="connsiteY4" fmla="*/ 1836735 h 1838547"/>
                <a:gd name="connsiteX5" fmla="*/ 1877 w 3110194"/>
                <a:gd name="connsiteY5" fmla="*/ 225621 h 1838547"/>
                <a:gd name="connsiteX6" fmla="*/ 105264 w 3110194"/>
                <a:gd name="connsiteY6" fmla="*/ 212181 h 1838547"/>
                <a:gd name="connsiteX7" fmla="*/ 182115 w 3110194"/>
                <a:gd name="connsiteY7" fmla="*/ 200119 h 1838547"/>
                <a:gd name="connsiteX8" fmla="*/ 329959 w 3110194"/>
                <a:gd name="connsiteY8" fmla="*/ 279727 h 1838547"/>
                <a:gd name="connsiteX9" fmla="*/ 380274 w 3110194"/>
                <a:gd name="connsiteY9" fmla="*/ 340381 h 1838547"/>
                <a:gd name="connsiteX10" fmla="*/ 492965 w 3110194"/>
                <a:gd name="connsiteY10" fmla="*/ 477541 h 1838547"/>
                <a:gd name="connsiteX11" fmla="*/ 509852 w 3110194"/>
                <a:gd name="connsiteY11" fmla="*/ 548878 h 1838547"/>
                <a:gd name="connsiteX12" fmla="*/ 568093 w 3110194"/>
                <a:gd name="connsiteY12" fmla="*/ 583340 h 1838547"/>
                <a:gd name="connsiteX13" fmla="*/ 666311 w 3110194"/>
                <a:gd name="connsiteY13" fmla="*/ 640203 h 1838547"/>
                <a:gd name="connsiteX14" fmla="*/ 1068486 w 3110194"/>
                <a:gd name="connsiteY14" fmla="*/ 834915 h 1838547"/>
                <a:gd name="connsiteX15" fmla="*/ 1415522 w 3110194"/>
                <a:gd name="connsiteY15" fmla="*/ 916591 h 1838547"/>
                <a:gd name="connsiteX16" fmla="*/ 1761179 w 3110194"/>
                <a:gd name="connsiteY16" fmla="*/ 954499 h 1838547"/>
                <a:gd name="connsiteX17" fmla="*/ 1853882 w 3110194"/>
                <a:gd name="connsiteY17" fmla="*/ 917969 h 1838547"/>
                <a:gd name="connsiteX18" fmla="*/ 1995867 w 3110194"/>
                <a:gd name="connsiteY18" fmla="*/ 733940 h 1838547"/>
                <a:gd name="connsiteX19" fmla="*/ 2125445 w 3110194"/>
                <a:gd name="connsiteY19" fmla="*/ 504421 h 1838547"/>
                <a:gd name="connsiteX20" fmla="*/ 2343592 w 3110194"/>
                <a:gd name="connsiteY20" fmla="*/ 47451 h 1838547"/>
                <a:gd name="connsiteX21" fmla="*/ 2591376 w 3110194"/>
                <a:gd name="connsiteY21" fmla="*/ 48829 h 1838547"/>
                <a:gd name="connsiteX22" fmla="*/ 2811935 w 3110194"/>
                <a:gd name="connsiteY22" fmla="*/ 191159 h 1838547"/>
                <a:gd name="connsiteX23" fmla="*/ 2977698 w 3110194"/>
                <a:gd name="connsiteY23" fmla="*/ 373120 h 1838547"/>
                <a:gd name="connsiteX24" fmla="*/ 3050758 w 3110194"/>
                <a:gd name="connsiteY24" fmla="*/ 472716 h 1838547"/>
                <a:gd name="connsiteX25" fmla="*/ 3109344 w 3110194"/>
                <a:gd name="connsiteY25" fmla="*/ 568866 h 1838547"/>
                <a:gd name="connsiteX26" fmla="*/ 3031804 w 3110194"/>
                <a:gd name="connsiteY26" fmla="*/ 678456 h 1838547"/>
                <a:gd name="connsiteX27" fmla="*/ 2940479 w 3110194"/>
                <a:gd name="connsiteY27" fmla="*/ 809068 h 1838547"/>
                <a:gd name="connsiteX28" fmla="*/ 2731293 w 3110194"/>
                <a:gd name="connsiteY28" fmla="*/ 1117506 h 1838547"/>
                <a:gd name="connsiteX29" fmla="*/ 2520728 w 3110194"/>
                <a:gd name="connsiteY29" fmla="*/ 1490044 h 1838547"/>
                <a:gd name="connsiteX30" fmla="*/ 2515903 w 3110194"/>
                <a:gd name="connsiteY30" fmla="*/ 1502795 h 1838547"/>
                <a:gd name="connsiteX0" fmla="*/ 2596247 w 3190538"/>
                <a:gd name="connsiteY0" fmla="*/ 1502795 h 1838547"/>
                <a:gd name="connsiteX1" fmla="*/ 2482177 w 3190538"/>
                <a:gd name="connsiteY1" fmla="*/ 1713704 h 1838547"/>
                <a:gd name="connsiteX2" fmla="*/ 2408083 w 3190538"/>
                <a:gd name="connsiteY2" fmla="*/ 1819504 h 1838547"/>
                <a:gd name="connsiteX3" fmla="*/ 2290567 w 3190538"/>
                <a:gd name="connsiteY3" fmla="*/ 1836735 h 1838547"/>
                <a:gd name="connsiteX4" fmla="*/ 151316 w 3190538"/>
                <a:gd name="connsiteY4" fmla="*/ 1836735 h 1838547"/>
                <a:gd name="connsiteX5" fmla="*/ 185608 w 3190538"/>
                <a:gd name="connsiteY5" fmla="*/ 212181 h 1838547"/>
                <a:gd name="connsiteX6" fmla="*/ 262459 w 3190538"/>
                <a:gd name="connsiteY6" fmla="*/ 200119 h 1838547"/>
                <a:gd name="connsiteX7" fmla="*/ 410303 w 3190538"/>
                <a:gd name="connsiteY7" fmla="*/ 279727 h 1838547"/>
                <a:gd name="connsiteX8" fmla="*/ 460618 w 3190538"/>
                <a:gd name="connsiteY8" fmla="*/ 340381 h 1838547"/>
                <a:gd name="connsiteX9" fmla="*/ 573309 w 3190538"/>
                <a:gd name="connsiteY9" fmla="*/ 477541 h 1838547"/>
                <a:gd name="connsiteX10" fmla="*/ 590196 w 3190538"/>
                <a:gd name="connsiteY10" fmla="*/ 548878 h 1838547"/>
                <a:gd name="connsiteX11" fmla="*/ 648437 w 3190538"/>
                <a:gd name="connsiteY11" fmla="*/ 583340 h 1838547"/>
                <a:gd name="connsiteX12" fmla="*/ 746655 w 3190538"/>
                <a:gd name="connsiteY12" fmla="*/ 640203 h 1838547"/>
                <a:gd name="connsiteX13" fmla="*/ 1148830 w 3190538"/>
                <a:gd name="connsiteY13" fmla="*/ 834915 h 1838547"/>
                <a:gd name="connsiteX14" fmla="*/ 1495866 w 3190538"/>
                <a:gd name="connsiteY14" fmla="*/ 916591 h 1838547"/>
                <a:gd name="connsiteX15" fmla="*/ 1841523 w 3190538"/>
                <a:gd name="connsiteY15" fmla="*/ 954499 h 1838547"/>
                <a:gd name="connsiteX16" fmla="*/ 1934226 w 3190538"/>
                <a:gd name="connsiteY16" fmla="*/ 917969 h 1838547"/>
                <a:gd name="connsiteX17" fmla="*/ 2076211 w 3190538"/>
                <a:gd name="connsiteY17" fmla="*/ 733940 h 1838547"/>
                <a:gd name="connsiteX18" fmla="*/ 2205789 w 3190538"/>
                <a:gd name="connsiteY18" fmla="*/ 504421 h 1838547"/>
                <a:gd name="connsiteX19" fmla="*/ 2423936 w 3190538"/>
                <a:gd name="connsiteY19" fmla="*/ 47451 h 1838547"/>
                <a:gd name="connsiteX20" fmla="*/ 2671720 w 3190538"/>
                <a:gd name="connsiteY20" fmla="*/ 48829 h 1838547"/>
                <a:gd name="connsiteX21" fmla="*/ 2892279 w 3190538"/>
                <a:gd name="connsiteY21" fmla="*/ 191159 h 1838547"/>
                <a:gd name="connsiteX22" fmla="*/ 3058042 w 3190538"/>
                <a:gd name="connsiteY22" fmla="*/ 373120 h 1838547"/>
                <a:gd name="connsiteX23" fmla="*/ 3131102 w 3190538"/>
                <a:gd name="connsiteY23" fmla="*/ 472716 h 1838547"/>
                <a:gd name="connsiteX24" fmla="*/ 3189688 w 3190538"/>
                <a:gd name="connsiteY24" fmla="*/ 568866 h 1838547"/>
                <a:gd name="connsiteX25" fmla="*/ 3112148 w 3190538"/>
                <a:gd name="connsiteY25" fmla="*/ 678456 h 1838547"/>
                <a:gd name="connsiteX26" fmla="*/ 3020823 w 3190538"/>
                <a:gd name="connsiteY26" fmla="*/ 809068 h 1838547"/>
                <a:gd name="connsiteX27" fmla="*/ 2811637 w 3190538"/>
                <a:gd name="connsiteY27" fmla="*/ 1117506 h 1838547"/>
                <a:gd name="connsiteX28" fmla="*/ 2601072 w 3190538"/>
                <a:gd name="connsiteY28" fmla="*/ 1490044 h 1838547"/>
                <a:gd name="connsiteX29" fmla="*/ 2596247 w 3190538"/>
                <a:gd name="connsiteY29" fmla="*/ 1502795 h 1838547"/>
                <a:gd name="connsiteX0" fmla="*/ 2607524 w 3201815"/>
                <a:gd name="connsiteY0" fmla="*/ 1502795 h 1838547"/>
                <a:gd name="connsiteX1" fmla="*/ 2493454 w 3201815"/>
                <a:gd name="connsiteY1" fmla="*/ 1713704 h 1838547"/>
                <a:gd name="connsiteX2" fmla="*/ 2419360 w 3201815"/>
                <a:gd name="connsiteY2" fmla="*/ 1819504 h 1838547"/>
                <a:gd name="connsiteX3" fmla="*/ 2301844 w 3201815"/>
                <a:gd name="connsiteY3" fmla="*/ 1836735 h 1838547"/>
                <a:gd name="connsiteX4" fmla="*/ 162593 w 3201815"/>
                <a:gd name="connsiteY4" fmla="*/ 1836735 h 1838547"/>
                <a:gd name="connsiteX5" fmla="*/ 153612 w 3201815"/>
                <a:gd name="connsiteY5" fmla="*/ 212181 h 1838547"/>
                <a:gd name="connsiteX6" fmla="*/ 273736 w 3201815"/>
                <a:gd name="connsiteY6" fmla="*/ 200119 h 1838547"/>
                <a:gd name="connsiteX7" fmla="*/ 421580 w 3201815"/>
                <a:gd name="connsiteY7" fmla="*/ 279727 h 1838547"/>
                <a:gd name="connsiteX8" fmla="*/ 471895 w 3201815"/>
                <a:gd name="connsiteY8" fmla="*/ 340381 h 1838547"/>
                <a:gd name="connsiteX9" fmla="*/ 584586 w 3201815"/>
                <a:gd name="connsiteY9" fmla="*/ 477541 h 1838547"/>
                <a:gd name="connsiteX10" fmla="*/ 601473 w 3201815"/>
                <a:gd name="connsiteY10" fmla="*/ 548878 h 1838547"/>
                <a:gd name="connsiteX11" fmla="*/ 659714 w 3201815"/>
                <a:gd name="connsiteY11" fmla="*/ 583340 h 1838547"/>
                <a:gd name="connsiteX12" fmla="*/ 757932 w 3201815"/>
                <a:gd name="connsiteY12" fmla="*/ 640203 h 1838547"/>
                <a:gd name="connsiteX13" fmla="*/ 1160107 w 3201815"/>
                <a:gd name="connsiteY13" fmla="*/ 834915 h 1838547"/>
                <a:gd name="connsiteX14" fmla="*/ 1507143 w 3201815"/>
                <a:gd name="connsiteY14" fmla="*/ 916591 h 1838547"/>
                <a:gd name="connsiteX15" fmla="*/ 1852800 w 3201815"/>
                <a:gd name="connsiteY15" fmla="*/ 954499 h 1838547"/>
                <a:gd name="connsiteX16" fmla="*/ 1945503 w 3201815"/>
                <a:gd name="connsiteY16" fmla="*/ 917969 h 1838547"/>
                <a:gd name="connsiteX17" fmla="*/ 2087488 w 3201815"/>
                <a:gd name="connsiteY17" fmla="*/ 733940 h 1838547"/>
                <a:gd name="connsiteX18" fmla="*/ 2217066 w 3201815"/>
                <a:gd name="connsiteY18" fmla="*/ 504421 h 1838547"/>
                <a:gd name="connsiteX19" fmla="*/ 2435213 w 3201815"/>
                <a:gd name="connsiteY19" fmla="*/ 47451 h 1838547"/>
                <a:gd name="connsiteX20" fmla="*/ 2682997 w 3201815"/>
                <a:gd name="connsiteY20" fmla="*/ 48829 h 1838547"/>
                <a:gd name="connsiteX21" fmla="*/ 2903556 w 3201815"/>
                <a:gd name="connsiteY21" fmla="*/ 191159 h 1838547"/>
                <a:gd name="connsiteX22" fmla="*/ 3069319 w 3201815"/>
                <a:gd name="connsiteY22" fmla="*/ 373120 h 1838547"/>
                <a:gd name="connsiteX23" fmla="*/ 3142379 w 3201815"/>
                <a:gd name="connsiteY23" fmla="*/ 472716 h 1838547"/>
                <a:gd name="connsiteX24" fmla="*/ 3200965 w 3201815"/>
                <a:gd name="connsiteY24" fmla="*/ 568866 h 1838547"/>
                <a:gd name="connsiteX25" fmla="*/ 3123425 w 3201815"/>
                <a:gd name="connsiteY25" fmla="*/ 678456 h 1838547"/>
                <a:gd name="connsiteX26" fmla="*/ 3032100 w 3201815"/>
                <a:gd name="connsiteY26" fmla="*/ 809068 h 1838547"/>
                <a:gd name="connsiteX27" fmla="*/ 2822914 w 3201815"/>
                <a:gd name="connsiteY27" fmla="*/ 1117506 h 1838547"/>
                <a:gd name="connsiteX28" fmla="*/ 2612349 w 3201815"/>
                <a:gd name="connsiteY28" fmla="*/ 1490044 h 1838547"/>
                <a:gd name="connsiteX29" fmla="*/ 2607524 w 3201815"/>
                <a:gd name="connsiteY29" fmla="*/ 1502795 h 1838547"/>
                <a:gd name="connsiteX0" fmla="*/ 2604156 w 3198447"/>
                <a:gd name="connsiteY0" fmla="*/ 1502795 h 1838547"/>
                <a:gd name="connsiteX1" fmla="*/ 2490086 w 3198447"/>
                <a:gd name="connsiteY1" fmla="*/ 1713704 h 1838547"/>
                <a:gd name="connsiteX2" fmla="*/ 2415992 w 3198447"/>
                <a:gd name="connsiteY2" fmla="*/ 1819504 h 1838547"/>
                <a:gd name="connsiteX3" fmla="*/ 2298476 w 3198447"/>
                <a:gd name="connsiteY3" fmla="*/ 1836735 h 1838547"/>
                <a:gd name="connsiteX4" fmla="*/ 159225 w 3198447"/>
                <a:gd name="connsiteY4" fmla="*/ 1836735 h 1838547"/>
                <a:gd name="connsiteX5" fmla="*/ 150244 w 3198447"/>
                <a:gd name="connsiteY5" fmla="*/ 212181 h 1838547"/>
                <a:gd name="connsiteX6" fmla="*/ 270368 w 3198447"/>
                <a:gd name="connsiteY6" fmla="*/ 200119 h 1838547"/>
                <a:gd name="connsiteX7" fmla="*/ 418212 w 3198447"/>
                <a:gd name="connsiteY7" fmla="*/ 279727 h 1838547"/>
                <a:gd name="connsiteX8" fmla="*/ 468527 w 3198447"/>
                <a:gd name="connsiteY8" fmla="*/ 340381 h 1838547"/>
                <a:gd name="connsiteX9" fmla="*/ 581218 w 3198447"/>
                <a:gd name="connsiteY9" fmla="*/ 477541 h 1838547"/>
                <a:gd name="connsiteX10" fmla="*/ 598105 w 3198447"/>
                <a:gd name="connsiteY10" fmla="*/ 548878 h 1838547"/>
                <a:gd name="connsiteX11" fmla="*/ 656346 w 3198447"/>
                <a:gd name="connsiteY11" fmla="*/ 583340 h 1838547"/>
                <a:gd name="connsiteX12" fmla="*/ 754564 w 3198447"/>
                <a:gd name="connsiteY12" fmla="*/ 640203 h 1838547"/>
                <a:gd name="connsiteX13" fmla="*/ 1156739 w 3198447"/>
                <a:gd name="connsiteY13" fmla="*/ 834915 h 1838547"/>
                <a:gd name="connsiteX14" fmla="*/ 1503775 w 3198447"/>
                <a:gd name="connsiteY14" fmla="*/ 916591 h 1838547"/>
                <a:gd name="connsiteX15" fmla="*/ 1849432 w 3198447"/>
                <a:gd name="connsiteY15" fmla="*/ 954499 h 1838547"/>
                <a:gd name="connsiteX16" fmla="*/ 1942135 w 3198447"/>
                <a:gd name="connsiteY16" fmla="*/ 917969 h 1838547"/>
                <a:gd name="connsiteX17" fmla="*/ 2084120 w 3198447"/>
                <a:gd name="connsiteY17" fmla="*/ 733940 h 1838547"/>
                <a:gd name="connsiteX18" fmla="*/ 2213698 w 3198447"/>
                <a:gd name="connsiteY18" fmla="*/ 504421 h 1838547"/>
                <a:gd name="connsiteX19" fmla="*/ 2431845 w 3198447"/>
                <a:gd name="connsiteY19" fmla="*/ 47451 h 1838547"/>
                <a:gd name="connsiteX20" fmla="*/ 2679629 w 3198447"/>
                <a:gd name="connsiteY20" fmla="*/ 48829 h 1838547"/>
                <a:gd name="connsiteX21" fmla="*/ 2900188 w 3198447"/>
                <a:gd name="connsiteY21" fmla="*/ 191159 h 1838547"/>
                <a:gd name="connsiteX22" fmla="*/ 3065951 w 3198447"/>
                <a:gd name="connsiteY22" fmla="*/ 373120 h 1838547"/>
                <a:gd name="connsiteX23" fmla="*/ 3139011 w 3198447"/>
                <a:gd name="connsiteY23" fmla="*/ 472716 h 1838547"/>
                <a:gd name="connsiteX24" fmla="*/ 3197597 w 3198447"/>
                <a:gd name="connsiteY24" fmla="*/ 568866 h 1838547"/>
                <a:gd name="connsiteX25" fmla="*/ 3120057 w 3198447"/>
                <a:gd name="connsiteY25" fmla="*/ 678456 h 1838547"/>
                <a:gd name="connsiteX26" fmla="*/ 3028732 w 3198447"/>
                <a:gd name="connsiteY26" fmla="*/ 809068 h 1838547"/>
                <a:gd name="connsiteX27" fmla="*/ 2819546 w 3198447"/>
                <a:gd name="connsiteY27" fmla="*/ 1117506 h 1838547"/>
                <a:gd name="connsiteX28" fmla="*/ 2608981 w 3198447"/>
                <a:gd name="connsiteY28" fmla="*/ 1490044 h 1838547"/>
                <a:gd name="connsiteX29" fmla="*/ 2604156 w 3198447"/>
                <a:gd name="connsiteY29" fmla="*/ 1502795 h 1838547"/>
                <a:gd name="connsiteX0" fmla="*/ 2456040 w 3050331"/>
                <a:gd name="connsiteY0" fmla="*/ 1502795 h 1838547"/>
                <a:gd name="connsiteX1" fmla="*/ 2341970 w 3050331"/>
                <a:gd name="connsiteY1" fmla="*/ 1713704 h 1838547"/>
                <a:gd name="connsiteX2" fmla="*/ 2267876 w 3050331"/>
                <a:gd name="connsiteY2" fmla="*/ 1819504 h 1838547"/>
                <a:gd name="connsiteX3" fmla="*/ 2150360 w 3050331"/>
                <a:gd name="connsiteY3" fmla="*/ 1836735 h 1838547"/>
                <a:gd name="connsiteX4" fmla="*/ 11109 w 3050331"/>
                <a:gd name="connsiteY4" fmla="*/ 1836735 h 1838547"/>
                <a:gd name="connsiteX5" fmla="*/ 2128 w 3050331"/>
                <a:gd name="connsiteY5" fmla="*/ 212181 h 1838547"/>
                <a:gd name="connsiteX6" fmla="*/ 122252 w 3050331"/>
                <a:gd name="connsiteY6" fmla="*/ 200119 h 1838547"/>
                <a:gd name="connsiteX7" fmla="*/ 270096 w 3050331"/>
                <a:gd name="connsiteY7" fmla="*/ 279727 h 1838547"/>
                <a:gd name="connsiteX8" fmla="*/ 320411 w 3050331"/>
                <a:gd name="connsiteY8" fmla="*/ 340381 h 1838547"/>
                <a:gd name="connsiteX9" fmla="*/ 433102 w 3050331"/>
                <a:gd name="connsiteY9" fmla="*/ 477541 h 1838547"/>
                <a:gd name="connsiteX10" fmla="*/ 449989 w 3050331"/>
                <a:gd name="connsiteY10" fmla="*/ 548878 h 1838547"/>
                <a:gd name="connsiteX11" fmla="*/ 508230 w 3050331"/>
                <a:gd name="connsiteY11" fmla="*/ 583340 h 1838547"/>
                <a:gd name="connsiteX12" fmla="*/ 606448 w 3050331"/>
                <a:gd name="connsiteY12" fmla="*/ 640203 h 1838547"/>
                <a:gd name="connsiteX13" fmla="*/ 1008623 w 3050331"/>
                <a:gd name="connsiteY13" fmla="*/ 834915 h 1838547"/>
                <a:gd name="connsiteX14" fmla="*/ 1355659 w 3050331"/>
                <a:gd name="connsiteY14" fmla="*/ 916591 h 1838547"/>
                <a:gd name="connsiteX15" fmla="*/ 1701316 w 3050331"/>
                <a:gd name="connsiteY15" fmla="*/ 954499 h 1838547"/>
                <a:gd name="connsiteX16" fmla="*/ 1794019 w 3050331"/>
                <a:gd name="connsiteY16" fmla="*/ 917969 h 1838547"/>
                <a:gd name="connsiteX17" fmla="*/ 1936004 w 3050331"/>
                <a:gd name="connsiteY17" fmla="*/ 733940 h 1838547"/>
                <a:gd name="connsiteX18" fmla="*/ 2065582 w 3050331"/>
                <a:gd name="connsiteY18" fmla="*/ 504421 h 1838547"/>
                <a:gd name="connsiteX19" fmla="*/ 2283729 w 3050331"/>
                <a:gd name="connsiteY19" fmla="*/ 47451 h 1838547"/>
                <a:gd name="connsiteX20" fmla="*/ 2531513 w 3050331"/>
                <a:gd name="connsiteY20" fmla="*/ 48829 h 1838547"/>
                <a:gd name="connsiteX21" fmla="*/ 2752072 w 3050331"/>
                <a:gd name="connsiteY21" fmla="*/ 191159 h 1838547"/>
                <a:gd name="connsiteX22" fmla="*/ 2917835 w 3050331"/>
                <a:gd name="connsiteY22" fmla="*/ 373120 h 1838547"/>
                <a:gd name="connsiteX23" fmla="*/ 2990895 w 3050331"/>
                <a:gd name="connsiteY23" fmla="*/ 472716 h 1838547"/>
                <a:gd name="connsiteX24" fmla="*/ 3049481 w 3050331"/>
                <a:gd name="connsiteY24" fmla="*/ 568866 h 1838547"/>
                <a:gd name="connsiteX25" fmla="*/ 2971941 w 3050331"/>
                <a:gd name="connsiteY25" fmla="*/ 678456 h 1838547"/>
                <a:gd name="connsiteX26" fmla="*/ 2880616 w 3050331"/>
                <a:gd name="connsiteY26" fmla="*/ 809068 h 1838547"/>
                <a:gd name="connsiteX27" fmla="*/ 2671430 w 3050331"/>
                <a:gd name="connsiteY27" fmla="*/ 1117506 h 1838547"/>
                <a:gd name="connsiteX28" fmla="*/ 2460865 w 3050331"/>
                <a:gd name="connsiteY28" fmla="*/ 1490044 h 1838547"/>
                <a:gd name="connsiteX29" fmla="*/ 2456040 w 3050331"/>
                <a:gd name="connsiteY29" fmla="*/ 1502795 h 1838547"/>
                <a:gd name="connsiteX0" fmla="*/ 2454065 w 3048356"/>
                <a:gd name="connsiteY0" fmla="*/ 1502795 h 1838547"/>
                <a:gd name="connsiteX1" fmla="*/ 2339995 w 3048356"/>
                <a:gd name="connsiteY1" fmla="*/ 1713704 h 1838547"/>
                <a:gd name="connsiteX2" fmla="*/ 2265901 w 3048356"/>
                <a:gd name="connsiteY2" fmla="*/ 1819504 h 1838547"/>
                <a:gd name="connsiteX3" fmla="*/ 2148385 w 3048356"/>
                <a:gd name="connsiteY3" fmla="*/ 1836735 h 1838547"/>
                <a:gd name="connsiteX4" fmla="*/ 9134 w 3048356"/>
                <a:gd name="connsiteY4" fmla="*/ 1836735 h 1838547"/>
                <a:gd name="connsiteX5" fmla="*/ 153 w 3048356"/>
                <a:gd name="connsiteY5" fmla="*/ 212181 h 1838547"/>
                <a:gd name="connsiteX6" fmla="*/ 120277 w 3048356"/>
                <a:gd name="connsiteY6" fmla="*/ 200119 h 1838547"/>
                <a:gd name="connsiteX7" fmla="*/ 268121 w 3048356"/>
                <a:gd name="connsiteY7" fmla="*/ 279727 h 1838547"/>
                <a:gd name="connsiteX8" fmla="*/ 318436 w 3048356"/>
                <a:gd name="connsiteY8" fmla="*/ 340381 h 1838547"/>
                <a:gd name="connsiteX9" fmla="*/ 431127 w 3048356"/>
                <a:gd name="connsiteY9" fmla="*/ 477541 h 1838547"/>
                <a:gd name="connsiteX10" fmla="*/ 448014 w 3048356"/>
                <a:gd name="connsiteY10" fmla="*/ 548878 h 1838547"/>
                <a:gd name="connsiteX11" fmla="*/ 506255 w 3048356"/>
                <a:gd name="connsiteY11" fmla="*/ 583340 h 1838547"/>
                <a:gd name="connsiteX12" fmla="*/ 604473 w 3048356"/>
                <a:gd name="connsiteY12" fmla="*/ 640203 h 1838547"/>
                <a:gd name="connsiteX13" fmla="*/ 1006648 w 3048356"/>
                <a:gd name="connsiteY13" fmla="*/ 834915 h 1838547"/>
                <a:gd name="connsiteX14" fmla="*/ 1353684 w 3048356"/>
                <a:gd name="connsiteY14" fmla="*/ 916591 h 1838547"/>
                <a:gd name="connsiteX15" fmla="*/ 1699341 w 3048356"/>
                <a:gd name="connsiteY15" fmla="*/ 954499 h 1838547"/>
                <a:gd name="connsiteX16" fmla="*/ 1792044 w 3048356"/>
                <a:gd name="connsiteY16" fmla="*/ 917969 h 1838547"/>
                <a:gd name="connsiteX17" fmla="*/ 1934029 w 3048356"/>
                <a:gd name="connsiteY17" fmla="*/ 733940 h 1838547"/>
                <a:gd name="connsiteX18" fmla="*/ 2063607 w 3048356"/>
                <a:gd name="connsiteY18" fmla="*/ 504421 h 1838547"/>
                <a:gd name="connsiteX19" fmla="*/ 2281754 w 3048356"/>
                <a:gd name="connsiteY19" fmla="*/ 47451 h 1838547"/>
                <a:gd name="connsiteX20" fmla="*/ 2529538 w 3048356"/>
                <a:gd name="connsiteY20" fmla="*/ 48829 h 1838547"/>
                <a:gd name="connsiteX21" fmla="*/ 2750097 w 3048356"/>
                <a:gd name="connsiteY21" fmla="*/ 191159 h 1838547"/>
                <a:gd name="connsiteX22" fmla="*/ 2915860 w 3048356"/>
                <a:gd name="connsiteY22" fmla="*/ 373120 h 1838547"/>
                <a:gd name="connsiteX23" fmla="*/ 2988920 w 3048356"/>
                <a:gd name="connsiteY23" fmla="*/ 472716 h 1838547"/>
                <a:gd name="connsiteX24" fmla="*/ 3047506 w 3048356"/>
                <a:gd name="connsiteY24" fmla="*/ 568866 h 1838547"/>
                <a:gd name="connsiteX25" fmla="*/ 2969966 w 3048356"/>
                <a:gd name="connsiteY25" fmla="*/ 678456 h 1838547"/>
                <a:gd name="connsiteX26" fmla="*/ 2878641 w 3048356"/>
                <a:gd name="connsiteY26" fmla="*/ 809068 h 1838547"/>
                <a:gd name="connsiteX27" fmla="*/ 2669455 w 3048356"/>
                <a:gd name="connsiteY27" fmla="*/ 1117506 h 1838547"/>
                <a:gd name="connsiteX28" fmla="*/ 2458890 w 3048356"/>
                <a:gd name="connsiteY28" fmla="*/ 1490044 h 1838547"/>
                <a:gd name="connsiteX29" fmla="*/ 2454065 w 3048356"/>
                <a:gd name="connsiteY29" fmla="*/ 1502795 h 1838547"/>
                <a:gd name="connsiteX0" fmla="*/ 2460865 w 3055156"/>
                <a:gd name="connsiteY0" fmla="*/ 1502795 h 1838547"/>
                <a:gd name="connsiteX1" fmla="*/ 2346795 w 3055156"/>
                <a:gd name="connsiteY1" fmla="*/ 1713704 h 1838547"/>
                <a:gd name="connsiteX2" fmla="*/ 2272701 w 3055156"/>
                <a:gd name="connsiteY2" fmla="*/ 1819504 h 1838547"/>
                <a:gd name="connsiteX3" fmla="*/ 2155185 w 3055156"/>
                <a:gd name="connsiteY3" fmla="*/ 1836735 h 1838547"/>
                <a:gd name="connsiteX4" fmla="*/ 15934 w 3055156"/>
                <a:gd name="connsiteY4" fmla="*/ 1836735 h 1838547"/>
                <a:gd name="connsiteX5" fmla="*/ 6953 w 3055156"/>
                <a:gd name="connsiteY5" fmla="*/ 212181 h 1838547"/>
                <a:gd name="connsiteX6" fmla="*/ 127077 w 3055156"/>
                <a:gd name="connsiteY6" fmla="*/ 200119 h 1838547"/>
                <a:gd name="connsiteX7" fmla="*/ 274921 w 3055156"/>
                <a:gd name="connsiteY7" fmla="*/ 279727 h 1838547"/>
                <a:gd name="connsiteX8" fmla="*/ 325236 w 3055156"/>
                <a:gd name="connsiteY8" fmla="*/ 340381 h 1838547"/>
                <a:gd name="connsiteX9" fmla="*/ 437927 w 3055156"/>
                <a:gd name="connsiteY9" fmla="*/ 477541 h 1838547"/>
                <a:gd name="connsiteX10" fmla="*/ 454814 w 3055156"/>
                <a:gd name="connsiteY10" fmla="*/ 548878 h 1838547"/>
                <a:gd name="connsiteX11" fmla="*/ 513055 w 3055156"/>
                <a:gd name="connsiteY11" fmla="*/ 583340 h 1838547"/>
                <a:gd name="connsiteX12" fmla="*/ 611273 w 3055156"/>
                <a:gd name="connsiteY12" fmla="*/ 640203 h 1838547"/>
                <a:gd name="connsiteX13" fmla="*/ 1013448 w 3055156"/>
                <a:gd name="connsiteY13" fmla="*/ 834915 h 1838547"/>
                <a:gd name="connsiteX14" fmla="*/ 1360484 w 3055156"/>
                <a:gd name="connsiteY14" fmla="*/ 916591 h 1838547"/>
                <a:gd name="connsiteX15" fmla="*/ 1706141 w 3055156"/>
                <a:gd name="connsiteY15" fmla="*/ 954499 h 1838547"/>
                <a:gd name="connsiteX16" fmla="*/ 1798844 w 3055156"/>
                <a:gd name="connsiteY16" fmla="*/ 917969 h 1838547"/>
                <a:gd name="connsiteX17" fmla="*/ 1940829 w 3055156"/>
                <a:gd name="connsiteY17" fmla="*/ 733940 h 1838547"/>
                <a:gd name="connsiteX18" fmla="*/ 2070407 w 3055156"/>
                <a:gd name="connsiteY18" fmla="*/ 504421 h 1838547"/>
                <a:gd name="connsiteX19" fmla="*/ 2288554 w 3055156"/>
                <a:gd name="connsiteY19" fmla="*/ 47451 h 1838547"/>
                <a:gd name="connsiteX20" fmla="*/ 2536338 w 3055156"/>
                <a:gd name="connsiteY20" fmla="*/ 48829 h 1838547"/>
                <a:gd name="connsiteX21" fmla="*/ 2756897 w 3055156"/>
                <a:gd name="connsiteY21" fmla="*/ 191159 h 1838547"/>
                <a:gd name="connsiteX22" fmla="*/ 2922660 w 3055156"/>
                <a:gd name="connsiteY22" fmla="*/ 373120 h 1838547"/>
                <a:gd name="connsiteX23" fmla="*/ 2995720 w 3055156"/>
                <a:gd name="connsiteY23" fmla="*/ 472716 h 1838547"/>
                <a:gd name="connsiteX24" fmla="*/ 3054306 w 3055156"/>
                <a:gd name="connsiteY24" fmla="*/ 568866 h 1838547"/>
                <a:gd name="connsiteX25" fmla="*/ 2976766 w 3055156"/>
                <a:gd name="connsiteY25" fmla="*/ 678456 h 1838547"/>
                <a:gd name="connsiteX26" fmla="*/ 2885441 w 3055156"/>
                <a:gd name="connsiteY26" fmla="*/ 809068 h 1838547"/>
                <a:gd name="connsiteX27" fmla="*/ 2676255 w 3055156"/>
                <a:gd name="connsiteY27" fmla="*/ 1117506 h 1838547"/>
                <a:gd name="connsiteX28" fmla="*/ 2465690 w 3055156"/>
                <a:gd name="connsiteY28" fmla="*/ 1490044 h 1838547"/>
                <a:gd name="connsiteX29" fmla="*/ 2460865 w 3055156"/>
                <a:gd name="connsiteY29" fmla="*/ 1502795 h 1838547"/>
                <a:gd name="connsiteX0" fmla="*/ 2455004 w 3049295"/>
                <a:gd name="connsiteY0" fmla="*/ 1502795 h 1838547"/>
                <a:gd name="connsiteX1" fmla="*/ 2340934 w 3049295"/>
                <a:gd name="connsiteY1" fmla="*/ 1713704 h 1838547"/>
                <a:gd name="connsiteX2" fmla="*/ 2266840 w 3049295"/>
                <a:gd name="connsiteY2" fmla="*/ 1819504 h 1838547"/>
                <a:gd name="connsiteX3" fmla="*/ 2149324 w 3049295"/>
                <a:gd name="connsiteY3" fmla="*/ 1836735 h 1838547"/>
                <a:gd name="connsiteX4" fmla="*/ 10073 w 3049295"/>
                <a:gd name="connsiteY4" fmla="*/ 1836735 h 1838547"/>
                <a:gd name="connsiteX5" fmla="*/ 1092 w 3049295"/>
                <a:gd name="connsiteY5" fmla="*/ 212181 h 1838547"/>
                <a:gd name="connsiteX6" fmla="*/ 121216 w 3049295"/>
                <a:gd name="connsiteY6" fmla="*/ 200119 h 1838547"/>
                <a:gd name="connsiteX7" fmla="*/ 269060 w 3049295"/>
                <a:gd name="connsiteY7" fmla="*/ 279727 h 1838547"/>
                <a:gd name="connsiteX8" fmla="*/ 319375 w 3049295"/>
                <a:gd name="connsiteY8" fmla="*/ 340381 h 1838547"/>
                <a:gd name="connsiteX9" fmla="*/ 432066 w 3049295"/>
                <a:gd name="connsiteY9" fmla="*/ 477541 h 1838547"/>
                <a:gd name="connsiteX10" fmla="*/ 448953 w 3049295"/>
                <a:gd name="connsiteY10" fmla="*/ 548878 h 1838547"/>
                <a:gd name="connsiteX11" fmla="*/ 507194 w 3049295"/>
                <a:gd name="connsiteY11" fmla="*/ 583340 h 1838547"/>
                <a:gd name="connsiteX12" fmla="*/ 605412 w 3049295"/>
                <a:gd name="connsiteY12" fmla="*/ 640203 h 1838547"/>
                <a:gd name="connsiteX13" fmla="*/ 1007587 w 3049295"/>
                <a:gd name="connsiteY13" fmla="*/ 834915 h 1838547"/>
                <a:gd name="connsiteX14" fmla="*/ 1354623 w 3049295"/>
                <a:gd name="connsiteY14" fmla="*/ 916591 h 1838547"/>
                <a:gd name="connsiteX15" fmla="*/ 1700280 w 3049295"/>
                <a:gd name="connsiteY15" fmla="*/ 954499 h 1838547"/>
                <a:gd name="connsiteX16" fmla="*/ 1792983 w 3049295"/>
                <a:gd name="connsiteY16" fmla="*/ 917969 h 1838547"/>
                <a:gd name="connsiteX17" fmla="*/ 1934968 w 3049295"/>
                <a:gd name="connsiteY17" fmla="*/ 733940 h 1838547"/>
                <a:gd name="connsiteX18" fmla="*/ 2064546 w 3049295"/>
                <a:gd name="connsiteY18" fmla="*/ 504421 h 1838547"/>
                <a:gd name="connsiteX19" fmla="*/ 2282693 w 3049295"/>
                <a:gd name="connsiteY19" fmla="*/ 47451 h 1838547"/>
                <a:gd name="connsiteX20" fmla="*/ 2530477 w 3049295"/>
                <a:gd name="connsiteY20" fmla="*/ 48829 h 1838547"/>
                <a:gd name="connsiteX21" fmla="*/ 2751036 w 3049295"/>
                <a:gd name="connsiteY21" fmla="*/ 191159 h 1838547"/>
                <a:gd name="connsiteX22" fmla="*/ 2916799 w 3049295"/>
                <a:gd name="connsiteY22" fmla="*/ 373120 h 1838547"/>
                <a:gd name="connsiteX23" fmla="*/ 2989859 w 3049295"/>
                <a:gd name="connsiteY23" fmla="*/ 472716 h 1838547"/>
                <a:gd name="connsiteX24" fmla="*/ 3048445 w 3049295"/>
                <a:gd name="connsiteY24" fmla="*/ 568866 h 1838547"/>
                <a:gd name="connsiteX25" fmla="*/ 2970905 w 3049295"/>
                <a:gd name="connsiteY25" fmla="*/ 678456 h 1838547"/>
                <a:gd name="connsiteX26" fmla="*/ 2879580 w 3049295"/>
                <a:gd name="connsiteY26" fmla="*/ 809068 h 1838547"/>
                <a:gd name="connsiteX27" fmla="*/ 2670394 w 3049295"/>
                <a:gd name="connsiteY27" fmla="*/ 1117506 h 1838547"/>
                <a:gd name="connsiteX28" fmla="*/ 2459829 w 3049295"/>
                <a:gd name="connsiteY28" fmla="*/ 1490044 h 1838547"/>
                <a:gd name="connsiteX29" fmla="*/ 2455004 w 3049295"/>
                <a:gd name="connsiteY29" fmla="*/ 1502795 h 1838547"/>
                <a:gd name="connsiteX0" fmla="*/ 2449188 w 3043479"/>
                <a:gd name="connsiteY0" fmla="*/ 1502795 h 1838547"/>
                <a:gd name="connsiteX1" fmla="*/ 2335118 w 3043479"/>
                <a:gd name="connsiteY1" fmla="*/ 1713704 h 1838547"/>
                <a:gd name="connsiteX2" fmla="*/ 2261024 w 3043479"/>
                <a:gd name="connsiteY2" fmla="*/ 1819504 h 1838547"/>
                <a:gd name="connsiteX3" fmla="*/ 2143508 w 3043479"/>
                <a:gd name="connsiteY3" fmla="*/ 1836735 h 1838547"/>
                <a:gd name="connsiteX4" fmla="*/ 4257 w 3043479"/>
                <a:gd name="connsiteY4" fmla="*/ 1836735 h 1838547"/>
                <a:gd name="connsiteX5" fmla="*/ 2488 w 3043479"/>
                <a:gd name="connsiteY5" fmla="*/ 255454 h 1838547"/>
                <a:gd name="connsiteX6" fmla="*/ 115400 w 3043479"/>
                <a:gd name="connsiteY6" fmla="*/ 200119 h 1838547"/>
                <a:gd name="connsiteX7" fmla="*/ 263244 w 3043479"/>
                <a:gd name="connsiteY7" fmla="*/ 279727 h 1838547"/>
                <a:gd name="connsiteX8" fmla="*/ 313559 w 3043479"/>
                <a:gd name="connsiteY8" fmla="*/ 340381 h 1838547"/>
                <a:gd name="connsiteX9" fmla="*/ 426250 w 3043479"/>
                <a:gd name="connsiteY9" fmla="*/ 477541 h 1838547"/>
                <a:gd name="connsiteX10" fmla="*/ 443137 w 3043479"/>
                <a:gd name="connsiteY10" fmla="*/ 548878 h 1838547"/>
                <a:gd name="connsiteX11" fmla="*/ 501378 w 3043479"/>
                <a:gd name="connsiteY11" fmla="*/ 583340 h 1838547"/>
                <a:gd name="connsiteX12" fmla="*/ 599596 w 3043479"/>
                <a:gd name="connsiteY12" fmla="*/ 640203 h 1838547"/>
                <a:gd name="connsiteX13" fmla="*/ 1001771 w 3043479"/>
                <a:gd name="connsiteY13" fmla="*/ 834915 h 1838547"/>
                <a:gd name="connsiteX14" fmla="*/ 1348807 w 3043479"/>
                <a:gd name="connsiteY14" fmla="*/ 916591 h 1838547"/>
                <a:gd name="connsiteX15" fmla="*/ 1694464 w 3043479"/>
                <a:gd name="connsiteY15" fmla="*/ 954499 h 1838547"/>
                <a:gd name="connsiteX16" fmla="*/ 1787167 w 3043479"/>
                <a:gd name="connsiteY16" fmla="*/ 917969 h 1838547"/>
                <a:gd name="connsiteX17" fmla="*/ 1929152 w 3043479"/>
                <a:gd name="connsiteY17" fmla="*/ 733940 h 1838547"/>
                <a:gd name="connsiteX18" fmla="*/ 2058730 w 3043479"/>
                <a:gd name="connsiteY18" fmla="*/ 504421 h 1838547"/>
                <a:gd name="connsiteX19" fmla="*/ 2276877 w 3043479"/>
                <a:gd name="connsiteY19" fmla="*/ 47451 h 1838547"/>
                <a:gd name="connsiteX20" fmla="*/ 2524661 w 3043479"/>
                <a:gd name="connsiteY20" fmla="*/ 48829 h 1838547"/>
                <a:gd name="connsiteX21" fmla="*/ 2745220 w 3043479"/>
                <a:gd name="connsiteY21" fmla="*/ 191159 h 1838547"/>
                <a:gd name="connsiteX22" fmla="*/ 2910983 w 3043479"/>
                <a:gd name="connsiteY22" fmla="*/ 373120 h 1838547"/>
                <a:gd name="connsiteX23" fmla="*/ 2984043 w 3043479"/>
                <a:gd name="connsiteY23" fmla="*/ 472716 h 1838547"/>
                <a:gd name="connsiteX24" fmla="*/ 3042629 w 3043479"/>
                <a:gd name="connsiteY24" fmla="*/ 568866 h 1838547"/>
                <a:gd name="connsiteX25" fmla="*/ 2965089 w 3043479"/>
                <a:gd name="connsiteY25" fmla="*/ 678456 h 1838547"/>
                <a:gd name="connsiteX26" fmla="*/ 2873764 w 3043479"/>
                <a:gd name="connsiteY26" fmla="*/ 809068 h 1838547"/>
                <a:gd name="connsiteX27" fmla="*/ 2664578 w 3043479"/>
                <a:gd name="connsiteY27" fmla="*/ 1117506 h 1838547"/>
                <a:gd name="connsiteX28" fmla="*/ 2454013 w 3043479"/>
                <a:gd name="connsiteY28" fmla="*/ 1490044 h 1838547"/>
                <a:gd name="connsiteX29" fmla="*/ 2449188 w 3043479"/>
                <a:gd name="connsiteY29" fmla="*/ 1502795 h 1838547"/>
                <a:gd name="connsiteX0" fmla="*/ 2449188 w 3043479"/>
                <a:gd name="connsiteY0" fmla="*/ 1502795 h 1838547"/>
                <a:gd name="connsiteX1" fmla="*/ 2335118 w 3043479"/>
                <a:gd name="connsiteY1" fmla="*/ 1713704 h 1838547"/>
                <a:gd name="connsiteX2" fmla="*/ 2261024 w 3043479"/>
                <a:gd name="connsiteY2" fmla="*/ 1819504 h 1838547"/>
                <a:gd name="connsiteX3" fmla="*/ 2143508 w 3043479"/>
                <a:gd name="connsiteY3" fmla="*/ 1836735 h 1838547"/>
                <a:gd name="connsiteX4" fmla="*/ 4257 w 3043479"/>
                <a:gd name="connsiteY4" fmla="*/ 1836735 h 1838547"/>
                <a:gd name="connsiteX5" fmla="*/ 2488 w 3043479"/>
                <a:gd name="connsiteY5" fmla="*/ 255454 h 1838547"/>
                <a:gd name="connsiteX6" fmla="*/ 115400 w 3043479"/>
                <a:gd name="connsiteY6" fmla="*/ 200119 h 1838547"/>
                <a:gd name="connsiteX7" fmla="*/ 263244 w 3043479"/>
                <a:gd name="connsiteY7" fmla="*/ 279727 h 1838547"/>
                <a:gd name="connsiteX8" fmla="*/ 313559 w 3043479"/>
                <a:gd name="connsiteY8" fmla="*/ 340381 h 1838547"/>
                <a:gd name="connsiteX9" fmla="*/ 426250 w 3043479"/>
                <a:gd name="connsiteY9" fmla="*/ 477541 h 1838547"/>
                <a:gd name="connsiteX10" fmla="*/ 443137 w 3043479"/>
                <a:gd name="connsiteY10" fmla="*/ 548878 h 1838547"/>
                <a:gd name="connsiteX11" fmla="*/ 501378 w 3043479"/>
                <a:gd name="connsiteY11" fmla="*/ 583340 h 1838547"/>
                <a:gd name="connsiteX12" fmla="*/ 599596 w 3043479"/>
                <a:gd name="connsiteY12" fmla="*/ 640203 h 1838547"/>
                <a:gd name="connsiteX13" fmla="*/ 1001771 w 3043479"/>
                <a:gd name="connsiteY13" fmla="*/ 834915 h 1838547"/>
                <a:gd name="connsiteX14" fmla="*/ 1348807 w 3043479"/>
                <a:gd name="connsiteY14" fmla="*/ 916591 h 1838547"/>
                <a:gd name="connsiteX15" fmla="*/ 1694464 w 3043479"/>
                <a:gd name="connsiteY15" fmla="*/ 954499 h 1838547"/>
                <a:gd name="connsiteX16" fmla="*/ 1787167 w 3043479"/>
                <a:gd name="connsiteY16" fmla="*/ 917969 h 1838547"/>
                <a:gd name="connsiteX17" fmla="*/ 1929152 w 3043479"/>
                <a:gd name="connsiteY17" fmla="*/ 733940 h 1838547"/>
                <a:gd name="connsiteX18" fmla="*/ 2058730 w 3043479"/>
                <a:gd name="connsiteY18" fmla="*/ 504421 h 1838547"/>
                <a:gd name="connsiteX19" fmla="*/ 2276877 w 3043479"/>
                <a:gd name="connsiteY19" fmla="*/ 47451 h 1838547"/>
                <a:gd name="connsiteX20" fmla="*/ 2524661 w 3043479"/>
                <a:gd name="connsiteY20" fmla="*/ 48829 h 1838547"/>
                <a:gd name="connsiteX21" fmla="*/ 2745220 w 3043479"/>
                <a:gd name="connsiteY21" fmla="*/ 191159 h 1838547"/>
                <a:gd name="connsiteX22" fmla="*/ 2910983 w 3043479"/>
                <a:gd name="connsiteY22" fmla="*/ 373120 h 1838547"/>
                <a:gd name="connsiteX23" fmla="*/ 2984043 w 3043479"/>
                <a:gd name="connsiteY23" fmla="*/ 472716 h 1838547"/>
                <a:gd name="connsiteX24" fmla="*/ 3042629 w 3043479"/>
                <a:gd name="connsiteY24" fmla="*/ 568866 h 1838547"/>
                <a:gd name="connsiteX25" fmla="*/ 2965089 w 3043479"/>
                <a:gd name="connsiteY25" fmla="*/ 678456 h 1838547"/>
                <a:gd name="connsiteX26" fmla="*/ 2873764 w 3043479"/>
                <a:gd name="connsiteY26" fmla="*/ 809068 h 1838547"/>
                <a:gd name="connsiteX27" fmla="*/ 2664578 w 3043479"/>
                <a:gd name="connsiteY27" fmla="*/ 1117506 h 1838547"/>
                <a:gd name="connsiteX28" fmla="*/ 2454013 w 3043479"/>
                <a:gd name="connsiteY28" fmla="*/ 1490044 h 1838547"/>
                <a:gd name="connsiteX29" fmla="*/ 2449188 w 3043479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269059 w 3049294"/>
                <a:gd name="connsiteY7" fmla="*/ 279727 h 1838547"/>
                <a:gd name="connsiteX8" fmla="*/ 319374 w 3049294"/>
                <a:gd name="connsiteY8" fmla="*/ 340381 h 1838547"/>
                <a:gd name="connsiteX9" fmla="*/ 432065 w 3049294"/>
                <a:gd name="connsiteY9" fmla="*/ 477541 h 1838547"/>
                <a:gd name="connsiteX10" fmla="*/ 448952 w 3049294"/>
                <a:gd name="connsiteY10" fmla="*/ 548878 h 1838547"/>
                <a:gd name="connsiteX11" fmla="*/ 507193 w 3049294"/>
                <a:gd name="connsiteY11" fmla="*/ 583340 h 1838547"/>
                <a:gd name="connsiteX12" fmla="*/ 605411 w 3049294"/>
                <a:gd name="connsiteY12" fmla="*/ 640203 h 1838547"/>
                <a:gd name="connsiteX13" fmla="*/ 1007586 w 3049294"/>
                <a:gd name="connsiteY13" fmla="*/ 834915 h 1838547"/>
                <a:gd name="connsiteX14" fmla="*/ 1354622 w 3049294"/>
                <a:gd name="connsiteY14" fmla="*/ 916591 h 1838547"/>
                <a:gd name="connsiteX15" fmla="*/ 1700279 w 3049294"/>
                <a:gd name="connsiteY15" fmla="*/ 954499 h 1838547"/>
                <a:gd name="connsiteX16" fmla="*/ 1792982 w 3049294"/>
                <a:gd name="connsiteY16" fmla="*/ 917969 h 1838547"/>
                <a:gd name="connsiteX17" fmla="*/ 1934967 w 3049294"/>
                <a:gd name="connsiteY17" fmla="*/ 733940 h 1838547"/>
                <a:gd name="connsiteX18" fmla="*/ 2064545 w 3049294"/>
                <a:gd name="connsiteY18" fmla="*/ 504421 h 1838547"/>
                <a:gd name="connsiteX19" fmla="*/ 2282692 w 3049294"/>
                <a:gd name="connsiteY19" fmla="*/ 47451 h 1838547"/>
                <a:gd name="connsiteX20" fmla="*/ 2530476 w 3049294"/>
                <a:gd name="connsiteY20" fmla="*/ 48829 h 1838547"/>
                <a:gd name="connsiteX21" fmla="*/ 2751035 w 3049294"/>
                <a:gd name="connsiteY21" fmla="*/ 191159 h 1838547"/>
                <a:gd name="connsiteX22" fmla="*/ 2916798 w 3049294"/>
                <a:gd name="connsiteY22" fmla="*/ 373120 h 1838547"/>
                <a:gd name="connsiteX23" fmla="*/ 2989858 w 3049294"/>
                <a:gd name="connsiteY23" fmla="*/ 472716 h 1838547"/>
                <a:gd name="connsiteX24" fmla="*/ 3048444 w 3049294"/>
                <a:gd name="connsiteY24" fmla="*/ 568866 h 1838547"/>
                <a:gd name="connsiteX25" fmla="*/ 2970904 w 3049294"/>
                <a:gd name="connsiteY25" fmla="*/ 678456 h 1838547"/>
                <a:gd name="connsiteX26" fmla="*/ 2879579 w 3049294"/>
                <a:gd name="connsiteY26" fmla="*/ 809068 h 1838547"/>
                <a:gd name="connsiteX27" fmla="*/ 2670393 w 3049294"/>
                <a:gd name="connsiteY27" fmla="*/ 1117506 h 1838547"/>
                <a:gd name="connsiteX28" fmla="*/ 2459828 w 3049294"/>
                <a:gd name="connsiteY28" fmla="*/ 1490044 h 1838547"/>
                <a:gd name="connsiteX29" fmla="*/ 2455003 w 3049294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269059 w 3049294"/>
                <a:gd name="connsiteY7" fmla="*/ 279727 h 1838547"/>
                <a:gd name="connsiteX8" fmla="*/ 319374 w 3049294"/>
                <a:gd name="connsiteY8" fmla="*/ 340381 h 1838547"/>
                <a:gd name="connsiteX9" fmla="*/ 432065 w 3049294"/>
                <a:gd name="connsiteY9" fmla="*/ 477541 h 1838547"/>
                <a:gd name="connsiteX10" fmla="*/ 448952 w 3049294"/>
                <a:gd name="connsiteY10" fmla="*/ 548878 h 1838547"/>
                <a:gd name="connsiteX11" fmla="*/ 507193 w 3049294"/>
                <a:gd name="connsiteY11" fmla="*/ 583340 h 1838547"/>
                <a:gd name="connsiteX12" fmla="*/ 605411 w 3049294"/>
                <a:gd name="connsiteY12" fmla="*/ 640203 h 1838547"/>
                <a:gd name="connsiteX13" fmla="*/ 1007586 w 3049294"/>
                <a:gd name="connsiteY13" fmla="*/ 834915 h 1838547"/>
                <a:gd name="connsiteX14" fmla="*/ 1354622 w 3049294"/>
                <a:gd name="connsiteY14" fmla="*/ 916591 h 1838547"/>
                <a:gd name="connsiteX15" fmla="*/ 1700279 w 3049294"/>
                <a:gd name="connsiteY15" fmla="*/ 954499 h 1838547"/>
                <a:gd name="connsiteX16" fmla="*/ 1792982 w 3049294"/>
                <a:gd name="connsiteY16" fmla="*/ 917969 h 1838547"/>
                <a:gd name="connsiteX17" fmla="*/ 1934967 w 3049294"/>
                <a:gd name="connsiteY17" fmla="*/ 733940 h 1838547"/>
                <a:gd name="connsiteX18" fmla="*/ 2064545 w 3049294"/>
                <a:gd name="connsiteY18" fmla="*/ 504421 h 1838547"/>
                <a:gd name="connsiteX19" fmla="*/ 2282692 w 3049294"/>
                <a:gd name="connsiteY19" fmla="*/ 47451 h 1838547"/>
                <a:gd name="connsiteX20" fmla="*/ 2530476 w 3049294"/>
                <a:gd name="connsiteY20" fmla="*/ 48829 h 1838547"/>
                <a:gd name="connsiteX21" fmla="*/ 2751035 w 3049294"/>
                <a:gd name="connsiteY21" fmla="*/ 191159 h 1838547"/>
                <a:gd name="connsiteX22" fmla="*/ 2916798 w 3049294"/>
                <a:gd name="connsiteY22" fmla="*/ 373120 h 1838547"/>
                <a:gd name="connsiteX23" fmla="*/ 2989858 w 3049294"/>
                <a:gd name="connsiteY23" fmla="*/ 472716 h 1838547"/>
                <a:gd name="connsiteX24" fmla="*/ 3048444 w 3049294"/>
                <a:gd name="connsiteY24" fmla="*/ 568866 h 1838547"/>
                <a:gd name="connsiteX25" fmla="*/ 2970904 w 3049294"/>
                <a:gd name="connsiteY25" fmla="*/ 678456 h 1838547"/>
                <a:gd name="connsiteX26" fmla="*/ 2879579 w 3049294"/>
                <a:gd name="connsiteY26" fmla="*/ 809068 h 1838547"/>
                <a:gd name="connsiteX27" fmla="*/ 2670393 w 3049294"/>
                <a:gd name="connsiteY27" fmla="*/ 1117506 h 1838547"/>
                <a:gd name="connsiteX28" fmla="*/ 2459828 w 3049294"/>
                <a:gd name="connsiteY28" fmla="*/ 1490044 h 1838547"/>
                <a:gd name="connsiteX29" fmla="*/ 2455003 w 3049294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319374 w 3049294"/>
                <a:gd name="connsiteY7" fmla="*/ 340381 h 1838547"/>
                <a:gd name="connsiteX8" fmla="*/ 432065 w 3049294"/>
                <a:gd name="connsiteY8" fmla="*/ 477541 h 1838547"/>
                <a:gd name="connsiteX9" fmla="*/ 448952 w 3049294"/>
                <a:gd name="connsiteY9" fmla="*/ 548878 h 1838547"/>
                <a:gd name="connsiteX10" fmla="*/ 507193 w 3049294"/>
                <a:gd name="connsiteY10" fmla="*/ 583340 h 1838547"/>
                <a:gd name="connsiteX11" fmla="*/ 605411 w 3049294"/>
                <a:gd name="connsiteY11" fmla="*/ 640203 h 1838547"/>
                <a:gd name="connsiteX12" fmla="*/ 1007586 w 3049294"/>
                <a:gd name="connsiteY12" fmla="*/ 834915 h 1838547"/>
                <a:gd name="connsiteX13" fmla="*/ 1354622 w 3049294"/>
                <a:gd name="connsiteY13" fmla="*/ 916591 h 1838547"/>
                <a:gd name="connsiteX14" fmla="*/ 1700279 w 3049294"/>
                <a:gd name="connsiteY14" fmla="*/ 954499 h 1838547"/>
                <a:gd name="connsiteX15" fmla="*/ 1792982 w 3049294"/>
                <a:gd name="connsiteY15" fmla="*/ 917969 h 1838547"/>
                <a:gd name="connsiteX16" fmla="*/ 1934967 w 3049294"/>
                <a:gd name="connsiteY16" fmla="*/ 733940 h 1838547"/>
                <a:gd name="connsiteX17" fmla="*/ 2064545 w 3049294"/>
                <a:gd name="connsiteY17" fmla="*/ 504421 h 1838547"/>
                <a:gd name="connsiteX18" fmla="*/ 2282692 w 3049294"/>
                <a:gd name="connsiteY18" fmla="*/ 47451 h 1838547"/>
                <a:gd name="connsiteX19" fmla="*/ 2530476 w 3049294"/>
                <a:gd name="connsiteY19" fmla="*/ 48829 h 1838547"/>
                <a:gd name="connsiteX20" fmla="*/ 2751035 w 3049294"/>
                <a:gd name="connsiteY20" fmla="*/ 191159 h 1838547"/>
                <a:gd name="connsiteX21" fmla="*/ 2916798 w 3049294"/>
                <a:gd name="connsiteY21" fmla="*/ 373120 h 1838547"/>
                <a:gd name="connsiteX22" fmla="*/ 2989858 w 3049294"/>
                <a:gd name="connsiteY22" fmla="*/ 472716 h 1838547"/>
                <a:gd name="connsiteX23" fmla="*/ 3048444 w 3049294"/>
                <a:gd name="connsiteY23" fmla="*/ 568866 h 1838547"/>
                <a:gd name="connsiteX24" fmla="*/ 2970904 w 3049294"/>
                <a:gd name="connsiteY24" fmla="*/ 678456 h 1838547"/>
                <a:gd name="connsiteX25" fmla="*/ 2879579 w 3049294"/>
                <a:gd name="connsiteY25" fmla="*/ 809068 h 1838547"/>
                <a:gd name="connsiteX26" fmla="*/ 2670393 w 3049294"/>
                <a:gd name="connsiteY26" fmla="*/ 1117506 h 1838547"/>
                <a:gd name="connsiteX27" fmla="*/ 2459828 w 3049294"/>
                <a:gd name="connsiteY27" fmla="*/ 1490044 h 1838547"/>
                <a:gd name="connsiteX28" fmla="*/ 2455003 w 3049294"/>
                <a:gd name="connsiteY28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960695"/>
                <a:gd name="connsiteX1" fmla="*/ 2340933 w 3049294"/>
                <a:gd name="connsiteY1" fmla="*/ 1713704 h 1960695"/>
                <a:gd name="connsiteX2" fmla="*/ 2266839 w 3049294"/>
                <a:gd name="connsiteY2" fmla="*/ 1819504 h 1960695"/>
                <a:gd name="connsiteX3" fmla="*/ 10072 w 3049294"/>
                <a:gd name="connsiteY3" fmla="*/ 1836735 h 1960695"/>
                <a:gd name="connsiteX4" fmla="*/ 1091 w 3049294"/>
                <a:gd name="connsiteY4" fmla="*/ 147270 h 1960695"/>
                <a:gd name="connsiteX5" fmla="*/ 319374 w 3049294"/>
                <a:gd name="connsiteY5" fmla="*/ 340381 h 1960695"/>
                <a:gd name="connsiteX6" fmla="*/ 432065 w 3049294"/>
                <a:gd name="connsiteY6" fmla="*/ 477541 h 1960695"/>
                <a:gd name="connsiteX7" fmla="*/ 448952 w 3049294"/>
                <a:gd name="connsiteY7" fmla="*/ 548878 h 1960695"/>
                <a:gd name="connsiteX8" fmla="*/ 507193 w 3049294"/>
                <a:gd name="connsiteY8" fmla="*/ 583340 h 1960695"/>
                <a:gd name="connsiteX9" fmla="*/ 605411 w 3049294"/>
                <a:gd name="connsiteY9" fmla="*/ 640203 h 1960695"/>
                <a:gd name="connsiteX10" fmla="*/ 1007586 w 3049294"/>
                <a:gd name="connsiteY10" fmla="*/ 834915 h 1960695"/>
                <a:gd name="connsiteX11" fmla="*/ 1354622 w 3049294"/>
                <a:gd name="connsiteY11" fmla="*/ 916591 h 1960695"/>
                <a:gd name="connsiteX12" fmla="*/ 1700279 w 3049294"/>
                <a:gd name="connsiteY12" fmla="*/ 954499 h 1960695"/>
                <a:gd name="connsiteX13" fmla="*/ 1792982 w 3049294"/>
                <a:gd name="connsiteY13" fmla="*/ 917969 h 1960695"/>
                <a:gd name="connsiteX14" fmla="*/ 1934967 w 3049294"/>
                <a:gd name="connsiteY14" fmla="*/ 733940 h 1960695"/>
                <a:gd name="connsiteX15" fmla="*/ 2064545 w 3049294"/>
                <a:gd name="connsiteY15" fmla="*/ 504421 h 1960695"/>
                <a:gd name="connsiteX16" fmla="*/ 2282692 w 3049294"/>
                <a:gd name="connsiteY16" fmla="*/ 47451 h 1960695"/>
                <a:gd name="connsiteX17" fmla="*/ 2530476 w 3049294"/>
                <a:gd name="connsiteY17" fmla="*/ 48829 h 1960695"/>
                <a:gd name="connsiteX18" fmla="*/ 2751035 w 3049294"/>
                <a:gd name="connsiteY18" fmla="*/ 191159 h 1960695"/>
                <a:gd name="connsiteX19" fmla="*/ 2916798 w 3049294"/>
                <a:gd name="connsiteY19" fmla="*/ 373120 h 1960695"/>
                <a:gd name="connsiteX20" fmla="*/ 2989858 w 3049294"/>
                <a:gd name="connsiteY20" fmla="*/ 472716 h 1960695"/>
                <a:gd name="connsiteX21" fmla="*/ 3048444 w 3049294"/>
                <a:gd name="connsiteY21" fmla="*/ 568866 h 1960695"/>
                <a:gd name="connsiteX22" fmla="*/ 2970904 w 3049294"/>
                <a:gd name="connsiteY22" fmla="*/ 678456 h 1960695"/>
                <a:gd name="connsiteX23" fmla="*/ 2879579 w 3049294"/>
                <a:gd name="connsiteY23" fmla="*/ 809068 h 1960695"/>
                <a:gd name="connsiteX24" fmla="*/ 2670393 w 3049294"/>
                <a:gd name="connsiteY24" fmla="*/ 1117506 h 1960695"/>
                <a:gd name="connsiteX25" fmla="*/ 2459828 w 3049294"/>
                <a:gd name="connsiteY25" fmla="*/ 1490044 h 1960695"/>
                <a:gd name="connsiteX26" fmla="*/ 2455003 w 3049294"/>
                <a:gd name="connsiteY26" fmla="*/ 1502795 h 1960695"/>
                <a:gd name="connsiteX0" fmla="*/ 2455003 w 3049294"/>
                <a:gd name="connsiteY0" fmla="*/ 1502795 h 1842121"/>
                <a:gd name="connsiteX1" fmla="*/ 2340933 w 3049294"/>
                <a:gd name="connsiteY1" fmla="*/ 1713704 h 1842121"/>
                <a:gd name="connsiteX2" fmla="*/ 2266839 w 3049294"/>
                <a:gd name="connsiteY2" fmla="*/ 1819504 h 1842121"/>
                <a:gd name="connsiteX3" fmla="*/ 10072 w 3049294"/>
                <a:gd name="connsiteY3" fmla="*/ 1836735 h 1842121"/>
                <a:gd name="connsiteX4" fmla="*/ 1091 w 3049294"/>
                <a:gd name="connsiteY4" fmla="*/ 147270 h 1842121"/>
                <a:gd name="connsiteX5" fmla="*/ 319374 w 3049294"/>
                <a:gd name="connsiteY5" fmla="*/ 340381 h 1842121"/>
                <a:gd name="connsiteX6" fmla="*/ 432065 w 3049294"/>
                <a:gd name="connsiteY6" fmla="*/ 477541 h 1842121"/>
                <a:gd name="connsiteX7" fmla="*/ 448952 w 3049294"/>
                <a:gd name="connsiteY7" fmla="*/ 548878 h 1842121"/>
                <a:gd name="connsiteX8" fmla="*/ 507193 w 3049294"/>
                <a:gd name="connsiteY8" fmla="*/ 583340 h 1842121"/>
                <a:gd name="connsiteX9" fmla="*/ 605411 w 3049294"/>
                <a:gd name="connsiteY9" fmla="*/ 640203 h 1842121"/>
                <a:gd name="connsiteX10" fmla="*/ 1007586 w 3049294"/>
                <a:gd name="connsiteY10" fmla="*/ 834915 h 1842121"/>
                <a:gd name="connsiteX11" fmla="*/ 1354622 w 3049294"/>
                <a:gd name="connsiteY11" fmla="*/ 916591 h 1842121"/>
                <a:gd name="connsiteX12" fmla="*/ 1700279 w 3049294"/>
                <a:gd name="connsiteY12" fmla="*/ 954499 h 1842121"/>
                <a:gd name="connsiteX13" fmla="*/ 1792982 w 3049294"/>
                <a:gd name="connsiteY13" fmla="*/ 917969 h 1842121"/>
                <a:gd name="connsiteX14" fmla="*/ 1934967 w 3049294"/>
                <a:gd name="connsiteY14" fmla="*/ 733940 h 1842121"/>
                <a:gd name="connsiteX15" fmla="*/ 2064545 w 3049294"/>
                <a:gd name="connsiteY15" fmla="*/ 504421 h 1842121"/>
                <a:gd name="connsiteX16" fmla="*/ 2282692 w 3049294"/>
                <a:gd name="connsiteY16" fmla="*/ 47451 h 1842121"/>
                <a:gd name="connsiteX17" fmla="*/ 2530476 w 3049294"/>
                <a:gd name="connsiteY17" fmla="*/ 48829 h 1842121"/>
                <a:gd name="connsiteX18" fmla="*/ 2751035 w 3049294"/>
                <a:gd name="connsiteY18" fmla="*/ 191159 h 1842121"/>
                <a:gd name="connsiteX19" fmla="*/ 2916798 w 3049294"/>
                <a:gd name="connsiteY19" fmla="*/ 373120 h 1842121"/>
                <a:gd name="connsiteX20" fmla="*/ 2989858 w 3049294"/>
                <a:gd name="connsiteY20" fmla="*/ 472716 h 1842121"/>
                <a:gd name="connsiteX21" fmla="*/ 3048444 w 3049294"/>
                <a:gd name="connsiteY21" fmla="*/ 568866 h 1842121"/>
                <a:gd name="connsiteX22" fmla="*/ 2970904 w 3049294"/>
                <a:gd name="connsiteY22" fmla="*/ 678456 h 1842121"/>
                <a:gd name="connsiteX23" fmla="*/ 2879579 w 3049294"/>
                <a:gd name="connsiteY23" fmla="*/ 809068 h 1842121"/>
                <a:gd name="connsiteX24" fmla="*/ 2670393 w 3049294"/>
                <a:gd name="connsiteY24" fmla="*/ 1117506 h 1842121"/>
                <a:gd name="connsiteX25" fmla="*/ 2459828 w 3049294"/>
                <a:gd name="connsiteY25" fmla="*/ 1490044 h 1842121"/>
                <a:gd name="connsiteX26" fmla="*/ 2455003 w 3049294"/>
                <a:gd name="connsiteY26" fmla="*/ 1502795 h 1842121"/>
                <a:gd name="connsiteX0" fmla="*/ 2455003 w 3049294"/>
                <a:gd name="connsiteY0" fmla="*/ 1502795 h 1847492"/>
                <a:gd name="connsiteX1" fmla="*/ 2340933 w 3049294"/>
                <a:gd name="connsiteY1" fmla="*/ 1713704 h 1847492"/>
                <a:gd name="connsiteX2" fmla="*/ 2216354 w 3049294"/>
                <a:gd name="connsiteY2" fmla="*/ 1833928 h 1847492"/>
                <a:gd name="connsiteX3" fmla="*/ 10072 w 3049294"/>
                <a:gd name="connsiteY3" fmla="*/ 1836735 h 1847492"/>
                <a:gd name="connsiteX4" fmla="*/ 1091 w 3049294"/>
                <a:gd name="connsiteY4" fmla="*/ 147270 h 1847492"/>
                <a:gd name="connsiteX5" fmla="*/ 319374 w 3049294"/>
                <a:gd name="connsiteY5" fmla="*/ 340381 h 1847492"/>
                <a:gd name="connsiteX6" fmla="*/ 432065 w 3049294"/>
                <a:gd name="connsiteY6" fmla="*/ 477541 h 1847492"/>
                <a:gd name="connsiteX7" fmla="*/ 448952 w 3049294"/>
                <a:gd name="connsiteY7" fmla="*/ 548878 h 1847492"/>
                <a:gd name="connsiteX8" fmla="*/ 507193 w 3049294"/>
                <a:gd name="connsiteY8" fmla="*/ 583340 h 1847492"/>
                <a:gd name="connsiteX9" fmla="*/ 605411 w 3049294"/>
                <a:gd name="connsiteY9" fmla="*/ 640203 h 1847492"/>
                <a:gd name="connsiteX10" fmla="*/ 1007586 w 3049294"/>
                <a:gd name="connsiteY10" fmla="*/ 834915 h 1847492"/>
                <a:gd name="connsiteX11" fmla="*/ 1354622 w 3049294"/>
                <a:gd name="connsiteY11" fmla="*/ 916591 h 1847492"/>
                <a:gd name="connsiteX12" fmla="*/ 1700279 w 3049294"/>
                <a:gd name="connsiteY12" fmla="*/ 954499 h 1847492"/>
                <a:gd name="connsiteX13" fmla="*/ 1792982 w 3049294"/>
                <a:gd name="connsiteY13" fmla="*/ 917969 h 1847492"/>
                <a:gd name="connsiteX14" fmla="*/ 1934967 w 3049294"/>
                <a:gd name="connsiteY14" fmla="*/ 733940 h 1847492"/>
                <a:gd name="connsiteX15" fmla="*/ 2064545 w 3049294"/>
                <a:gd name="connsiteY15" fmla="*/ 504421 h 1847492"/>
                <a:gd name="connsiteX16" fmla="*/ 2282692 w 3049294"/>
                <a:gd name="connsiteY16" fmla="*/ 47451 h 1847492"/>
                <a:gd name="connsiteX17" fmla="*/ 2530476 w 3049294"/>
                <a:gd name="connsiteY17" fmla="*/ 48829 h 1847492"/>
                <a:gd name="connsiteX18" fmla="*/ 2751035 w 3049294"/>
                <a:gd name="connsiteY18" fmla="*/ 191159 h 1847492"/>
                <a:gd name="connsiteX19" fmla="*/ 2916798 w 3049294"/>
                <a:gd name="connsiteY19" fmla="*/ 373120 h 1847492"/>
                <a:gd name="connsiteX20" fmla="*/ 2989858 w 3049294"/>
                <a:gd name="connsiteY20" fmla="*/ 472716 h 1847492"/>
                <a:gd name="connsiteX21" fmla="*/ 3048444 w 3049294"/>
                <a:gd name="connsiteY21" fmla="*/ 568866 h 1847492"/>
                <a:gd name="connsiteX22" fmla="*/ 2970904 w 3049294"/>
                <a:gd name="connsiteY22" fmla="*/ 678456 h 1847492"/>
                <a:gd name="connsiteX23" fmla="*/ 2879579 w 3049294"/>
                <a:gd name="connsiteY23" fmla="*/ 809068 h 1847492"/>
                <a:gd name="connsiteX24" fmla="*/ 2670393 w 3049294"/>
                <a:gd name="connsiteY24" fmla="*/ 1117506 h 1847492"/>
                <a:gd name="connsiteX25" fmla="*/ 2459828 w 3049294"/>
                <a:gd name="connsiteY25" fmla="*/ 1490044 h 1847492"/>
                <a:gd name="connsiteX26" fmla="*/ 2455003 w 3049294"/>
                <a:gd name="connsiteY26" fmla="*/ 1502795 h 1847492"/>
                <a:gd name="connsiteX0" fmla="*/ 2455003 w 3049294"/>
                <a:gd name="connsiteY0" fmla="*/ 1502795 h 1847492"/>
                <a:gd name="connsiteX1" fmla="*/ 2340933 w 3049294"/>
                <a:gd name="connsiteY1" fmla="*/ 1713704 h 1847492"/>
                <a:gd name="connsiteX2" fmla="*/ 2216354 w 3049294"/>
                <a:gd name="connsiteY2" fmla="*/ 1833928 h 1847492"/>
                <a:gd name="connsiteX3" fmla="*/ 10072 w 3049294"/>
                <a:gd name="connsiteY3" fmla="*/ 1836735 h 1847492"/>
                <a:gd name="connsiteX4" fmla="*/ 1091 w 3049294"/>
                <a:gd name="connsiteY4" fmla="*/ 147270 h 1847492"/>
                <a:gd name="connsiteX5" fmla="*/ 319374 w 3049294"/>
                <a:gd name="connsiteY5" fmla="*/ 340381 h 1847492"/>
                <a:gd name="connsiteX6" fmla="*/ 432065 w 3049294"/>
                <a:gd name="connsiteY6" fmla="*/ 477541 h 1847492"/>
                <a:gd name="connsiteX7" fmla="*/ 448952 w 3049294"/>
                <a:gd name="connsiteY7" fmla="*/ 548878 h 1847492"/>
                <a:gd name="connsiteX8" fmla="*/ 507193 w 3049294"/>
                <a:gd name="connsiteY8" fmla="*/ 583340 h 1847492"/>
                <a:gd name="connsiteX9" fmla="*/ 605411 w 3049294"/>
                <a:gd name="connsiteY9" fmla="*/ 640203 h 1847492"/>
                <a:gd name="connsiteX10" fmla="*/ 1007586 w 3049294"/>
                <a:gd name="connsiteY10" fmla="*/ 834915 h 1847492"/>
                <a:gd name="connsiteX11" fmla="*/ 1354622 w 3049294"/>
                <a:gd name="connsiteY11" fmla="*/ 916591 h 1847492"/>
                <a:gd name="connsiteX12" fmla="*/ 1700279 w 3049294"/>
                <a:gd name="connsiteY12" fmla="*/ 954499 h 1847492"/>
                <a:gd name="connsiteX13" fmla="*/ 1792982 w 3049294"/>
                <a:gd name="connsiteY13" fmla="*/ 917969 h 1847492"/>
                <a:gd name="connsiteX14" fmla="*/ 1934967 w 3049294"/>
                <a:gd name="connsiteY14" fmla="*/ 733940 h 1847492"/>
                <a:gd name="connsiteX15" fmla="*/ 2064545 w 3049294"/>
                <a:gd name="connsiteY15" fmla="*/ 504421 h 1847492"/>
                <a:gd name="connsiteX16" fmla="*/ 2282692 w 3049294"/>
                <a:gd name="connsiteY16" fmla="*/ 47451 h 1847492"/>
                <a:gd name="connsiteX17" fmla="*/ 2530476 w 3049294"/>
                <a:gd name="connsiteY17" fmla="*/ 48829 h 1847492"/>
                <a:gd name="connsiteX18" fmla="*/ 2751035 w 3049294"/>
                <a:gd name="connsiteY18" fmla="*/ 191159 h 1847492"/>
                <a:gd name="connsiteX19" fmla="*/ 2916798 w 3049294"/>
                <a:gd name="connsiteY19" fmla="*/ 373120 h 1847492"/>
                <a:gd name="connsiteX20" fmla="*/ 2989858 w 3049294"/>
                <a:gd name="connsiteY20" fmla="*/ 472716 h 1847492"/>
                <a:gd name="connsiteX21" fmla="*/ 3048444 w 3049294"/>
                <a:gd name="connsiteY21" fmla="*/ 568866 h 1847492"/>
                <a:gd name="connsiteX22" fmla="*/ 2970904 w 3049294"/>
                <a:gd name="connsiteY22" fmla="*/ 678456 h 1847492"/>
                <a:gd name="connsiteX23" fmla="*/ 2879579 w 3049294"/>
                <a:gd name="connsiteY23" fmla="*/ 809068 h 1847492"/>
                <a:gd name="connsiteX24" fmla="*/ 2670393 w 3049294"/>
                <a:gd name="connsiteY24" fmla="*/ 1117506 h 1847492"/>
                <a:gd name="connsiteX25" fmla="*/ 2459828 w 3049294"/>
                <a:gd name="connsiteY25" fmla="*/ 1490044 h 1847492"/>
                <a:gd name="connsiteX26" fmla="*/ 2455003 w 3049294"/>
                <a:gd name="connsiteY26" fmla="*/ 1502795 h 1847492"/>
                <a:gd name="connsiteX0" fmla="*/ 2455003 w 3049294"/>
                <a:gd name="connsiteY0" fmla="*/ 1502795 h 1847492"/>
                <a:gd name="connsiteX1" fmla="*/ 2216354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25" fmla="*/ 2455003 w 3049294"/>
                <a:gd name="connsiteY25" fmla="*/ 1502795 h 1847492"/>
                <a:gd name="connsiteX0" fmla="*/ 2459828 w 3049294"/>
                <a:gd name="connsiteY0" fmla="*/ 1490044 h 1847492"/>
                <a:gd name="connsiteX1" fmla="*/ 2216354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0" fmla="*/ 2459828 w 3049294"/>
                <a:gd name="connsiteY0" fmla="*/ 1490044 h 1847492"/>
                <a:gd name="connsiteX1" fmla="*/ 2209141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0" fmla="*/ 2459828 w 3049294"/>
                <a:gd name="connsiteY0" fmla="*/ 1490044 h 1847492"/>
                <a:gd name="connsiteX1" fmla="*/ 2209141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49294" h="1847492">
                  <a:moveTo>
                    <a:pt x="2459828" y="1490044"/>
                  </a:moveTo>
                  <a:cubicBezTo>
                    <a:pt x="2384155" y="1609448"/>
                    <a:pt x="2285671" y="1754510"/>
                    <a:pt x="2209141" y="1833928"/>
                  </a:cubicBezTo>
                  <a:cubicBezTo>
                    <a:pt x="1820664" y="1854433"/>
                    <a:pt x="863704" y="1848588"/>
                    <a:pt x="10072" y="1836735"/>
                  </a:cubicBezTo>
                  <a:cubicBezTo>
                    <a:pt x="5433" y="1190939"/>
                    <a:pt x="-3009" y="773439"/>
                    <a:pt x="1091" y="147270"/>
                  </a:cubicBezTo>
                  <a:cubicBezTo>
                    <a:pt x="175248" y="186368"/>
                    <a:pt x="247545" y="285336"/>
                    <a:pt x="319374" y="340381"/>
                  </a:cubicBezTo>
                  <a:cubicBezTo>
                    <a:pt x="360384" y="381391"/>
                    <a:pt x="396225" y="431706"/>
                    <a:pt x="432065" y="477541"/>
                  </a:cubicBezTo>
                  <a:cubicBezTo>
                    <a:pt x="448607" y="498563"/>
                    <a:pt x="434822" y="528890"/>
                    <a:pt x="448952" y="548878"/>
                  </a:cubicBezTo>
                  <a:cubicBezTo>
                    <a:pt x="461014" y="565420"/>
                    <a:pt x="489962" y="573346"/>
                    <a:pt x="507193" y="583340"/>
                  </a:cubicBezTo>
                  <a:lnTo>
                    <a:pt x="605411" y="640203"/>
                  </a:lnTo>
                  <a:cubicBezTo>
                    <a:pt x="736368" y="716365"/>
                    <a:pt x="864223" y="784600"/>
                    <a:pt x="1007586" y="834915"/>
                  </a:cubicBezTo>
                  <a:cubicBezTo>
                    <a:pt x="1119933" y="874202"/>
                    <a:pt x="1236761" y="899015"/>
                    <a:pt x="1354622" y="916591"/>
                  </a:cubicBezTo>
                  <a:cubicBezTo>
                    <a:pt x="1468347" y="933477"/>
                    <a:pt x="1588621" y="930376"/>
                    <a:pt x="1700279" y="954499"/>
                  </a:cubicBezTo>
                  <a:cubicBezTo>
                    <a:pt x="1739221" y="962770"/>
                    <a:pt x="1765757" y="937957"/>
                    <a:pt x="1792982" y="917969"/>
                  </a:cubicBezTo>
                  <a:cubicBezTo>
                    <a:pt x="1858805" y="869722"/>
                    <a:pt x="1893957" y="802865"/>
                    <a:pt x="1934967" y="733940"/>
                  </a:cubicBezTo>
                  <a:cubicBezTo>
                    <a:pt x="1980113" y="658468"/>
                    <a:pt x="2023190" y="581961"/>
                    <a:pt x="2064545" y="504421"/>
                  </a:cubicBezTo>
                  <a:cubicBezTo>
                    <a:pt x="2144498" y="355199"/>
                    <a:pt x="2207909" y="199085"/>
                    <a:pt x="2282692" y="47451"/>
                  </a:cubicBezTo>
                  <a:cubicBezTo>
                    <a:pt x="2327493" y="-43874"/>
                    <a:pt x="2460517" y="19536"/>
                    <a:pt x="2530476" y="48829"/>
                  </a:cubicBezTo>
                  <a:cubicBezTo>
                    <a:pt x="2611807" y="82602"/>
                    <a:pt x="2685901" y="132573"/>
                    <a:pt x="2751035" y="191159"/>
                  </a:cubicBezTo>
                  <a:cubicBezTo>
                    <a:pt x="2812378" y="245954"/>
                    <a:pt x="2866483" y="308331"/>
                    <a:pt x="2916798" y="373120"/>
                  </a:cubicBezTo>
                  <a:cubicBezTo>
                    <a:pt x="2941956" y="405859"/>
                    <a:pt x="2966080" y="439288"/>
                    <a:pt x="2989858" y="472716"/>
                  </a:cubicBezTo>
                  <a:cubicBezTo>
                    <a:pt x="3002265" y="489947"/>
                    <a:pt x="3056715" y="547499"/>
                    <a:pt x="3048444" y="568866"/>
                  </a:cubicBezTo>
                  <a:cubicBezTo>
                    <a:pt x="3032592" y="610565"/>
                    <a:pt x="2996062" y="642271"/>
                    <a:pt x="2970904" y="678456"/>
                  </a:cubicBezTo>
                  <a:lnTo>
                    <a:pt x="2879579" y="809068"/>
                  </a:lnTo>
                  <a:cubicBezTo>
                    <a:pt x="2810654" y="912455"/>
                    <a:pt x="2736560" y="1012396"/>
                    <a:pt x="2670393" y="1117506"/>
                  </a:cubicBezTo>
                  <a:cubicBezTo>
                    <a:pt x="2594920" y="1237779"/>
                    <a:pt x="2516691" y="1360121"/>
                    <a:pt x="2459828" y="1490044"/>
                  </a:cubicBezTo>
                  <a:close/>
                </a:path>
              </a:pathLst>
            </a:custGeom>
            <a:solidFill>
              <a:srgbClr val="000000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30">
              <a:extLst>
                <a:ext uri="{FF2B5EF4-FFF2-40B4-BE49-F238E27FC236}">
                  <a16:creationId xmlns:a16="http://schemas.microsoft.com/office/drawing/2014/main" id="{133CCDBF-6FE6-41ED-8E94-81EE2889FDB4}"/>
                </a:ext>
              </a:extLst>
            </p:cNvPr>
            <p:cNvSpPr/>
            <p:nvPr/>
          </p:nvSpPr>
          <p:spPr>
            <a:xfrm>
              <a:off x="7145627" y="3337195"/>
              <a:ext cx="930482" cy="1464649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30482" h="1464648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68572" y="1247065"/>
                    <a:pt x="603439" y="1334255"/>
                  </a:cubicBezTo>
                  <a:cubicBezTo>
                    <a:pt x="584140" y="1360102"/>
                    <a:pt x="595168" y="1453150"/>
                    <a:pt x="568632" y="1464867"/>
                  </a:cubicBezTo>
                  <a:cubicBezTo>
                    <a:pt x="560361" y="1468314"/>
                    <a:pt x="554502" y="1463833"/>
                    <a:pt x="547954" y="1460043"/>
                  </a:cubicBezTo>
                  <a:cubicBezTo>
                    <a:pt x="494538" y="1429716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377" y="198722"/>
                    <a:pt x="578970" y="237319"/>
                  </a:cubicBezTo>
                  <a:cubicBezTo>
                    <a:pt x="560705" y="294182"/>
                    <a:pt x="543819" y="355525"/>
                    <a:pt x="528656" y="414800"/>
                  </a:cubicBezTo>
                  <a:cubicBezTo>
                    <a:pt x="516249" y="463048"/>
                    <a:pt x="484199" y="536797"/>
                    <a:pt x="506600" y="586423"/>
                  </a:cubicBezTo>
                  <a:cubicBezTo>
                    <a:pt x="509357" y="592626"/>
                    <a:pt x="511080" y="601241"/>
                    <a:pt x="518317" y="602275"/>
                  </a:cubicBezTo>
                  <a:cubicBezTo>
                    <a:pt x="524865" y="603309"/>
                    <a:pt x="527966" y="595038"/>
                    <a:pt x="532102" y="589869"/>
                  </a:cubicBezTo>
                  <a:cubicBezTo>
                    <a:pt x="561739" y="551960"/>
                    <a:pt x="592411" y="514741"/>
                    <a:pt x="626528" y="480279"/>
                  </a:cubicBezTo>
                  <a:cubicBezTo>
                    <a:pt x="650652" y="456155"/>
                    <a:pt x="682702" y="415834"/>
                    <a:pt x="718888" y="415145"/>
                  </a:cubicBezTo>
                  <a:cubicBezTo>
                    <a:pt x="744045" y="414800"/>
                    <a:pt x="768513" y="430308"/>
                    <a:pt x="778852" y="453398"/>
                  </a:cubicBezTo>
                  <a:cubicBezTo>
                    <a:pt x="786434" y="470285"/>
                    <a:pt x="786089" y="489928"/>
                    <a:pt x="781954" y="508193"/>
                  </a:cubicBezTo>
                  <a:cubicBezTo>
                    <a:pt x="777818" y="526114"/>
                    <a:pt x="769547" y="543000"/>
                    <a:pt x="761276" y="559887"/>
                  </a:cubicBezTo>
                  <a:cubicBezTo>
                    <a:pt x="774027" y="533351"/>
                    <a:pt x="816071" y="527492"/>
                    <a:pt x="839850" y="538520"/>
                  </a:cubicBezTo>
                  <a:cubicBezTo>
                    <a:pt x="867076" y="550927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화살표: 위쪽 2">
            <a:extLst>
              <a:ext uri="{FF2B5EF4-FFF2-40B4-BE49-F238E27FC236}">
                <a16:creationId xmlns:a16="http://schemas.microsoft.com/office/drawing/2014/main" id="{43F36E6D-ADC1-4CF0-B843-B1037F932AB1}"/>
              </a:ext>
            </a:extLst>
          </p:cNvPr>
          <p:cNvSpPr/>
          <p:nvPr/>
        </p:nvSpPr>
        <p:spPr>
          <a:xfrm rot="10800000">
            <a:off x="3645606" y="3079860"/>
            <a:ext cx="2628899" cy="3095984"/>
          </a:xfrm>
          <a:prstGeom prst="upArrow">
            <a:avLst>
              <a:gd name="adj1" fmla="val 61729"/>
              <a:gd name="adj2" fmla="val 4449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84">
            <a:extLst>
              <a:ext uri="{FF2B5EF4-FFF2-40B4-BE49-F238E27FC236}">
                <a16:creationId xmlns:a16="http://schemas.microsoft.com/office/drawing/2014/main" id="{300A1E11-82A3-4B77-84DC-6AEB82DA78D5}"/>
              </a:ext>
            </a:extLst>
          </p:cNvPr>
          <p:cNvSpPr/>
          <p:nvPr/>
        </p:nvSpPr>
        <p:spPr>
          <a:xfrm>
            <a:off x="5153891" y="4902961"/>
            <a:ext cx="942678" cy="17553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화살표: 위쪽 4">
            <a:extLst>
              <a:ext uri="{FF2B5EF4-FFF2-40B4-BE49-F238E27FC236}">
                <a16:creationId xmlns:a16="http://schemas.microsoft.com/office/drawing/2014/main" id="{5A153DFF-04C9-4CB9-AD6B-8F9A39D0075C}"/>
              </a:ext>
            </a:extLst>
          </p:cNvPr>
          <p:cNvSpPr/>
          <p:nvPr/>
        </p:nvSpPr>
        <p:spPr>
          <a:xfrm>
            <a:off x="5919121" y="1881008"/>
            <a:ext cx="2628899" cy="3095984"/>
          </a:xfrm>
          <a:prstGeom prst="upArrow">
            <a:avLst>
              <a:gd name="adj1" fmla="val 61729"/>
              <a:gd name="adj2" fmla="val 4449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84">
            <a:extLst>
              <a:ext uri="{FF2B5EF4-FFF2-40B4-BE49-F238E27FC236}">
                <a16:creationId xmlns:a16="http://schemas.microsoft.com/office/drawing/2014/main" id="{4DA0F9EC-F335-463D-8AD3-E1EAE3F0CA0B}"/>
              </a:ext>
            </a:extLst>
          </p:cNvPr>
          <p:cNvSpPr/>
          <p:nvPr/>
        </p:nvSpPr>
        <p:spPr>
          <a:xfrm>
            <a:off x="6120851" y="4883911"/>
            <a:ext cx="1053854" cy="17553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239">
            <a:extLst>
              <a:ext uri="{FF2B5EF4-FFF2-40B4-BE49-F238E27FC236}">
                <a16:creationId xmlns:a16="http://schemas.microsoft.com/office/drawing/2014/main" id="{7DC720B2-DC48-4945-BAC6-785A2AC2E882}"/>
              </a:ext>
            </a:extLst>
          </p:cNvPr>
          <p:cNvGrpSpPr/>
          <p:nvPr/>
        </p:nvGrpSpPr>
        <p:grpSpPr>
          <a:xfrm>
            <a:off x="6109326" y="3044931"/>
            <a:ext cx="892393" cy="1944969"/>
            <a:chOff x="2158202" y="277708"/>
            <a:chExt cx="1111725" cy="2423002"/>
          </a:xfrm>
        </p:grpSpPr>
        <p:sp>
          <p:nvSpPr>
            <p:cNvPr id="8" name="Freeform: Shape 240">
              <a:extLst>
                <a:ext uri="{FF2B5EF4-FFF2-40B4-BE49-F238E27FC236}">
                  <a16:creationId xmlns:a16="http://schemas.microsoft.com/office/drawing/2014/main" id="{3140413E-FD61-4A15-907F-71F72DF4D241}"/>
                </a:ext>
              </a:extLst>
            </p:cNvPr>
            <p:cNvSpPr/>
            <p:nvPr/>
          </p:nvSpPr>
          <p:spPr>
            <a:xfrm>
              <a:off x="2506740" y="277708"/>
              <a:ext cx="265549" cy="257669"/>
            </a:xfrm>
            <a:custGeom>
              <a:avLst/>
              <a:gdLst>
                <a:gd name="connsiteX0" fmla="*/ 330535 w 457961"/>
                <a:gd name="connsiteY0" fmla="*/ 38606 h 444372"/>
                <a:gd name="connsiteX1" fmla="*/ 411688 w 457961"/>
                <a:gd name="connsiteY1" fmla="*/ 107713 h 444372"/>
                <a:gd name="connsiteX2" fmla="*/ 452265 w 457961"/>
                <a:gd name="connsiteY2" fmla="*/ 262412 h 444372"/>
                <a:gd name="connsiteX3" fmla="*/ 369843 w 457961"/>
                <a:gd name="connsiteY3" fmla="*/ 444372 h 444372"/>
                <a:gd name="connsiteX4" fmla="*/ 293762 w 457961"/>
                <a:gd name="connsiteY4" fmla="*/ 432326 h 444372"/>
                <a:gd name="connsiteX5" fmla="*/ 269670 w 457961"/>
                <a:gd name="connsiteY5" fmla="*/ 425352 h 444372"/>
                <a:gd name="connsiteX6" fmla="*/ 187883 w 457961"/>
                <a:gd name="connsiteY6" fmla="*/ 386678 h 444372"/>
                <a:gd name="connsiteX7" fmla="*/ 125750 w 457961"/>
                <a:gd name="connsiteY7" fmla="*/ 313766 h 444372"/>
                <a:gd name="connsiteX8" fmla="*/ 112436 w 457961"/>
                <a:gd name="connsiteY8" fmla="*/ 258608 h 444372"/>
                <a:gd name="connsiteX9" fmla="*/ 94049 w 457961"/>
                <a:gd name="connsiteY9" fmla="*/ 239587 h 444372"/>
                <a:gd name="connsiteX10" fmla="*/ 79467 w 457961"/>
                <a:gd name="connsiteY10" fmla="*/ 261144 h 444372"/>
                <a:gd name="connsiteX11" fmla="*/ 72493 w 457961"/>
                <a:gd name="connsiteY11" fmla="*/ 308060 h 444372"/>
                <a:gd name="connsiteX12" fmla="*/ 49035 w 457961"/>
                <a:gd name="connsiteY12" fmla="*/ 333421 h 444372"/>
                <a:gd name="connsiteX13" fmla="*/ 30648 w 457961"/>
                <a:gd name="connsiteY13" fmla="*/ 307426 h 444372"/>
                <a:gd name="connsiteX14" fmla="*/ 10360 w 457961"/>
                <a:gd name="connsiteY14" fmla="*/ 280798 h 444372"/>
                <a:gd name="connsiteX15" fmla="*/ 216 w 457961"/>
                <a:gd name="connsiteY15" fmla="*/ 262412 h 444372"/>
                <a:gd name="connsiteX16" fmla="*/ 24942 w 457961"/>
                <a:gd name="connsiteY16" fmla="*/ 153362 h 444372"/>
                <a:gd name="connsiteX17" fmla="*/ 43328 w 457961"/>
                <a:gd name="connsiteY17" fmla="*/ 114054 h 444372"/>
                <a:gd name="connsiteX18" fmla="*/ 194857 w 457961"/>
                <a:gd name="connsiteY18" fmla="*/ 5004 h 444372"/>
                <a:gd name="connsiteX19" fmla="*/ 330535 w 457961"/>
                <a:gd name="connsiteY19" fmla="*/ 38606 h 444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7961" h="444372">
                  <a:moveTo>
                    <a:pt x="330535" y="38606"/>
                  </a:moveTo>
                  <a:cubicBezTo>
                    <a:pt x="357163" y="62699"/>
                    <a:pt x="388230" y="80451"/>
                    <a:pt x="411688" y="107713"/>
                  </a:cubicBezTo>
                  <a:cubicBezTo>
                    <a:pt x="451631" y="152728"/>
                    <a:pt x="467481" y="203449"/>
                    <a:pt x="452265" y="262412"/>
                  </a:cubicBezTo>
                  <a:cubicBezTo>
                    <a:pt x="435780" y="328349"/>
                    <a:pt x="407884" y="388580"/>
                    <a:pt x="369843" y="444372"/>
                  </a:cubicBezTo>
                  <a:cubicBezTo>
                    <a:pt x="345117" y="434862"/>
                    <a:pt x="321025" y="425986"/>
                    <a:pt x="293762" y="432326"/>
                  </a:cubicBezTo>
                  <a:cubicBezTo>
                    <a:pt x="285520" y="434228"/>
                    <a:pt x="276010" y="431058"/>
                    <a:pt x="269670" y="425352"/>
                  </a:cubicBezTo>
                  <a:cubicBezTo>
                    <a:pt x="246846" y="402528"/>
                    <a:pt x="217047" y="396822"/>
                    <a:pt x="187883" y="386678"/>
                  </a:cubicBezTo>
                  <a:cubicBezTo>
                    <a:pt x="153646" y="375265"/>
                    <a:pt x="130188" y="352441"/>
                    <a:pt x="125750" y="313766"/>
                  </a:cubicBezTo>
                  <a:cubicBezTo>
                    <a:pt x="123848" y="294746"/>
                    <a:pt x="120044" y="275726"/>
                    <a:pt x="112436" y="258608"/>
                  </a:cubicBezTo>
                  <a:cubicBezTo>
                    <a:pt x="108631" y="250366"/>
                    <a:pt x="104827" y="238953"/>
                    <a:pt x="94049" y="239587"/>
                  </a:cubicBezTo>
                  <a:cubicBezTo>
                    <a:pt x="82003" y="240221"/>
                    <a:pt x="82003" y="252268"/>
                    <a:pt x="79467" y="261144"/>
                  </a:cubicBezTo>
                  <a:cubicBezTo>
                    <a:pt x="75029" y="276360"/>
                    <a:pt x="76931" y="292844"/>
                    <a:pt x="72493" y="308060"/>
                  </a:cubicBezTo>
                  <a:cubicBezTo>
                    <a:pt x="68689" y="320107"/>
                    <a:pt x="65519" y="334055"/>
                    <a:pt x="49035" y="333421"/>
                  </a:cubicBezTo>
                  <a:cubicBezTo>
                    <a:pt x="33818" y="332787"/>
                    <a:pt x="32550" y="318839"/>
                    <a:pt x="30648" y="307426"/>
                  </a:cubicBezTo>
                  <a:cubicBezTo>
                    <a:pt x="28746" y="294746"/>
                    <a:pt x="28112" y="281432"/>
                    <a:pt x="10360" y="280798"/>
                  </a:cubicBezTo>
                  <a:cubicBezTo>
                    <a:pt x="3386" y="276360"/>
                    <a:pt x="-1052" y="268752"/>
                    <a:pt x="216" y="262412"/>
                  </a:cubicBezTo>
                  <a:cubicBezTo>
                    <a:pt x="9726" y="226273"/>
                    <a:pt x="2752" y="186331"/>
                    <a:pt x="24942" y="153362"/>
                  </a:cubicBezTo>
                  <a:cubicBezTo>
                    <a:pt x="33184" y="141316"/>
                    <a:pt x="36355" y="126734"/>
                    <a:pt x="43328" y="114054"/>
                  </a:cubicBezTo>
                  <a:cubicBezTo>
                    <a:pt x="76931" y="52555"/>
                    <a:pt x="127652" y="20854"/>
                    <a:pt x="194857" y="5004"/>
                  </a:cubicBezTo>
                  <a:cubicBezTo>
                    <a:pt x="248748" y="-8310"/>
                    <a:pt x="290592" y="5638"/>
                    <a:pt x="330535" y="38606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87">
              <a:extLst>
                <a:ext uri="{FF2B5EF4-FFF2-40B4-BE49-F238E27FC236}">
                  <a16:creationId xmlns:a16="http://schemas.microsoft.com/office/drawing/2014/main" id="{B2D461E3-F068-450A-B242-2661154692F3}"/>
                </a:ext>
              </a:extLst>
            </p:cNvPr>
            <p:cNvSpPr/>
            <p:nvPr/>
          </p:nvSpPr>
          <p:spPr>
            <a:xfrm>
              <a:off x="2510703" y="406224"/>
              <a:ext cx="210491" cy="205989"/>
            </a:xfrm>
            <a:custGeom>
              <a:avLst/>
              <a:gdLst>
                <a:gd name="connsiteX0" fmla="*/ 46005 w 363009"/>
                <a:gd name="connsiteY0" fmla="*/ 355245 h 355244"/>
                <a:gd name="connsiteX1" fmla="*/ 20011 w 363009"/>
                <a:gd name="connsiteY1" fmla="*/ 236051 h 355244"/>
                <a:gd name="connsiteX2" fmla="*/ 6696 w 363009"/>
                <a:gd name="connsiteY2" fmla="*/ 57894 h 355244"/>
                <a:gd name="connsiteX3" fmla="*/ 26351 w 363009"/>
                <a:gd name="connsiteY3" fmla="*/ 54724 h 355244"/>
                <a:gd name="connsiteX4" fmla="*/ 32691 w 363009"/>
                <a:gd name="connsiteY4" fmla="*/ 91497 h 355244"/>
                <a:gd name="connsiteX5" fmla="*/ 40933 w 363009"/>
                <a:gd name="connsiteY5" fmla="*/ 107981 h 355244"/>
                <a:gd name="connsiteX6" fmla="*/ 54881 w 363009"/>
                <a:gd name="connsiteY6" fmla="*/ 92131 h 355244"/>
                <a:gd name="connsiteX7" fmla="*/ 63757 w 363009"/>
                <a:gd name="connsiteY7" fmla="*/ 26828 h 355244"/>
                <a:gd name="connsiteX8" fmla="*/ 82143 w 363009"/>
                <a:gd name="connsiteY8" fmla="*/ 200 h 355244"/>
                <a:gd name="connsiteX9" fmla="*/ 110674 w 363009"/>
                <a:gd name="connsiteY9" fmla="*/ 21122 h 355244"/>
                <a:gd name="connsiteX10" fmla="*/ 128426 w 363009"/>
                <a:gd name="connsiteY10" fmla="*/ 84523 h 355244"/>
                <a:gd name="connsiteX11" fmla="*/ 197533 w 363009"/>
                <a:gd name="connsiteY11" fmla="*/ 160604 h 355244"/>
                <a:gd name="connsiteX12" fmla="*/ 262202 w 363009"/>
                <a:gd name="connsiteY12" fmla="*/ 192938 h 355244"/>
                <a:gd name="connsiteX13" fmla="*/ 297073 w 363009"/>
                <a:gd name="connsiteY13" fmla="*/ 200547 h 355244"/>
                <a:gd name="connsiteX14" fmla="*/ 363009 w 363009"/>
                <a:gd name="connsiteY14" fmla="*/ 222737 h 355244"/>
                <a:gd name="connsiteX15" fmla="*/ 361741 w 363009"/>
                <a:gd name="connsiteY15" fmla="*/ 260143 h 355244"/>
                <a:gd name="connsiteX16" fmla="*/ 346525 w 363009"/>
                <a:gd name="connsiteY16" fmla="*/ 291210 h 355244"/>
                <a:gd name="connsiteX17" fmla="*/ 168369 w 363009"/>
                <a:gd name="connsiteY17" fmla="*/ 256339 h 355244"/>
                <a:gd name="connsiteX18" fmla="*/ 114478 w 363009"/>
                <a:gd name="connsiteY18" fmla="*/ 283602 h 355244"/>
                <a:gd name="connsiteX19" fmla="*/ 46005 w 363009"/>
                <a:gd name="connsiteY19" fmla="*/ 355245 h 35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3009" h="355244">
                  <a:moveTo>
                    <a:pt x="46005" y="355245"/>
                  </a:moveTo>
                  <a:cubicBezTo>
                    <a:pt x="26351" y="317838"/>
                    <a:pt x="39031" y="274092"/>
                    <a:pt x="20011" y="236051"/>
                  </a:cubicBezTo>
                  <a:cubicBezTo>
                    <a:pt x="-9154" y="178356"/>
                    <a:pt x="356" y="118125"/>
                    <a:pt x="6696" y="57894"/>
                  </a:cubicBezTo>
                  <a:cubicBezTo>
                    <a:pt x="9866" y="38240"/>
                    <a:pt x="18109" y="44580"/>
                    <a:pt x="26351" y="54724"/>
                  </a:cubicBezTo>
                  <a:cubicBezTo>
                    <a:pt x="35227" y="65503"/>
                    <a:pt x="31423" y="78817"/>
                    <a:pt x="32691" y="91497"/>
                  </a:cubicBezTo>
                  <a:cubicBezTo>
                    <a:pt x="33325" y="97837"/>
                    <a:pt x="28253" y="107347"/>
                    <a:pt x="40933" y="107981"/>
                  </a:cubicBezTo>
                  <a:cubicBezTo>
                    <a:pt x="52979" y="108615"/>
                    <a:pt x="53613" y="101641"/>
                    <a:pt x="54881" y="92131"/>
                  </a:cubicBezTo>
                  <a:cubicBezTo>
                    <a:pt x="57417" y="69941"/>
                    <a:pt x="59319" y="48384"/>
                    <a:pt x="63757" y="26828"/>
                  </a:cubicBezTo>
                  <a:cubicBezTo>
                    <a:pt x="65659" y="16050"/>
                    <a:pt x="68195" y="2102"/>
                    <a:pt x="82143" y="200"/>
                  </a:cubicBezTo>
                  <a:cubicBezTo>
                    <a:pt x="97360" y="-1702"/>
                    <a:pt x="104334" y="10344"/>
                    <a:pt x="110674" y="21122"/>
                  </a:cubicBezTo>
                  <a:cubicBezTo>
                    <a:pt x="122086" y="40776"/>
                    <a:pt x="125890" y="62333"/>
                    <a:pt x="128426" y="84523"/>
                  </a:cubicBezTo>
                  <a:cubicBezTo>
                    <a:pt x="134132" y="127636"/>
                    <a:pt x="154421" y="151728"/>
                    <a:pt x="197533" y="160604"/>
                  </a:cubicBezTo>
                  <a:cubicBezTo>
                    <a:pt x="222259" y="165676"/>
                    <a:pt x="246986" y="168212"/>
                    <a:pt x="262202" y="192938"/>
                  </a:cubicBezTo>
                  <a:cubicBezTo>
                    <a:pt x="269176" y="204351"/>
                    <a:pt x="284393" y="204985"/>
                    <a:pt x="297073" y="200547"/>
                  </a:cubicBezTo>
                  <a:cubicBezTo>
                    <a:pt x="324969" y="191036"/>
                    <a:pt x="346525" y="199279"/>
                    <a:pt x="363009" y="222737"/>
                  </a:cubicBezTo>
                  <a:cubicBezTo>
                    <a:pt x="362376" y="235417"/>
                    <a:pt x="362376" y="248097"/>
                    <a:pt x="361741" y="260143"/>
                  </a:cubicBezTo>
                  <a:cubicBezTo>
                    <a:pt x="361108" y="295648"/>
                    <a:pt x="363009" y="300086"/>
                    <a:pt x="346525" y="291210"/>
                  </a:cubicBezTo>
                  <a:cubicBezTo>
                    <a:pt x="297707" y="265216"/>
                    <a:pt x="220992" y="245561"/>
                    <a:pt x="168369" y="256339"/>
                  </a:cubicBezTo>
                  <a:cubicBezTo>
                    <a:pt x="148714" y="260143"/>
                    <a:pt x="126524" y="263314"/>
                    <a:pt x="114478" y="283602"/>
                  </a:cubicBezTo>
                  <a:cubicBezTo>
                    <a:pt x="90385" y="306426"/>
                    <a:pt x="75803" y="338761"/>
                    <a:pt x="46005" y="355245"/>
                  </a:cubicBezTo>
                  <a:close/>
                </a:path>
              </a:pathLst>
            </a:custGeom>
            <a:solidFill>
              <a:srgbClr val="FDDDAD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88">
              <a:extLst>
                <a:ext uri="{FF2B5EF4-FFF2-40B4-BE49-F238E27FC236}">
                  <a16:creationId xmlns:a16="http://schemas.microsoft.com/office/drawing/2014/main" id="{CE3C04EF-014A-4E3A-9127-199CFE996464}"/>
                </a:ext>
              </a:extLst>
            </p:cNvPr>
            <p:cNvSpPr/>
            <p:nvPr/>
          </p:nvSpPr>
          <p:spPr>
            <a:xfrm>
              <a:off x="3000962" y="1441220"/>
              <a:ext cx="114650" cy="113230"/>
            </a:xfrm>
            <a:custGeom>
              <a:avLst/>
              <a:gdLst>
                <a:gd name="connsiteX0" fmla="*/ 39943 w 197724"/>
                <a:gd name="connsiteY0" fmla="*/ 184497 h 195274"/>
                <a:gd name="connsiteX1" fmla="*/ 57061 w 197724"/>
                <a:gd name="connsiteY1" fmla="*/ 148358 h 195274"/>
                <a:gd name="connsiteX2" fmla="*/ 1902 w 197724"/>
                <a:gd name="connsiteY2" fmla="*/ 156600 h 195274"/>
                <a:gd name="connsiteX3" fmla="*/ 0 w 197724"/>
                <a:gd name="connsiteY3" fmla="*/ 62133 h 195274"/>
                <a:gd name="connsiteX4" fmla="*/ 125534 w 197724"/>
                <a:gd name="connsiteY4" fmla="*/ 0 h 195274"/>
                <a:gd name="connsiteX5" fmla="*/ 184497 w 197724"/>
                <a:gd name="connsiteY5" fmla="*/ 63401 h 195274"/>
                <a:gd name="connsiteX6" fmla="*/ 175620 w 197724"/>
                <a:gd name="connsiteY6" fmla="*/ 171183 h 195274"/>
                <a:gd name="connsiteX7" fmla="*/ 117292 w 197724"/>
                <a:gd name="connsiteY7" fmla="*/ 195275 h 195274"/>
                <a:gd name="connsiteX8" fmla="*/ 39943 w 197724"/>
                <a:gd name="connsiteY8" fmla="*/ 184497 h 19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724" h="195274">
                  <a:moveTo>
                    <a:pt x="39943" y="184497"/>
                  </a:moveTo>
                  <a:cubicBezTo>
                    <a:pt x="45015" y="173084"/>
                    <a:pt x="50721" y="162306"/>
                    <a:pt x="57061" y="148358"/>
                  </a:cubicBezTo>
                  <a:cubicBezTo>
                    <a:pt x="36772" y="147090"/>
                    <a:pt x="17752" y="136946"/>
                    <a:pt x="1902" y="156600"/>
                  </a:cubicBezTo>
                  <a:cubicBezTo>
                    <a:pt x="1268" y="124900"/>
                    <a:pt x="634" y="93833"/>
                    <a:pt x="0" y="62133"/>
                  </a:cubicBezTo>
                  <a:cubicBezTo>
                    <a:pt x="56427" y="71009"/>
                    <a:pt x="91297" y="36139"/>
                    <a:pt x="125534" y="0"/>
                  </a:cubicBezTo>
                  <a:cubicBezTo>
                    <a:pt x="147090" y="19654"/>
                    <a:pt x="169914" y="38675"/>
                    <a:pt x="184497" y="63401"/>
                  </a:cubicBezTo>
                  <a:cubicBezTo>
                    <a:pt x="206687" y="100173"/>
                    <a:pt x="199079" y="136946"/>
                    <a:pt x="175620" y="171183"/>
                  </a:cubicBezTo>
                  <a:cubicBezTo>
                    <a:pt x="157234" y="181961"/>
                    <a:pt x="138848" y="192105"/>
                    <a:pt x="117292" y="195275"/>
                  </a:cubicBezTo>
                  <a:cubicBezTo>
                    <a:pt x="93199" y="192105"/>
                    <a:pt x="77349" y="190203"/>
                    <a:pt x="39943" y="184497"/>
                  </a:cubicBezTo>
                  <a:close/>
                </a:path>
              </a:pathLst>
            </a:custGeom>
            <a:solidFill>
              <a:srgbClr val="FBDDAE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89">
              <a:extLst>
                <a:ext uri="{FF2B5EF4-FFF2-40B4-BE49-F238E27FC236}">
                  <a16:creationId xmlns:a16="http://schemas.microsoft.com/office/drawing/2014/main" id="{5558E695-071E-4BA1-BCEC-FBD645C934AA}"/>
                </a:ext>
              </a:extLst>
            </p:cNvPr>
            <p:cNvSpPr/>
            <p:nvPr/>
          </p:nvSpPr>
          <p:spPr>
            <a:xfrm>
              <a:off x="2569653" y="547741"/>
              <a:ext cx="151489" cy="44987"/>
            </a:xfrm>
            <a:custGeom>
              <a:avLst/>
              <a:gdLst>
                <a:gd name="connsiteX0" fmla="*/ 132 w 261256"/>
                <a:gd name="connsiteY0" fmla="*/ 43348 h 77584"/>
                <a:gd name="connsiteX1" fmla="*/ 31833 w 261256"/>
                <a:gd name="connsiteY1" fmla="*/ 12915 h 77584"/>
                <a:gd name="connsiteX2" fmla="*/ 211258 w 261256"/>
                <a:gd name="connsiteY2" fmla="*/ 15451 h 77584"/>
                <a:gd name="connsiteX3" fmla="*/ 256272 w 261256"/>
                <a:gd name="connsiteY3" fmla="*/ 38910 h 77584"/>
                <a:gd name="connsiteX4" fmla="*/ 260710 w 261256"/>
                <a:gd name="connsiteY4" fmla="*/ 77584 h 77584"/>
                <a:gd name="connsiteX5" fmla="*/ 132 w 261256"/>
                <a:gd name="connsiteY5" fmla="*/ 43348 h 7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256" h="77584">
                  <a:moveTo>
                    <a:pt x="132" y="43348"/>
                  </a:moveTo>
                  <a:cubicBezTo>
                    <a:pt x="-1770" y="28132"/>
                    <a:pt x="17250" y="17987"/>
                    <a:pt x="31833" y="12915"/>
                  </a:cubicBezTo>
                  <a:cubicBezTo>
                    <a:pt x="97770" y="-9275"/>
                    <a:pt x="171315" y="869"/>
                    <a:pt x="211258" y="15451"/>
                  </a:cubicBezTo>
                  <a:cubicBezTo>
                    <a:pt x="233448" y="22425"/>
                    <a:pt x="250566" y="26229"/>
                    <a:pt x="256272" y="38910"/>
                  </a:cubicBezTo>
                  <a:cubicBezTo>
                    <a:pt x="262612" y="59198"/>
                    <a:pt x="261344" y="59832"/>
                    <a:pt x="260710" y="77584"/>
                  </a:cubicBezTo>
                  <a:cubicBezTo>
                    <a:pt x="226474" y="26863"/>
                    <a:pt x="74311" y="-4203"/>
                    <a:pt x="132" y="43348"/>
                  </a:cubicBezTo>
                  <a:close/>
                </a:path>
              </a:pathLst>
            </a:custGeom>
            <a:solidFill>
              <a:srgbClr val="9EACC6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90">
              <a:extLst>
                <a:ext uri="{FF2B5EF4-FFF2-40B4-BE49-F238E27FC236}">
                  <a16:creationId xmlns:a16="http://schemas.microsoft.com/office/drawing/2014/main" id="{DDD14BA2-8D94-4A83-942E-A43D09251209}"/>
                </a:ext>
              </a:extLst>
            </p:cNvPr>
            <p:cNvSpPr/>
            <p:nvPr/>
          </p:nvSpPr>
          <p:spPr>
            <a:xfrm>
              <a:off x="2183809" y="1429427"/>
              <a:ext cx="133530" cy="173165"/>
            </a:xfrm>
            <a:custGeom>
              <a:avLst/>
              <a:gdLst>
                <a:gd name="connsiteX0" fmla="*/ 158979 w 230284"/>
                <a:gd name="connsiteY0" fmla="*/ 49 h 298637"/>
                <a:gd name="connsiteX1" fmla="*/ 214771 w 230284"/>
                <a:gd name="connsiteY1" fmla="*/ 85641 h 298637"/>
                <a:gd name="connsiteX2" fmla="*/ 227451 w 230284"/>
                <a:gd name="connsiteY2" fmla="*/ 147139 h 298637"/>
                <a:gd name="connsiteX3" fmla="*/ 228720 w 230284"/>
                <a:gd name="connsiteY3" fmla="*/ 211174 h 298637"/>
                <a:gd name="connsiteX4" fmla="*/ 214137 w 230284"/>
                <a:gd name="connsiteY4" fmla="*/ 236535 h 298637"/>
                <a:gd name="connsiteX5" fmla="*/ 190045 w 230284"/>
                <a:gd name="connsiteY5" fmla="*/ 216881 h 298637"/>
                <a:gd name="connsiteX6" fmla="*/ 177999 w 230284"/>
                <a:gd name="connsiteY6" fmla="*/ 161722 h 298637"/>
                <a:gd name="connsiteX7" fmla="*/ 156442 w 230284"/>
                <a:gd name="connsiteY7" fmla="*/ 131923 h 298637"/>
                <a:gd name="connsiteX8" fmla="*/ 139324 w 230284"/>
                <a:gd name="connsiteY8" fmla="*/ 164892 h 298637"/>
                <a:gd name="connsiteX9" fmla="*/ 166587 w 230284"/>
                <a:gd name="connsiteY9" fmla="*/ 212442 h 298637"/>
                <a:gd name="connsiteX10" fmla="*/ 177999 w 230284"/>
                <a:gd name="connsiteY10" fmla="*/ 233365 h 298637"/>
                <a:gd name="connsiteX11" fmla="*/ 165319 w 230284"/>
                <a:gd name="connsiteY11" fmla="*/ 246045 h 298637"/>
                <a:gd name="connsiteX12" fmla="*/ 169123 w 230284"/>
                <a:gd name="connsiteY12" fmla="*/ 273307 h 298637"/>
                <a:gd name="connsiteX13" fmla="*/ 172927 w 230284"/>
                <a:gd name="connsiteY13" fmla="*/ 294864 h 298637"/>
                <a:gd name="connsiteX14" fmla="*/ 147566 w 230284"/>
                <a:gd name="connsiteY14" fmla="*/ 291060 h 298637"/>
                <a:gd name="connsiteX15" fmla="*/ 67047 w 230284"/>
                <a:gd name="connsiteY15" fmla="*/ 237803 h 298637"/>
                <a:gd name="connsiteX16" fmla="*/ 4914 w 230284"/>
                <a:gd name="connsiteY16" fmla="*/ 79300 h 298637"/>
                <a:gd name="connsiteX17" fmla="*/ 17594 w 230284"/>
                <a:gd name="connsiteY17" fmla="*/ 4487 h 298637"/>
                <a:gd name="connsiteX18" fmla="*/ 158979 w 230284"/>
                <a:gd name="connsiteY18" fmla="*/ 49 h 29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284" h="298637">
                  <a:moveTo>
                    <a:pt x="158979" y="49"/>
                  </a:moveTo>
                  <a:cubicBezTo>
                    <a:pt x="175463" y="7657"/>
                    <a:pt x="211601" y="59646"/>
                    <a:pt x="214771" y="85641"/>
                  </a:cubicBezTo>
                  <a:cubicBezTo>
                    <a:pt x="226818" y="126217"/>
                    <a:pt x="223013" y="119243"/>
                    <a:pt x="227451" y="147139"/>
                  </a:cubicBezTo>
                  <a:cubicBezTo>
                    <a:pt x="230621" y="164892"/>
                    <a:pt x="231255" y="193422"/>
                    <a:pt x="228720" y="211174"/>
                  </a:cubicBezTo>
                  <a:cubicBezTo>
                    <a:pt x="227451" y="221953"/>
                    <a:pt x="226183" y="233999"/>
                    <a:pt x="214137" y="236535"/>
                  </a:cubicBezTo>
                  <a:cubicBezTo>
                    <a:pt x="200189" y="239071"/>
                    <a:pt x="194483" y="227659"/>
                    <a:pt x="190045" y="216881"/>
                  </a:cubicBezTo>
                  <a:cubicBezTo>
                    <a:pt x="183705" y="199128"/>
                    <a:pt x="177365" y="181376"/>
                    <a:pt x="177999" y="161722"/>
                  </a:cubicBezTo>
                  <a:cubicBezTo>
                    <a:pt x="178633" y="147139"/>
                    <a:pt x="179267" y="130655"/>
                    <a:pt x="156442" y="131923"/>
                  </a:cubicBezTo>
                  <a:cubicBezTo>
                    <a:pt x="132350" y="133191"/>
                    <a:pt x="139324" y="150944"/>
                    <a:pt x="139324" y="164892"/>
                  </a:cubicBezTo>
                  <a:cubicBezTo>
                    <a:pt x="139324" y="185814"/>
                    <a:pt x="142494" y="204834"/>
                    <a:pt x="166587" y="212442"/>
                  </a:cubicBezTo>
                  <a:cubicBezTo>
                    <a:pt x="174829" y="215612"/>
                    <a:pt x="177999" y="223855"/>
                    <a:pt x="177999" y="233365"/>
                  </a:cubicBezTo>
                  <a:cubicBezTo>
                    <a:pt x="176731" y="240973"/>
                    <a:pt x="172927" y="245411"/>
                    <a:pt x="165319" y="246045"/>
                  </a:cubicBezTo>
                  <a:cubicBezTo>
                    <a:pt x="153272" y="256823"/>
                    <a:pt x="166587" y="264431"/>
                    <a:pt x="169123" y="273307"/>
                  </a:cubicBezTo>
                  <a:cubicBezTo>
                    <a:pt x="171024" y="280916"/>
                    <a:pt x="182437" y="287890"/>
                    <a:pt x="172927" y="294864"/>
                  </a:cubicBezTo>
                  <a:cubicBezTo>
                    <a:pt x="164684" y="301204"/>
                    <a:pt x="151370" y="299302"/>
                    <a:pt x="147566" y="291060"/>
                  </a:cubicBezTo>
                  <a:cubicBezTo>
                    <a:pt x="131082" y="256823"/>
                    <a:pt x="97480" y="251117"/>
                    <a:pt x="67047" y="237803"/>
                  </a:cubicBezTo>
                  <a:cubicBezTo>
                    <a:pt x="-792" y="208638"/>
                    <a:pt x="-7132" y="143335"/>
                    <a:pt x="4914" y="79300"/>
                  </a:cubicBezTo>
                  <a:cubicBezTo>
                    <a:pt x="5548" y="74228"/>
                    <a:pt x="14424" y="26678"/>
                    <a:pt x="17594" y="4487"/>
                  </a:cubicBezTo>
                  <a:cubicBezTo>
                    <a:pt x="65779" y="5121"/>
                    <a:pt x="110160" y="-585"/>
                    <a:pt x="158979" y="49"/>
                  </a:cubicBezTo>
                  <a:close/>
                </a:path>
              </a:pathLst>
            </a:custGeom>
            <a:solidFill>
              <a:srgbClr val="FBDDAC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91">
              <a:extLst>
                <a:ext uri="{FF2B5EF4-FFF2-40B4-BE49-F238E27FC236}">
                  <a16:creationId xmlns:a16="http://schemas.microsoft.com/office/drawing/2014/main" id="{4F34B73B-BC9C-4844-B59E-F9C9B95BF022}"/>
                </a:ext>
              </a:extLst>
            </p:cNvPr>
            <p:cNvSpPr/>
            <p:nvPr/>
          </p:nvSpPr>
          <p:spPr>
            <a:xfrm>
              <a:off x="2456632" y="2378679"/>
              <a:ext cx="124968" cy="273685"/>
            </a:xfrm>
            <a:custGeom>
              <a:avLst/>
              <a:gdLst>
                <a:gd name="connsiteX0" fmla="*/ 123404 w 215517"/>
                <a:gd name="connsiteY0" fmla="*/ 459657 h 471992"/>
                <a:gd name="connsiteX1" fmla="*/ 169686 w 215517"/>
                <a:gd name="connsiteY1" fmla="*/ 441270 h 471992"/>
                <a:gd name="connsiteX2" fmla="*/ 210263 w 215517"/>
                <a:gd name="connsiteY2" fmla="*/ 315103 h 471992"/>
                <a:gd name="connsiteX3" fmla="*/ 209629 w 215517"/>
                <a:gd name="connsiteY3" fmla="*/ 290376 h 471992"/>
                <a:gd name="connsiteX4" fmla="*/ 195047 w 215517"/>
                <a:gd name="connsiteY4" fmla="*/ 262480 h 471992"/>
                <a:gd name="connsiteX5" fmla="*/ 158274 w 215517"/>
                <a:gd name="connsiteY5" fmla="*/ 0 h 471992"/>
                <a:gd name="connsiteX6" fmla="*/ 152569 w 215517"/>
                <a:gd name="connsiteY6" fmla="*/ 634 h 471992"/>
                <a:gd name="connsiteX7" fmla="*/ 53029 w 215517"/>
                <a:gd name="connsiteY7" fmla="*/ 276428 h 471992"/>
                <a:gd name="connsiteX8" fmla="*/ 25132 w 215517"/>
                <a:gd name="connsiteY8" fmla="*/ 291644 h 471992"/>
                <a:gd name="connsiteX9" fmla="*/ 2942 w 215517"/>
                <a:gd name="connsiteY9" fmla="*/ 288474 h 471992"/>
                <a:gd name="connsiteX10" fmla="*/ 4210 w 215517"/>
                <a:gd name="connsiteY10" fmla="*/ 312567 h 471992"/>
                <a:gd name="connsiteX11" fmla="*/ 123404 w 215517"/>
                <a:gd name="connsiteY11" fmla="*/ 459657 h 47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517" h="471992">
                  <a:moveTo>
                    <a:pt x="123404" y="459657"/>
                  </a:moveTo>
                  <a:cubicBezTo>
                    <a:pt x="155104" y="479945"/>
                    <a:pt x="159542" y="476141"/>
                    <a:pt x="169686" y="441270"/>
                  </a:cubicBezTo>
                  <a:cubicBezTo>
                    <a:pt x="182367" y="398792"/>
                    <a:pt x="196949" y="357581"/>
                    <a:pt x="210263" y="315103"/>
                  </a:cubicBezTo>
                  <a:cubicBezTo>
                    <a:pt x="212799" y="306861"/>
                    <a:pt x="221041" y="294181"/>
                    <a:pt x="209629" y="290376"/>
                  </a:cubicBezTo>
                  <a:cubicBezTo>
                    <a:pt x="193779" y="284670"/>
                    <a:pt x="196949" y="272624"/>
                    <a:pt x="195047" y="262480"/>
                  </a:cubicBezTo>
                  <a:cubicBezTo>
                    <a:pt x="182367" y="174986"/>
                    <a:pt x="170321" y="87493"/>
                    <a:pt x="158274" y="0"/>
                  </a:cubicBezTo>
                  <a:cubicBezTo>
                    <a:pt x="156372" y="0"/>
                    <a:pt x="154470" y="0"/>
                    <a:pt x="152569" y="634"/>
                  </a:cubicBezTo>
                  <a:cubicBezTo>
                    <a:pt x="118966" y="92565"/>
                    <a:pt x="85363" y="183863"/>
                    <a:pt x="53029" y="276428"/>
                  </a:cubicBezTo>
                  <a:cubicBezTo>
                    <a:pt x="47323" y="292278"/>
                    <a:pt x="42885" y="301154"/>
                    <a:pt x="25132" y="291644"/>
                  </a:cubicBezTo>
                  <a:cubicBezTo>
                    <a:pt x="18792" y="288474"/>
                    <a:pt x="9916" y="280232"/>
                    <a:pt x="2942" y="288474"/>
                  </a:cubicBezTo>
                  <a:cubicBezTo>
                    <a:pt x="-2764" y="295448"/>
                    <a:pt x="1040" y="304958"/>
                    <a:pt x="4210" y="312567"/>
                  </a:cubicBezTo>
                  <a:cubicBezTo>
                    <a:pt x="28937" y="373432"/>
                    <a:pt x="67611" y="424152"/>
                    <a:pt x="123404" y="459657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92">
              <a:extLst>
                <a:ext uri="{FF2B5EF4-FFF2-40B4-BE49-F238E27FC236}">
                  <a16:creationId xmlns:a16="http://schemas.microsoft.com/office/drawing/2014/main" id="{DE153F00-FEE7-492A-8485-3F513F3E500F}"/>
                </a:ext>
              </a:extLst>
            </p:cNvPr>
            <p:cNvSpPr/>
            <p:nvPr/>
          </p:nvSpPr>
          <p:spPr>
            <a:xfrm>
              <a:off x="2882584" y="2636755"/>
              <a:ext cx="8822" cy="1470"/>
            </a:xfrm>
            <a:custGeom>
              <a:avLst/>
              <a:gdLst>
                <a:gd name="connsiteX0" fmla="*/ 15216 w 15215"/>
                <a:gd name="connsiteY0" fmla="*/ 0 h 2535"/>
                <a:gd name="connsiteX1" fmla="*/ 0 w 15215"/>
                <a:gd name="connsiteY1" fmla="*/ 2536 h 2535"/>
                <a:gd name="connsiteX2" fmla="*/ 15216 w 15215"/>
                <a:gd name="connsiteY2" fmla="*/ 0 h 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15" h="2535">
                  <a:moveTo>
                    <a:pt x="15216" y="0"/>
                  </a:moveTo>
                  <a:lnTo>
                    <a:pt x="0" y="2536"/>
                  </a:lnTo>
                  <a:cubicBezTo>
                    <a:pt x="5072" y="2536"/>
                    <a:pt x="10144" y="634"/>
                    <a:pt x="15216" y="0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93">
              <a:extLst>
                <a:ext uri="{FF2B5EF4-FFF2-40B4-BE49-F238E27FC236}">
                  <a16:creationId xmlns:a16="http://schemas.microsoft.com/office/drawing/2014/main" id="{B5A2566B-E739-4647-A5FA-01E86216EFBA}"/>
                </a:ext>
              </a:extLst>
            </p:cNvPr>
            <p:cNvSpPr/>
            <p:nvPr/>
          </p:nvSpPr>
          <p:spPr>
            <a:xfrm>
              <a:off x="2665682" y="2657315"/>
              <a:ext cx="41175" cy="12960"/>
            </a:xfrm>
            <a:custGeom>
              <a:avLst/>
              <a:gdLst>
                <a:gd name="connsiteX0" fmla="*/ 12680 w 71009"/>
                <a:gd name="connsiteY0" fmla="*/ 22238 h 22350"/>
                <a:gd name="connsiteX1" fmla="*/ 70375 w 71009"/>
                <a:gd name="connsiteY1" fmla="*/ 15264 h 22350"/>
                <a:gd name="connsiteX2" fmla="*/ 71009 w 71009"/>
                <a:gd name="connsiteY2" fmla="*/ 8924 h 22350"/>
                <a:gd name="connsiteX3" fmla="*/ 10778 w 71009"/>
                <a:gd name="connsiteY3" fmla="*/ 48 h 22350"/>
                <a:gd name="connsiteX4" fmla="*/ 0 w 71009"/>
                <a:gd name="connsiteY4" fmla="*/ 12728 h 22350"/>
                <a:gd name="connsiteX5" fmla="*/ 12680 w 71009"/>
                <a:gd name="connsiteY5" fmla="*/ 22238 h 2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009" h="22350">
                  <a:moveTo>
                    <a:pt x="12680" y="22238"/>
                  </a:moveTo>
                  <a:cubicBezTo>
                    <a:pt x="31700" y="19703"/>
                    <a:pt x="51355" y="17166"/>
                    <a:pt x="70375" y="15264"/>
                  </a:cubicBezTo>
                  <a:cubicBezTo>
                    <a:pt x="70375" y="13363"/>
                    <a:pt x="70375" y="11460"/>
                    <a:pt x="71009" y="8924"/>
                  </a:cubicBezTo>
                  <a:cubicBezTo>
                    <a:pt x="50721" y="5754"/>
                    <a:pt x="31066" y="2584"/>
                    <a:pt x="10778" y="48"/>
                  </a:cubicBezTo>
                  <a:cubicBezTo>
                    <a:pt x="3170" y="-586"/>
                    <a:pt x="0" y="5120"/>
                    <a:pt x="0" y="12728"/>
                  </a:cubicBezTo>
                  <a:cubicBezTo>
                    <a:pt x="0" y="20970"/>
                    <a:pt x="5706" y="22873"/>
                    <a:pt x="12680" y="2223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94">
              <a:extLst>
                <a:ext uri="{FF2B5EF4-FFF2-40B4-BE49-F238E27FC236}">
                  <a16:creationId xmlns:a16="http://schemas.microsoft.com/office/drawing/2014/main" id="{773A2AC3-6CED-4FC1-8766-325D636EA28E}"/>
                </a:ext>
              </a:extLst>
            </p:cNvPr>
            <p:cNvSpPr/>
            <p:nvPr/>
          </p:nvSpPr>
          <p:spPr>
            <a:xfrm>
              <a:off x="2337388" y="2687489"/>
              <a:ext cx="57350" cy="735"/>
            </a:xfrm>
            <a:custGeom>
              <a:avLst/>
              <a:gdLst>
                <a:gd name="connsiteX0" fmla="*/ 63401 w 98905"/>
                <a:gd name="connsiteY0" fmla="*/ 1268 h 1268"/>
                <a:gd name="connsiteX1" fmla="*/ 98905 w 98905"/>
                <a:gd name="connsiteY1" fmla="*/ 0 h 1268"/>
                <a:gd name="connsiteX2" fmla="*/ 0 w 98905"/>
                <a:gd name="connsiteY2" fmla="*/ 1268 h 1268"/>
                <a:gd name="connsiteX3" fmla="*/ 63401 w 98905"/>
                <a:gd name="connsiteY3" fmla="*/ 1268 h 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05" h="1268">
                  <a:moveTo>
                    <a:pt x="63401" y="1268"/>
                  </a:moveTo>
                  <a:cubicBezTo>
                    <a:pt x="74179" y="1268"/>
                    <a:pt x="84957" y="634"/>
                    <a:pt x="98905" y="0"/>
                  </a:cubicBezTo>
                  <a:lnTo>
                    <a:pt x="0" y="1268"/>
                  </a:lnTo>
                  <a:cubicBezTo>
                    <a:pt x="20922" y="1268"/>
                    <a:pt x="41844" y="1268"/>
                    <a:pt x="63401" y="126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95">
              <a:extLst>
                <a:ext uri="{FF2B5EF4-FFF2-40B4-BE49-F238E27FC236}">
                  <a16:creationId xmlns:a16="http://schemas.microsoft.com/office/drawing/2014/main" id="{F9AC39AB-18D5-4A0B-A444-1FD4B02197B6}"/>
                </a:ext>
              </a:extLst>
            </p:cNvPr>
            <p:cNvSpPr/>
            <p:nvPr/>
          </p:nvSpPr>
          <p:spPr>
            <a:xfrm>
              <a:off x="2158202" y="555135"/>
              <a:ext cx="918093" cy="2145575"/>
            </a:xfrm>
            <a:custGeom>
              <a:avLst/>
              <a:gdLst>
                <a:gd name="connsiteX0" fmla="*/ 1577675 w 1583326"/>
                <a:gd name="connsiteY0" fmla="*/ 1482478 h 3700220"/>
                <a:gd name="connsiteX1" fmla="*/ 1473697 w 1583326"/>
                <a:gd name="connsiteY1" fmla="*/ 1022821 h 3700220"/>
                <a:gd name="connsiteX2" fmla="*/ 1300613 w 1583326"/>
                <a:gd name="connsiteY2" fmla="*/ 258206 h 3700220"/>
                <a:gd name="connsiteX3" fmla="*/ 1267010 w 1583326"/>
                <a:gd name="connsiteY3" fmla="*/ 218897 h 3700220"/>
                <a:gd name="connsiteX4" fmla="*/ 1081880 w 1583326"/>
                <a:gd name="connsiteY4" fmla="*/ 146620 h 3700220"/>
                <a:gd name="connsiteX5" fmla="*/ 970294 w 1583326"/>
                <a:gd name="connsiteY5" fmla="*/ 64199 h 3700220"/>
                <a:gd name="connsiteX6" fmla="*/ 946202 w 1583326"/>
                <a:gd name="connsiteY6" fmla="*/ 36303 h 3700220"/>
                <a:gd name="connsiteX7" fmla="*/ 724298 w 1583326"/>
                <a:gd name="connsiteY7" fmla="*/ 19185 h 3700220"/>
                <a:gd name="connsiteX8" fmla="*/ 692598 w 1583326"/>
                <a:gd name="connsiteY8" fmla="*/ 48349 h 3700220"/>
                <a:gd name="connsiteX9" fmla="*/ 646315 w 1583326"/>
                <a:gd name="connsiteY9" fmla="*/ 93364 h 3700220"/>
                <a:gd name="connsiteX10" fmla="*/ 622857 w 1583326"/>
                <a:gd name="connsiteY10" fmla="*/ 109214 h 3700220"/>
                <a:gd name="connsiteX11" fmla="*/ 476401 w 1583326"/>
                <a:gd name="connsiteY11" fmla="*/ 173883 h 3700220"/>
                <a:gd name="connsiteX12" fmla="*/ 353403 w 1583326"/>
                <a:gd name="connsiteY12" fmla="*/ 228408 h 3700220"/>
                <a:gd name="connsiteX13" fmla="*/ 315996 w 1583326"/>
                <a:gd name="connsiteY13" fmla="*/ 274056 h 3700220"/>
                <a:gd name="connsiteX14" fmla="*/ 273518 w 1583326"/>
                <a:gd name="connsiteY14" fmla="*/ 417976 h 3700220"/>
                <a:gd name="connsiteX15" fmla="*/ 177148 w 1583326"/>
                <a:gd name="connsiteY15" fmla="*/ 612617 h 3700220"/>
                <a:gd name="connsiteX16" fmla="*/ 114381 w 1583326"/>
                <a:gd name="connsiteY16" fmla="*/ 752733 h 3700220"/>
                <a:gd name="connsiteX17" fmla="*/ 37032 w 1583326"/>
                <a:gd name="connsiteY17" fmla="*/ 950544 h 3700220"/>
                <a:gd name="connsiteX18" fmla="*/ 30058 w 1583326"/>
                <a:gd name="connsiteY18" fmla="*/ 1046914 h 3700220"/>
                <a:gd name="connsiteX19" fmla="*/ 16744 w 1583326"/>
                <a:gd name="connsiteY19" fmla="*/ 1232678 h 3700220"/>
                <a:gd name="connsiteX20" fmla="*/ 260 w 1583326"/>
                <a:gd name="connsiteY20" fmla="*/ 1474870 h 3700220"/>
                <a:gd name="connsiteX21" fmla="*/ 35130 w 1583326"/>
                <a:gd name="connsiteY21" fmla="*/ 1516081 h 3700220"/>
                <a:gd name="connsiteX22" fmla="*/ 208215 w 1583326"/>
                <a:gd name="connsiteY22" fmla="*/ 1514179 h 3700220"/>
                <a:gd name="connsiteX23" fmla="*/ 227235 w 1583326"/>
                <a:gd name="connsiteY23" fmla="*/ 1464092 h 3700220"/>
                <a:gd name="connsiteX24" fmla="*/ 227869 w 1583326"/>
                <a:gd name="connsiteY24" fmla="*/ 1188298 h 3700220"/>
                <a:gd name="connsiteX25" fmla="*/ 283028 w 1583326"/>
                <a:gd name="connsiteY25" fmla="*/ 935328 h 3700220"/>
                <a:gd name="connsiteX26" fmla="*/ 341990 w 1583326"/>
                <a:gd name="connsiteY26" fmla="*/ 852273 h 3700220"/>
                <a:gd name="connsiteX27" fmla="*/ 244353 w 1583326"/>
                <a:gd name="connsiteY27" fmla="*/ 1533199 h 3700220"/>
                <a:gd name="connsiteX28" fmla="*/ 236745 w 1583326"/>
                <a:gd name="connsiteY28" fmla="*/ 1589626 h 3700220"/>
                <a:gd name="connsiteX29" fmla="*/ 279858 w 1583326"/>
                <a:gd name="connsiteY29" fmla="*/ 1674583 h 3700220"/>
                <a:gd name="connsiteX30" fmla="*/ 499225 w 1583326"/>
                <a:gd name="connsiteY30" fmla="*/ 1706918 h 3700220"/>
                <a:gd name="connsiteX31" fmla="*/ 532193 w 1583326"/>
                <a:gd name="connsiteY31" fmla="*/ 1734180 h 3700220"/>
                <a:gd name="connsiteX32" fmla="*/ 570868 w 1583326"/>
                <a:gd name="connsiteY32" fmla="*/ 1937063 h 3700220"/>
                <a:gd name="connsiteX33" fmla="*/ 626661 w 1583326"/>
                <a:gd name="connsiteY33" fmla="*/ 2262944 h 3700220"/>
                <a:gd name="connsiteX34" fmla="*/ 631099 w 1583326"/>
                <a:gd name="connsiteY34" fmla="*/ 2481677 h 3700220"/>
                <a:gd name="connsiteX35" fmla="*/ 624125 w 1583326"/>
                <a:gd name="connsiteY35" fmla="*/ 2512109 h 3700220"/>
                <a:gd name="connsiteX36" fmla="*/ 413634 w 1583326"/>
                <a:gd name="connsiteY36" fmla="*/ 3006637 h 3700220"/>
                <a:gd name="connsiteX37" fmla="*/ 277322 w 1583326"/>
                <a:gd name="connsiteY37" fmla="*/ 3338857 h 3700220"/>
                <a:gd name="connsiteX38" fmla="*/ 243719 w 1583326"/>
                <a:gd name="connsiteY38" fmla="*/ 3371826 h 3700220"/>
                <a:gd name="connsiteX39" fmla="*/ 215189 w 1583326"/>
                <a:gd name="connsiteY39" fmla="*/ 3390212 h 3700220"/>
                <a:gd name="connsiteX40" fmla="*/ 139742 w 1583326"/>
                <a:gd name="connsiteY40" fmla="*/ 3543643 h 3700220"/>
                <a:gd name="connsiteX41" fmla="*/ 149886 w 1583326"/>
                <a:gd name="connsiteY41" fmla="*/ 3569003 h 3700220"/>
                <a:gd name="connsiteX42" fmla="*/ 272884 w 1583326"/>
                <a:gd name="connsiteY42" fmla="*/ 3618456 h 3700220"/>
                <a:gd name="connsiteX43" fmla="*/ 361645 w 1583326"/>
                <a:gd name="connsiteY43" fmla="*/ 3636842 h 3700220"/>
                <a:gd name="connsiteX44" fmla="*/ 428216 w 1583326"/>
                <a:gd name="connsiteY44" fmla="*/ 3677419 h 3700220"/>
                <a:gd name="connsiteX45" fmla="*/ 514441 w 1583326"/>
                <a:gd name="connsiteY45" fmla="*/ 3696439 h 3700220"/>
                <a:gd name="connsiteX46" fmla="*/ 659629 w 1583326"/>
                <a:gd name="connsiteY46" fmla="*/ 3678687 h 3700220"/>
                <a:gd name="connsiteX47" fmla="*/ 668505 w 1583326"/>
                <a:gd name="connsiteY47" fmla="*/ 3629868 h 3700220"/>
                <a:gd name="connsiteX48" fmla="*/ 638073 w 1583326"/>
                <a:gd name="connsiteY48" fmla="*/ 3605776 h 3700220"/>
                <a:gd name="connsiteX49" fmla="*/ 518879 w 1583326"/>
                <a:gd name="connsiteY49" fmla="*/ 3458685 h 3700220"/>
                <a:gd name="connsiteX50" fmla="*/ 517611 w 1583326"/>
                <a:gd name="connsiteY50" fmla="*/ 3434593 h 3700220"/>
                <a:gd name="connsiteX51" fmla="*/ 539801 w 1583326"/>
                <a:gd name="connsiteY51" fmla="*/ 3437763 h 3700220"/>
                <a:gd name="connsiteX52" fmla="*/ 567698 w 1583326"/>
                <a:gd name="connsiteY52" fmla="*/ 3422547 h 3700220"/>
                <a:gd name="connsiteX53" fmla="*/ 667238 w 1583326"/>
                <a:gd name="connsiteY53" fmla="*/ 3146753 h 3700220"/>
                <a:gd name="connsiteX54" fmla="*/ 672943 w 1583326"/>
                <a:gd name="connsiteY54" fmla="*/ 3146119 h 3700220"/>
                <a:gd name="connsiteX55" fmla="*/ 709716 w 1583326"/>
                <a:gd name="connsiteY55" fmla="*/ 3408598 h 3700220"/>
                <a:gd name="connsiteX56" fmla="*/ 724298 w 1583326"/>
                <a:gd name="connsiteY56" fmla="*/ 3436495 h 3700220"/>
                <a:gd name="connsiteX57" fmla="*/ 724932 w 1583326"/>
                <a:gd name="connsiteY57" fmla="*/ 3461221 h 3700220"/>
                <a:gd name="connsiteX58" fmla="*/ 684356 w 1583326"/>
                <a:gd name="connsiteY58" fmla="*/ 3587389 h 3700220"/>
                <a:gd name="connsiteX59" fmla="*/ 754097 w 1583326"/>
                <a:gd name="connsiteY59" fmla="*/ 3630502 h 3700220"/>
                <a:gd name="connsiteX60" fmla="*/ 838420 w 1583326"/>
                <a:gd name="connsiteY60" fmla="*/ 3638110 h 3700220"/>
                <a:gd name="connsiteX61" fmla="*/ 884703 w 1583326"/>
                <a:gd name="connsiteY61" fmla="*/ 3617821 h 3700220"/>
                <a:gd name="connsiteX62" fmla="*/ 946836 w 1583326"/>
                <a:gd name="connsiteY62" fmla="*/ 3635574 h 3700220"/>
                <a:gd name="connsiteX63" fmla="*/ 1230872 w 1583326"/>
                <a:gd name="connsiteY63" fmla="*/ 3603239 h 3700220"/>
                <a:gd name="connsiteX64" fmla="*/ 1241650 w 1583326"/>
                <a:gd name="connsiteY64" fmla="*/ 3574709 h 3700220"/>
                <a:gd name="connsiteX65" fmla="*/ 1186491 w 1583326"/>
                <a:gd name="connsiteY65" fmla="*/ 3523354 h 3700220"/>
                <a:gd name="connsiteX66" fmla="*/ 1088220 w 1583326"/>
                <a:gd name="connsiteY66" fmla="*/ 3507504 h 3700220"/>
                <a:gd name="connsiteX67" fmla="*/ 979170 w 1583326"/>
                <a:gd name="connsiteY67" fmla="*/ 3426351 h 3700220"/>
                <a:gd name="connsiteX68" fmla="*/ 969026 w 1583326"/>
                <a:gd name="connsiteY68" fmla="*/ 3400991 h 3700220"/>
                <a:gd name="connsiteX69" fmla="*/ 921475 w 1583326"/>
                <a:gd name="connsiteY69" fmla="*/ 3142949 h 3700220"/>
                <a:gd name="connsiteX70" fmla="*/ 910063 w 1583326"/>
                <a:gd name="connsiteY70" fmla="*/ 3058626 h 3700220"/>
                <a:gd name="connsiteX71" fmla="*/ 946836 w 1583326"/>
                <a:gd name="connsiteY71" fmla="*/ 2600871 h 3700220"/>
                <a:gd name="connsiteX72" fmla="*/ 992484 w 1583326"/>
                <a:gd name="connsiteY72" fmla="*/ 2366921 h 3700220"/>
                <a:gd name="connsiteX73" fmla="*/ 1176981 w 1583326"/>
                <a:gd name="connsiteY73" fmla="*/ 1760808 h 3700220"/>
                <a:gd name="connsiteX74" fmla="*/ 1223264 w 1583326"/>
                <a:gd name="connsiteY74" fmla="*/ 1714525 h 3700220"/>
                <a:gd name="connsiteX75" fmla="*/ 1250526 w 1583326"/>
                <a:gd name="connsiteY75" fmla="*/ 1680923 h 3700220"/>
                <a:gd name="connsiteX76" fmla="*/ 1213753 w 1583326"/>
                <a:gd name="connsiteY76" fmla="*/ 1153427 h 3700220"/>
                <a:gd name="connsiteX77" fmla="*/ 1203609 w 1583326"/>
                <a:gd name="connsiteY77" fmla="*/ 986683 h 3700220"/>
                <a:gd name="connsiteX78" fmla="*/ 1426781 w 1583326"/>
                <a:gd name="connsiteY78" fmla="*/ 1562363 h 3700220"/>
                <a:gd name="connsiteX79" fmla="*/ 1454043 w 1583326"/>
                <a:gd name="connsiteY79" fmla="*/ 1592162 h 3700220"/>
                <a:gd name="connsiteX80" fmla="*/ 1579577 w 1583326"/>
                <a:gd name="connsiteY80" fmla="*/ 1530029 h 3700220"/>
                <a:gd name="connsiteX81" fmla="*/ 1577675 w 1583326"/>
                <a:gd name="connsiteY81" fmla="*/ 1482478 h 3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83326" h="3700220">
                  <a:moveTo>
                    <a:pt x="1577675" y="1482478"/>
                  </a:moveTo>
                  <a:cubicBezTo>
                    <a:pt x="1543438" y="1329048"/>
                    <a:pt x="1508568" y="1176252"/>
                    <a:pt x="1473697" y="1022821"/>
                  </a:cubicBezTo>
                  <a:cubicBezTo>
                    <a:pt x="1416003" y="767950"/>
                    <a:pt x="1357674" y="513078"/>
                    <a:pt x="1300613" y="258206"/>
                  </a:cubicBezTo>
                  <a:cubicBezTo>
                    <a:pt x="1295541" y="236016"/>
                    <a:pt x="1286031" y="226506"/>
                    <a:pt x="1267010" y="218897"/>
                  </a:cubicBezTo>
                  <a:cubicBezTo>
                    <a:pt x="1204877" y="195439"/>
                    <a:pt x="1143378" y="170079"/>
                    <a:pt x="1081880" y="146620"/>
                  </a:cubicBezTo>
                  <a:cubicBezTo>
                    <a:pt x="1036865" y="129502"/>
                    <a:pt x="990582" y="114920"/>
                    <a:pt x="970294" y="64199"/>
                  </a:cubicBezTo>
                  <a:cubicBezTo>
                    <a:pt x="963954" y="52787"/>
                    <a:pt x="958248" y="41375"/>
                    <a:pt x="946202" y="36303"/>
                  </a:cubicBezTo>
                  <a:cubicBezTo>
                    <a:pt x="873924" y="6504"/>
                    <a:pt x="801647" y="-18856"/>
                    <a:pt x="724298" y="19185"/>
                  </a:cubicBezTo>
                  <a:cubicBezTo>
                    <a:pt x="710350" y="25525"/>
                    <a:pt x="702108" y="37571"/>
                    <a:pt x="692598" y="48349"/>
                  </a:cubicBezTo>
                  <a:cubicBezTo>
                    <a:pt x="678015" y="64199"/>
                    <a:pt x="667871" y="85121"/>
                    <a:pt x="646315" y="93364"/>
                  </a:cubicBezTo>
                  <a:cubicBezTo>
                    <a:pt x="637439" y="96534"/>
                    <a:pt x="632367" y="106044"/>
                    <a:pt x="622857" y="109214"/>
                  </a:cubicBezTo>
                  <a:cubicBezTo>
                    <a:pt x="572136" y="126332"/>
                    <a:pt x="524585" y="150424"/>
                    <a:pt x="476401" y="173883"/>
                  </a:cubicBezTo>
                  <a:cubicBezTo>
                    <a:pt x="436458" y="193537"/>
                    <a:pt x="393345" y="208119"/>
                    <a:pt x="353403" y="228408"/>
                  </a:cubicBezTo>
                  <a:cubicBezTo>
                    <a:pt x="333748" y="238552"/>
                    <a:pt x="322336" y="249964"/>
                    <a:pt x="315996" y="274056"/>
                  </a:cubicBezTo>
                  <a:cubicBezTo>
                    <a:pt x="303950" y="322241"/>
                    <a:pt x="293172" y="371060"/>
                    <a:pt x="273518" y="417976"/>
                  </a:cubicBezTo>
                  <a:cubicBezTo>
                    <a:pt x="245621" y="485181"/>
                    <a:pt x="206947" y="546680"/>
                    <a:pt x="177148" y="612617"/>
                  </a:cubicBezTo>
                  <a:cubicBezTo>
                    <a:pt x="156226" y="658900"/>
                    <a:pt x="139107" y="707719"/>
                    <a:pt x="114381" y="752733"/>
                  </a:cubicBezTo>
                  <a:cubicBezTo>
                    <a:pt x="80779" y="814866"/>
                    <a:pt x="44640" y="877633"/>
                    <a:pt x="37032" y="950544"/>
                  </a:cubicBezTo>
                  <a:cubicBezTo>
                    <a:pt x="33862" y="982245"/>
                    <a:pt x="33228" y="1014579"/>
                    <a:pt x="30058" y="1046914"/>
                  </a:cubicBezTo>
                  <a:cubicBezTo>
                    <a:pt x="24352" y="1108413"/>
                    <a:pt x="20548" y="1170546"/>
                    <a:pt x="16744" y="1232678"/>
                  </a:cubicBezTo>
                  <a:cubicBezTo>
                    <a:pt x="11672" y="1313198"/>
                    <a:pt x="5332" y="1394351"/>
                    <a:pt x="260" y="1474870"/>
                  </a:cubicBezTo>
                  <a:cubicBezTo>
                    <a:pt x="-1642" y="1503400"/>
                    <a:pt x="6600" y="1512911"/>
                    <a:pt x="35130" y="1516081"/>
                  </a:cubicBezTo>
                  <a:cubicBezTo>
                    <a:pt x="44640" y="1516715"/>
                    <a:pt x="160030" y="1526225"/>
                    <a:pt x="208215" y="1514179"/>
                  </a:cubicBezTo>
                  <a:cubicBezTo>
                    <a:pt x="229137" y="1502766"/>
                    <a:pt x="226601" y="1482478"/>
                    <a:pt x="227235" y="1464092"/>
                  </a:cubicBezTo>
                  <a:cubicBezTo>
                    <a:pt x="227869" y="1372160"/>
                    <a:pt x="227235" y="1280229"/>
                    <a:pt x="227869" y="1188298"/>
                  </a:cubicBezTo>
                  <a:cubicBezTo>
                    <a:pt x="228503" y="1107145"/>
                    <a:pt x="236111" y="1005069"/>
                    <a:pt x="283028" y="935328"/>
                  </a:cubicBezTo>
                  <a:cubicBezTo>
                    <a:pt x="306486" y="900458"/>
                    <a:pt x="321068" y="881437"/>
                    <a:pt x="341990" y="852273"/>
                  </a:cubicBezTo>
                  <a:cubicBezTo>
                    <a:pt x="309656" y="1075444"/>
                    <a:pt x="276688" y="1304322"/>
                    <a:pt x="244353" y="1533199"/>
                  </a:cubicBezTo>
                  <a:cubicBezTo>
                    <a:pt x="240549" y="1551585"/>
                    <a:pt x="238647" y="1570605"/>
                    <a:pt x="236745" y="1589626"/>
                  </a:cubicBezTo>
                  <a:cubicBezTo>
                    <a:pt x="229771" y="1644784"/>
                    <a:pt x="232307" y="1649223"/>
                    <a:pt x="279858" y="1674583"/>
                  </a:cubicBezTo>
                  <a:cubicBezTo>
                    <a:pt x="350867" y="1698041"/>
                    <a:pt x="423778" y="1710721"/>
                    <a:pt x="499225" y="1706918"/>
                  </a:cubicBezTo>
                  <a:cubicBezTo>
                    <a:pt x="520147" y="1705649"/>
                    <a:pt x="531559" y="1712624"/>
                    <a:pt x="532193" y="1734180"/>
                  </a:cubicBezTo>
                  <a:cubicBezTo>
                    <a:pt x="533461" y="1803921"/>
                    <a:pt x="555652" y="1869858"/>
                    <a:pt x="570868" y="1937063"/>
                  </a:cubicBezTo>
                  <a:cubicBezTo>
                    <a:pt x="582280" y="1987150"/>
                    <a:pt x="622857" y="2172914"/>
                    <a:pt x="626661" y="2262944"/>
                  </a:cubicBezTo>
                  <a:cubicBezTo>
                    <a:pt x="627929" y="2335855"/>
                    <a:pt x="629831" y="2408766"/>
                    <a:pt x="631099" y="2481677"/>
                  </a:cubicBezTo>
                  <a:cubicBezTo>
                    <a:pt x="631099" y="2492455"/>
                    <a:pt x="627929" y="2501965"/>
                    <a:pt x="624125" y="2512109"/>
                  </a:cubicBezTo>
                  <a:cubicBezTo>
                    <a:pt x="553750" y="2676952"/>
                    <a:pt x="482107" y="2841160"/>
                    <a:pt x="413634" y="3006637"/>
                  </a:cubicBezTo>
                  <a:cubicBezTo>
                    <a:pt x="367985" y="3116954"/>
                    <a:pt x="313460" y="3224102"/>
                    <a:pt x="277322" y="3338857"/>
                  </a:cubicBezTo>
                  <a:cubicBezTo>
                    <a:pt x="272884" y="3352806"/>
                    <a:pt x="263374" y="3373728"/>
                    <a:pt x="243719" y="3371826"/>
                  </a:cubicBezTo>
                  <a:cubicBezTo>
                    <a:pt x="226601" y="3369924"/>
                    <a:pt x="222163" y="3378800"/>
                    <a:pt x="215189" y="3390212"/>
                  </a:cubicBezTo>
                  <a:cubicBezTo>
                    <a:pt x="186658" y="3439665"/>
                    <a:pt x="163200" y="3491654"/>
                    <a:pt x="139742" y="3543643"/>
                  </a:cubicBezTo>
                  <a:cubicBezTo>
                    <a:pt x="132767" y="3558859"/>
                    <a:pt x="137206" y="3563931"/>
                    <a:pt x="149886" y="3569003"/>
                  </a:cubicBezTo>
                  <a:cubicBezTo>
                    <a:pt x="191096" y="3585487"/>
                    <a:pt x="231039" y="3605141"/>
                    <a:pt x="272884" y="3618456"/>
                  </a:cubicBezTo>
                  <a:cubicBezTo>
                    <a:pt x="300780" y="3627332"/>
                    <a:pt x="324873" y="3650156"/>
                    <a:pt x="361645" y="3636842"/>
                  </a:cubicBezTo>
                  <a:cubicBezTo>
                    <a:pt x="374959" y="3631770"/>
                    <a:pt x="400954" y="3660300"/>
                    <a:pt x="428216" y="3677419"/>
                  </a:cubicBezTo>
                  <a:cubicBezTo>
                    <a:pt x="452308" y="3691367"/>
                    <a:pt x="492251" y="3695805"/>
                    <a:pt x="514441" y="3696439"/>
                  </a:cubicBezTo>
                  <a:cubicBezTo>
                    <a:pt x="553116" y="3697707"/>
                    <a:pt x="616517" y="3711021"/>
                    <a:pt x="659629" y="3678687"/>
                  </a:cubicBezTo>
                  <a:cubicBezTo>
                    <a:pt x="671041" y="3669810"/>
                    <a:pt x="679918" y="3643182"/>
                    <a:pt x="668505" y="3629868"/>
                  </a:cubicBezTo>
                  <a:cubicBezTo>
                    <a:pt x="664701" y="3625430"/>
                    <a:pt x="648217" y="3612749"/>
                    <a:pt x="638073" y="3605776"/>
                  </a:cubicBezTo>
                  <a:cubicBezTo>
                    <a:pt x="582280" y="3570271"/>
                    <a:pt x="543606" y="3519550"/>
                    <a:pt x="518879" y="3458685"/>
                  </a:cubicBezTo>
                  <a:cubicBezTo>
                    <a:pt x="515709" y="3451077"/>
                    <a:pt x="511905" y="3440933"/>
                    <a:pt x="517611" y="3434593"/>
                  </a:cubicBezTo>
                  <a:cubicBezTo>
                    <a:pt x="524585" y="3426351"/>
                    <a:pt x="533461" y="3433959"/>
                    <a:pt x="539801" y="3437763"/>
                  </a:cubicBezTo>
                  <a:cubicBezTo>
                    <a:pt x="558188" y="3447273"/>
                    <a:pt x="561992" y="3438397"/>
                    <a:pt x="567698" y="3422547"/>
                  </a:cubicBezTo>
                  <a:cubicBezTo>
                    <a:pt x="600032" y="3330615"/>
                    <a:pt x="634269" y="3238684"/>
                    <a:pt x="667238" y="3146753"/>
                  </a:cubicBezTo>
                  <a:cubicBezTo>
                    <a:pt x="669140" y="3146753"/>
                    <a:pt x="671041" y="3146753"/>
                    <a:pt x="672943" y="3146119"/>
                  </a:cubicBezTo>
                  <a:cubicBezTo>
                    <a:pt x="684990" y="3233612"/>
                    <a:pt x="697036" y="3321105"/>
                    <a:pt x="709716" y="3408598"/>
                  </a:cubicBezTo>
                  <a:cubicBezTo>
                    <a:pt x="710984" y="3418743"/>
                    <a:pt x="707814" y="3430789"/>
                    <a:pt x="724298" y="3436495"/>
                  </a:cubicBezTo>
                  <a:cubicBezTo>
                    <a:pt x="736344" y="3440299"/>
                    <a:pt x="727468" y="3452979"/>
                    <a:pt x="724932" y="3461221"/>
                  </a:cubicBezTo>
                  <a:cubicBezTo>
                    <a:pt x="711618" y="3503700"/>
                    <a:pt x="698938" y="3545545"/>
                    <a:pt x="684356" y="3587389"/>
                  </a:cubicBezTo>
                  <a:cubicBezTo>
                    <a:pt x="674212" y="3615286"/>
                    <a:pt x="754097" y="3630502"/>
                    <a:pt x="754097" y="3630502"/>
                  </a:cubicBezTo>
                  <a:cubicBezTo>
                    <a:pt x="823204" y="3643182"/>
                    <a:pt x="835884" y="3646986"/>
                    <a:pt x="838420" y="3638110"/>
                  </a:cubicBezTo>
                  <a:cubicBezTo>
                    <a:pt x="839688" y="3631136"/>
                    <a:pt x="877095" y="3617188"/>
                    <a:pt x="884703" y="3617821"/>
                  </a:cubicBezTo>
                  <a:cubicBezTo>
                    <a:pt x="904991" y="3619724"/>
                    <a:pt x="926547" y="3632404"/>
                    <a:pt x="946836" y="3635574"/>
                  </a:cubicBezTo>
                  <a:cubicBezTo>
                    <a:pt x="1024185" y="3648888"/>
                    <a:pt x="1157961" y="3633038"/>
                    <a:pt x="1230872" y="3603239"/>
                  </a:cubicBezTo>
                  <a:cubicBezTo>
                    <a:pt x="1235944" y="3600704"/>
                    <a:pt x="1241016" y="3589291"/>
                    <a:pt x="1241650" y="3574709"/>
                  </a:cubicBezTo>
                  <a:cubicBezTo>
                    <a:pt x="1244186" y="3537936"/>
                    <a:pt x="1224532" y="3522086"/>
                    <a:pt x="1186491" y="3523354"/>
                  </a:cubicBezTo>
                  <a:cubicBezTo>
                    <a:pt x="1152255" y="3524622"/>
                    <a:pt x="1119286" y="3525890"/>
                    <a:pt x="1088220" y="3507504"/>
                  </a:cubicBezTo>
                  <a:cubicBezTo>
                    <a:pt x="1048911" y="3484046"/>
                    <a:pt x="1014675" y="3454247"/>
                    <a:pt x="979170" y="3426351"/>
                  </a:cubicBezTo>
                  <a:cubicBezTo>
                    <a:pt x="970294" y="3419377"/>
                    <a:pt x="970294" y="3410501"/>
                    <a:pt x="969026" y="3400991"/>
                  </a:cubicBezTo>
                  <a:cubicBezTo>
                    <a:pt x="953176" y="3314765"/>
                    <a:pt x="936692" y="3229174"/>
                    <a:pt x="921475" y="3142949"/>
                  </a:cubicBezTo>
                  <a:cubicBezTo>
                    <a:pt x="916403" y="3115052"/>
                    <a:pt x="908161" y="3086522"/>
                    <a:pt x="910063" y="3058626"/>
                  </a:cubicBezTo>
                  <a:cubicBezTo>
                    <a:pt x="920841" y="2905829"/>
                    <a:pt x="934789" y="2753667"/>
                    <a:pt x="946836" y="2600871"/>
                  </a:cubicBezTo>
                  <a:cubicBezTo>
                    <a:pt x="953176" y="2520986"/>
                    <a:pt x="961418" y="2443636"/>
                    <a:pt x="992484" y="2366921"/>
                  </a:cubicBezTo>
                  <a:cubicBezTo>
                    <a:pt x="1071736" y="2170378"/>
                    <a:pt x="1154157" y="1974469"/>
                    <a:pt x="1176981" y="1760808"/>
                  </a:cubicBezTo>
                  <a:cubicBezTo>
                    <a:pt x="1180151" y="1729742"/>
                    <a:pt x="1189027" y="1711990"/>
                    <a:pt x="1223264" y="1714525"/>
                  </a:cubicBezTo>
                  <a:cubicBezTo>
                    <a:pt x="1247356" y="1716428"/>
                    <a:pt x="1251794" y="1703113"/>
                    <a:pt x="1250526" y="1680923"/>
                  </a:cubicBezTo>
                  <a:cubicBezTo>
                    <a:pt x="1237846" y="1505302"/>
                    <a:pt x="1225800" y="1329048"/>
                    <a:pt x="1213753" y="1153427"/>
                  </a:cubicBezTo>
                  <a:cubicBezTo>
                    <a:pt x="1209949" y="1097634"/>
                    <a:pt x="1207413" y="1041842"/>
                    <a:pt x="1203609" y="986683"/>
                  </a:cubicBezTo>
                  <a:cubicBezTo>
                    <a:pt x="1281592" y="1178154"/>
                    <a:pt x="1354504" y="1370259"/>
                    <a:pt x="1426781" y="1562363"/>
                  </a:cubicBezTo>
                  <a:cubicBezTo>
                    <a:pt x="1431853" y="1576312"/>
                    <a:pt x="1427415" y="1587090"/>
                    <a:pt x="1454043" y="1592162"/>
                  </a:cubicBezTo>
                  <a:cubicBezTo>
                    <a:pt x="1513640" y="1598502"/>
                    <a:pt x="1546608" y="1580749"/>
                    <a:pt x="1579577" y="1530029"/>
                  </a:cubicBezTo>
                  <a:cubicBezTo>
                    <a:pt x="1587185" y="1512911"/>
                    <a:pt x="1581479" y="1497060"/>
                    <a:pt x="1577675" y="1482478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96">
              <a:extLst>
                <a:ext uri="{FF2B5EF4-FFF2-40B4-BE49-F238E27FC236}">
                  <a16:creationId xmlns:a16="http://schemas.microsoft.com/office/drawing/2014/main" id="{CED9A256-95B8-41C5-9548-7D5CE3AB40ED}"/>
                </a:ext>
              </a:extLst>
            </p:cNvPr>
            <p:cNvSpPr/>
            <p:nvPr/>
          </p:nvSpPr>
          <p:spPr>
            <a:xfrm>
              <a:off x="2853246" y="1524534"/>
              <a:ext cx="416681" cy="497805"/>
            </a:xfrm>
            <a:custGeom>
              <a:avLst/>
              <a:gdLst>
                <a:gd name="connsiteX0" fmla="*/ 717579 w 718600"/>
                <a:gd name="connsiteY0" fmla="*/ 679263 h 858506"/>
                <a:gd name="connsiteX1" fmla="*/ 697290 w 718600"/>
                <a:gd name="connsiteY1" fmla="*/ 548024 h 858506"/>
                <a:gd name="connsiteX2" fmla="*/ 623111 w 718600"/>
                <a:gd name="connsiteY2" fmla="*/ 69980 h 858506"/>
                <a:gd name="connsiteX3" fmla="*/ 595215 w 718600"/>
                <a:gd name="connsiteY3" fmla="*/ 49692 h 858506"/>
                <a:gd name="connsiteX4" fmla="*/ 493773 w 718600"/>
                <a:gd name="connsiteY4" fmla="*/ 72516 h 858506"/>
                <a:gd name="connsiteX5" fmla="*/ 431640 w 718600"/>
                <a:gd name="connsiteY5" fmla="*/ 27502 h 858506"/>
                <a:gd name="connsiteX6" fmla="*/ 373946 w 718600"/>
                <a:gd name="connsiteY6" fmla="*/ 51594 h 858506"/>
                <a:gd name="connsiteX7" fmla="*/ 373946 w 718600"/>
                <a:gd name="connsiteY7" fmla="*/ 52862 h 858506"/>
                <a:gd name="connsiteX8" fmla="*/ 378384 w 718600"/>
                <a:gd name="connsiteY8" fmla="*/ 66810 h 858506"/>
                <a:gd name="connsiteX9" fmla="*/ 354291 w 718600"/>
                <a:gd name="connsiteY9" fmla="*/ 108021 h 858506"/>
                <a:gd name="connsiteX10" fmla="*/ 295963 w 718600"/>
                <a:gd name="connsiteY10" fmla="*/ 117531 h 858506"/>
                <a:gd name="connsiteX11" fmla="*/ 273772 w 718600"/>
                <a:gd name="connsiteY11" fmla="*/ 93439 h 858506"/>
                <a:gd name="connsiteX12" fmla="*/ 294694 w 718600"/>
                <a:gd name="connsiteY12" fmla="*/ 40816 h 858506"/>
                <a:gd name="connsiteX13" fmla="*/ 311813 w 718600"/>
                <a:gd name="connsiteY13" fmla="*/ 4677 h 858506"/>
                <a:gd name="connsiteX14" fmla="*/ 256654 w 718600"/>
                <a:gd name="connsiteY14" fmla="*/ 12920 h 858506"/>
                <a:gd name="connsiteX15" fmla="*/ 256654 w 718600"/>
                <a:gd name="connsiteY15" fmla="*/ 12920 h 858506"/>
                <a:gd name="connsiteX16" fmla="*/ 198325 w 718600"/>
                <a:gd name="connsiteY16" fmla="*/ 121335 h 858506"/>
                <a:gd name="connsiteX17" fmla="*/ 169795 w 718600"/>
                <a:gd name="connsiteY17" fmla="*/ 145428 h 858506"/>
                <a:gd name="connsiteX18" fmla="*/ 30946 w 718600"/>
                <a:gd name="connsiteY18" fmla="*/ 175860 h 858506"/>
                <a:gd name="connsiteX19" fmla="*/ 514 w 718600"/>
                <a:gd name="connsiteY19" fmla="*/ 217705 h 858506"/>
                <a:gd name="connsiteX20" fmla="*/ 33483 w 718600"/>
                <a:gd name="connsiteY20" fmla="*/ 595574 h 858506"/>
                <a:gd name="connsiteX21" fmla="*/ 52503 w 718600"/>
                <a:gd name="connsiteY21" fmla="*/ 822549 h 858506"/>
                <a:gd name="connsiteX22" fmla="*/ 67085 w 718600"/>
                <a:gd name="connsiteY22" fmla="*/ 849812 h 858506"/>
                <a:gd name="connsiteX23" fmla="*/ 205933 w 718600"/>
                <a:gd name="connsiteY23" fmla="*/ 852982 h 858506"/>
                <a:gd name="connsiteX24" fmla="*/ 700460 w 718600"/>
                <a:gd name="connsiteY24" fmla="*/ 709062 h 858506"/>
                <a:gd name="connsiteX25" fmla="*/ 717579 w 718600"/>
                <a:gd name="connsiteY25" fmla="*/ 679263 h 85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600" h="858506">
                  <a:moveTo>
                    <a:pt x="717579" y="679263"/>
                  </a:moveTo>
                  <a:cubicBezTo>
                    <a:pt x="709336" y="635517"/>
                    <a:pt x="704264" y="591770"/>
                    <a:pt x="697290" y="548024"/>
                  </a:cubicBezTo>
                  <a:cubicBezTo>
                    <a:pt x="672564" y="388887"/>
                    <a:pt x="647204" y="229751"/>
                    <a:pt x="623111" y="69980"/>
                  </a:cubicBezTo>
                  <a:cubicBezTo>
                    <a:pt x="619941" y="50326"/>
                    <a:pt x="614235" y="44620"/>
                    <a:pt x="595215" y="49692"/>
                  </a:cubicBezTo>
                  <a:cubicBezTo>
                    <a:pt x="561612" y="57934"/>
                    <a:pt x="527376" y="64908"/>
                    <a:pt x="493773" y="72516"/>
                  </a:cubicBezTo>
                  <a:cubicBezTo>
                    <a:pt x="437980" y="85831"/>
                    <a:pt x="437980" y="85831"/>
                    <a:pt x="431640" y="27502"/>
                  </a:cubicBezTo>
                  <a:cubicBezTo>
                    <a:pt x="413254" y="38280"/>
                    <a:pt x="395502" y="48424"/>
                    <a:pt x="373946" y="51594"/>
                  </a:cubicBezTo>
                  <a:cubicBezTo>
                    <a:pt x="373946" y="52228"/>
                    <a:pt x="373946" y="52228"/>
                    <a:pt x="373946" y="52862"/>
                  </a:cubicBezTo>
                  <a:cubicBezTo>
                    <a:pt x="375214" y="57300"/>
                    <a:pt x="377116" y="61738"/>
                    <a:pt x="378384" y="66810"/>
                  </a:cubicBezTo>
                  <a:cubicBezTo>
                    <a:pt x="386626" y="87733"/>
                    <a:pt x="388528" y="101047"/>
                    <a:pt x="354291" y="108021"/>
                  </a:cubicBezTo>
                  <a:cubicBezTo>
                    <a:pt x="334003" y="111825"/>
                    <a:pt x="325761" y="111825"/>
                    <a:pt x="295963" y="117531"/>
                  </a:cubicBezTo>
                  <a:cubicBezTo>
                    <a:pt x="270602" y="122603"/>
                    <a:pt x="267432" y="113093"/>
                    <a:pt x="273772" y="93439"/>
                  </a:cubicBezTo>
                  <a:cubicBezTo>
                    <a:pt x="279478" y="75687"/>
                    <a:pt x="287720" y="58568"/>
                    <a:pt x="294694" y="40816"/>
                  </a:cubicBezTo>
                  <a:cubicBezTo>
                    <a:pt x="299766" y="29404"/>
                    <a:pt x="305473" y="18626"/>
                    <a:pt x="311813" y="4677"/>
                  </a:cubicBezTo>
                  <a:cubicBezTo>
                    <a:pt x="290890" y="873"/>
                    <a:pt x="272504" y="-6735"/>
                    <a:pt x="256654" y="12920"/>
                  </a:cubicBezTo>
                  <a:cubicBezTo>
                    <a:pt x="256654" y="12920"/>
                    <a:pt x="256654" y="12920"/>
                    <a:pt x="256654" y="12920"/>
                  </a:cubicBezTo>
                  <a:cubicBezTo>
                    <a:pt x="236999" y="49058"/>
                    <a:pt x="216077" y="83929"/>
                    <a:pt x="198325" y="121335"/>
                  </a:cubicBezTo>
                  <a:cubicBezTo>
                    <a:pt x="191351" y="135283"/>
                    <a:pt x="185011" y="142258"/>
                    <a:pt x="169795" y="145428"/>
                  </a:cubicBezTo>
                  <a:cubicBezTo>
                    <a:pt x="123512" y="154938"/>
                    <a:pt x="77229" y="167618"/>
                    <a:pt x="30946" y="175860"/>
                  </a:cubicBezTo>
                  <a:cubicBezTo>
                    <a:pt x="4318" y="180298"/>
                    <a:pt x="-2022" y="191076"/>
                    <a:pt x="514" y="217705"/>
                  </a:cubicBezTo>
                  <a:cubicBezTo>
                    <a:pt x="12560" y="343872"/>
                    <a:pt x="22704" y="469406"/>
                    <a:pt x="33483" y="595574"/>
                  </a:cubicBezTo>
                  <a:cubicBezTo>
                    <a:pt x="39823" y="671021"/>
                    <a:pt x="45529" y="747102"/>
                    <a:pt x="52503" y="822549"/>
                  </a:cubicBezTo>
                  <a:cubicBezTo>
                    <a:pt x="53137" y="833328"/>
                    <a:pt x="49967" y="848544"/>
                    <a:pt x="67085" y="849812"/>
                  </a:cubicBezTo>
                  <a:cubicBezTo>
                    <a:pt x="113368" y="852982"/>
                    <a:pt x="160918" y="865662"/>
                    <a:pt x="205933" y="852982"/>
                  </a:cubicBezTo>
                  <a:cubicBezTo>
                    <a:pt x="371409" y="807333"/>
                    <a:pt x="535618" y="756613"/>
                    <a:pt x="700460" y="709062"/>
                  </a:cubicBezTo>
                  <a:cubicBezTo>
                    <a:pt x="716945" y="703356"/>
                    <a:pt x="720749" y="695748"/>
                    <a:pt x="717579" y="679263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aphic 13">
            <a:extLst>
              <a:ext uri="{FF2B5EF4-FFF2-40B4-BE49-F238E27FC236}">
                <a16:creationId xmlns:a16="http://schemas.microsoft.com/office/drawing/2014/main" id="{D7686B0F-C999-4F55-B0C1-500377A48702}"/>
              </a:ext>
            </a:extLst>
          </p:cNvPr>
          <p:cNvGrpSpPr/>
          <p:nvPr/>
        </p:nvGrpSpPr>
        <p:grpSpPr>
          <a:xfrm>
            <a:off x="5220651" y="3044930"/>
            <a:ext cx="698470" cy="1944970"/>
            <a:chOff x="4863960" y="2822310"/>
            <a:chExt cx="1449254" cy="4035615"/>
          </a:xfrm>
        </p:grpSpPr>
        <p:sp>
          <p:nvSpPr>
            <p:cNvPr id="20" name="Freeform: Shape 259">
              <a:extLst>
                <a:ext uri="{FF2B5EF4-FFF2-40B4-BE49-F238E27FC236}">
                  <a16:creationId xmlns:a16="http://schemas.microsoft.com/office/drawing/2014/main" id="{06AE9583-8FA2-4A0C-B553-A113002FD4A0}"/>
                </a:ext>
              </a:extLst>
            </p:cNvPr>
            <p:cNvSpPr/>
            <p:nvPr/>
          </p:nvSpPr>
          <p:spPr>
            <a:xfrm>
              <a:off x="4863960" y="2822310"/>
              <a:ext cx="1449254" cy="4035615"/>
            </a:xfrm>
            <a:custGeom>
              <a:avLst/>
              <a:gdLst>
                <a:gd name="connsiteX0" fmla="*/ 1403464 w 1449254"/>
                <a:gd name="connsiteY0" fmla="*/ 1375259 h 4035615"/>
                <a:gd name="connsiteX1" fmla="*/ 1391506 w 1449254"/>
                <a:gd name="connsiteY1" fmla="*/ 1347794 h 4035615"/>
                <a:gd name="connsiteX2" fmla="*/ 1367517 w 1449254"/>
                <a:gd name="connsiteY2" fmla="*/ 926853 h 4035615"/>
                <a:gd name="connsiteX3" fmla="*/ 1331158 w 1449254"/>
                <a:gd name="connsiteY3" fmla="*/ 710796 h 4035615"/>
                <a:gd name="connsiteX4" fmla="*/ 1308215 w 1449254"/>
                <a:gd name="connsiteY4" fmla="*/ 688674 h 4035615"/>
                <a:gd name="connsiteX5" fmla="*/ 1072503 w 1449254"/>
                <a:gd name="connsiteY5" fmla="*/ 618387 h 4035615"/>
                <a:gd name="connsiteX6" fmla="*/ 994293 w 1449254"/>
                <a:gd name="connsiteY6" fmla="*/ 575601 h 4035615"/>
                <a:gd name="connsiteX7" fmla="*/ 990893 w 1449254"/>
                <a:gd name="connsiteY7" fmla="*/ 577171 h 4035615"/>
                <a:gd name="connsiteX8" fmla="*/ 984877 w 1449254"/>
                <a:gd name="connsiteY8" fmla="*/ 570744 h 4035615"/>
                <a:gd name="connsiteX9" fmla="*/ 999301 w 1449254"/>
                <a:gd name="connsiteY9" fmla="*/ 545371 h 4035615"/>
                <a:gd name="connsiteX10" fmla="*/ 1026242 w 1449254"/>
                <a:gd name="connsiteY10" fmla="*/ 508602 h 4035615"/>
                <a:gd name="connsiteX11" fmla="*/ 1038312 w 1449254"/>
                <a:gd name="connsiteY11" fmla="*/ 445825 h 4035615"/>
                <a:gd name="connsiteX12" fmla="*/ 1056323 w 1449254"/>
                <a:gd name="connsiteY12" fmla="*/ 385104 h 4035615"/>
                <a:gd name="connsiteX13" fmla="*/ 1065851 w 1449254"/>
                <a:gd name="connsiteY13" fmla="*/ 246621 h 4035615"/>
                <a:gd name="connsiteX14" fmla="*/ 1079117 w 1449254"/>
                <a:gd name="connsiteY14" fmla="*/ 217661 h 4035615"/>
                <a:gd name="connsiteX15" fmla="*/ 1066748 w 1449254"/>
                <a:gd name="connsiteY15" fmla="*/ 80337 h 4035615"/>
                <a:gd name="connsiteX16" fmla="*/ 998142 w 1449254"/>
                <a:gd name="connsiteY16" fmla="*/ 17897 h 4035615"/>
                <a:gd name="connsiteX17" fmla="*/ 876288 w 1449254"/>
                <a:gd name="connsiteY17" fmla="*/ 409 h 4035615"/>
                <a:gd name="connsiteX18" fmla="*/ 700139 w 1449254"/>
                <a:gd name="connsiteY18" fmla="*/ 88109 h 4035615"/>
                <a:gd name="connsiteX19" fmla="*/ 682091 w 1449254"/>
                <a:gd name="connsiteY19" fmla="*/ 298150 h 4035615"/>
                <a:gd name="connsiteX20" fmla="*/ 682091 w 1449254"/>
                <a:gd name="connsiteY20" fmla="*/ 298150 h 4035615"/>
                <a:gd name="connsiteX21" fmla="*/ 682091 w 1449254"/>
                <a:gd name="connsiteY21" fmla="*/ 298150 h 4035615"/>
                <a:gd name="connsiteX22" fmla="*/ 690909 w 1449254"/>
                <a:gd name="connsiteY22" fmla="*/ 374305 h 4035615"/>
                <a:gd name="connsiteX23" fmla="*/ 732499 w 1449254"/>
                <a:gd name="connsiteY23" fmla="*/ 525529 h 4035615"/>
                <a:gd name="connsiteX24" fmla="*/ 732499 w 1449254"/>
                <a:gd name="connsiteY24" fmla="*/ 525529 h 4035615"/>
                <a:gd name="connsiteX25" fmla="*/ 732499 w 1449254"/>
                <a:gd name="connsiteY25" fmla="*/ 525529 h 4035615"/>
                <a:gd name="connsiteX26" fmla="*/ 720093 w 1449254"/>
                <a:gd name="connsiteY26" fmla="*/ 539243 h 4035615"/>
                <a:gd name="connsiteX27" fmla="*/ 638446 w 1449254"/>
                <a:gd name="connsiteY27" fmla="*/ 611212 h 4035615"/>
                <a:gd name="connsiteX28" fmla="*/ 610271 w 1449254"/>
                <a:gd name="connsiteY28" fmla="*/ 626608 h 4035615"/>
                <a:gd name="connsiteX29" fmla="*/ 396904 w 1449254"/>
                <a:gd name="connsiteY29" fmla="*/ 685909 h 4035615"/>
                <a:gd name="connsiteX30" fmla="*/ 345450 w 1449254"/>
                <a:gd name="connsiteY30" fmla="*/ 745659 h 4035615"/>
                <a:gd name="connsiteX31" fmla="*/ 342946 w 1449254"/>
                <a:gd name="connsiteY31" fmla="*/ 763782 h 4035615"/>
                <a:gd name="connsiteX32" fmla="*/ 279123 w 1449254"/>
                <a:gd name="connsiteY32" fmla="*/ 1111858 h 4035615"/>
                <a:gd name="connsiteX33" fmla="*/ 202483 w 1449254"/>
                <a:gd name="connsiteY33" fmla="*/ 1482241 h 4035615"/>
                <a:gd name="connsiteX34" fmla="*/ 181483 w 1449254"/>
                <a:gd name="connsiteY34" fmla="*/ 1723109 h 4035615"/>
                <a:gd name="connsiteX35" fmla="*/ 191086 w 1449254"/>
                <a:gd name="connsiteY35" fmla="*/ 1895708 h 4035615"/>
                <a:gd name="connsiteX36" fmla="*/ 201511 w 1449254"/>
                <a:gd name="connsiteY36" fmla="*/ 2098649 h 4035615"/>
                <a:gd name="connsiteX37" fmla="*/ 201511 w 1449254"/>
                <a:gd name="connsiteY37" fmla="*/ 2098649 h 4035615"/>
                <a:gd name="connsiteX38" fmla="*/ 231891 w 1449254"/>
                <a:gd name="connsiteY38" fmla="*/ 2188069 h 4035615"/>
                <a:gd name="connsiteX39" fmla="*/ 233199 w 1449254"/>
                <a:gd name="connsiteY39" fmla="*/ 2191731 h 4035615"/>
                <a:gd name="connsiteX40" fmla="*/ 233199 w 1449254"/>
                <a:gd name="connsiteY40" fmla="*/ 2191731 h 4035615"/>
                <a:gd name="connsiteX41" fmla="*/ 216197 w 1449254"/>
                <a:gd name="connsiteY41" fmla="*/ 2271211 h 4035615"/>
                <a:gd name="connsiteX42" fmla="*/ 197775 w 1449254"/>
                <a:gd name="connsiteY42" fmla="*/ 2295761 h 4035615"/>
                <a:gd name="connsiteX43" fmla="*/ 17852 w 1449254"/>
                <a:gd name="connsiteY43" fmla="*/ 2398521 h 4035615"/>
                <a:gd name="connsiteX44" fmla="*/ 588 w 1449254"/>
                <a:gd name="connsiteY44" fmla="*/ 2430283 h 4035615"/>
                <a:gd name="connsiteX45" fmla="*/ 8660 w 1449254"/>
                <a:gd name="connsiteY45" fmla="*/ 2494667 h 4035615"/>
                <a:gd name="connsiteX46" fmla="*/ 30407 w 1449254"/>
                <a:gd name="connsiteY46" fmla="*/ 2715021 h 4035615"/>
                <a:gd name="connsiteX47" fmla="*/ 48381 w 1449254"/>
                <a:gd name="connsiteY47" fmla="*/ 2727389 h 4035615"/>
                <a:gd name="connsiteX48" fmla="*/ 70091 w 1449254"/>
                <a:gd name="connsiteY48" fmla="*/ 2742037 h 4035615"/>
                <a:gd name="connsiteX49" fmla="*/ 81787 w 1449254"/>
                <a:gd name="connsiteY49" fmla="*/ 2989408 h 4035615"/>
                <a:gd name="connsiteX50" fmla="*/ 82497 w 1449254"/>
                <a:gd name="connsiteY50" fmla="*/ 3054090 h 4035615"/>
                <a:gd name="connsiteX51" fmla="*/ 103348 w 1449254"/>
                <a:gd name="connsiteY51" fmla="*/ 3067617 h 4035615"/>
                <a:gd name="connsiteX52" fmla="*/ 131411 w 1449254"/>
                <a:gd name="connsiteY52" fmla="*/ 3056108 h 4035615"/>
                <a:gd name="connsiteX53" fmla="*/ 170721 w 1449254"/>
                <a:gd name="connsiteY53" fmla="*/ 3063843 h 4035615"/>
                <a:gd name="connsiteX54" fmla="*/ 203268 w 1449254"/>
                <a:gd name="connsiteY54" fmla="*/ 3068664 h 4035615"/>
                <a:gd name="connsiteX55" fmla="*/ 217729 w 1449254"/>
                <a:gd name="connsiteY55" fmla="*/ 3061377 h 4035615"/>
                <a:gd name="connsiteX56" fmla="*/ 412374 w 1449254"/>
                <a:gd name="connsiteY56" fmla="*/ 2960224 h 4035615"/>
                <a:gd name="connsiteX57" fmla="*/ 441072 w 1449254"/>
                <a:gd name="connsiteY57" fmla="*/ 2951368 h 4035615"/>
                <a:gd name="connsiteX58" fmla="*/ 578546 w 1449254"/>
                <a:gd name="connsiteY58" fmla="*/ 2881230 h 4035615"/>
                <a:gd name="connsiteX59" fmla="*/ 597716 w 1449254"/>
                <a:gd name="connsiteY59" fmla="*/ 2890908 h 4035615"/>
                <a:gd name="connsiteX60" fmla="*/ 603732 w 1449254"/>
                <a:gd name="connsiteY60" fmla="*/ 2911946 h 4035615"/>
                <a:gd name="connsiteX61" fmla="*/ 602648 w 1449254"/>
                <a:gd name="connsiteY61" fmla="*/ 2995349 h 4035615"/>
                <a:gd name="connsiteX62" fmla="*/ 607020 w 1449254"/>
                <a:gd name="connsiteY62" fmla="*/ 3202737 h 4035615"/>
                <a:gd name="connsiteX63" fmla="*/ 628842 w 1449254"/>
                <a:gd name="connsiteY63" fmla="*/ 3370142 h 4035615"/>
                <a:gd name="connsiteX64" fmla="*/ 613036 w 1449254"/>
                <a:gd name="connsiteY64" fmla="*/ 3410199 h 4035615"/>
                <a:gd name="connsiteX65" fmla="*/ 532585 w 1449254"/>
                <a:gd name="connsiteY65" fmla="*/ 3478955 h 4035615"/>
                <a:gd name="connsiteX66" fmla="*/ 521487 w 1449254"/>
                <a:gd name="connsiteY66" fmla="*/ 3540723 h 4035615"/>
                <a:gd name="connsiteX67" fmla="*/ 559713 w 1449254"/>
                <a:gd name="connsiteY67" fmla="*/ 3616914 h 4035615"/>
                <a:gd name="connsiteX68" fmla="*/ 584525 w 1449254"/>
                <a:gd name="connsiteY68" fmla="*/ 3626032 h 4035615"/>
                <a:gd name="connsiteX69" fmla="*/ 608440 w 1449254"/>
                <a:gd name="connsiteY69" fmla="*/ 3637466 h 4035615"/>
                <a:gd name="connsiteX70" fmla="*/ 611653 w 1449254"/>
                <a:gd name="connsiteY70" fmla="*/ 3659438 h 4035615"/>
                <a:gd name="connsiteX71" fmla="*/ 698831 w 1449254"/>
                <a:gd name="connsiteY71" fmla="*/ 3875234 h 4035615"/>
                <a:gd name="connsiteX72" fmla="*/ 727753 w 1449254"/>
                <a:gd name="connsiteY72" fmla="*/ 3955797 h 4035615"/>
                <a:gd name="connsiteX73" fmla="*/ 740645 w 1449254"/>
                <a:gd name="connsiteY73" fmla="*/ 3987372 h 4035615"/>
                <a:gd name="connsiteX74" fmla="*/ 812240 w 1449254"/>
                <a:gd name="connsiteY74" fmla="*/ 3995929 h 4035615"/>
                <a:gd name="connsiteX75" fmla="*/ 863508 w 1449254"/>
                <a:gd name="connsiteY75" fmla="*/ 4008336 h 4035615"/>
                <a:gd name="connsiteX76" fmla="*/ 909657 w 1449254"/>
                <a:gd name="connsiteY76" fmla="*/ 4025637 h 4035615"/>
                <a:gd name="connsiteX77" fmla="*/ 1019068 w 1449254"/>
                <a:gd name="connsiteY77" fmla="*/ 4033932 h 4035615"/>
                <a:gd name="connsiteX78" fmla="*/ 1161399 w 1449254"/>
                <a:gd name="connsiteY78" fmla="*/ 4019023 h 4035615"/>
                <a:gd name="connsiteX79" fmla="*/ 1173469 w 1449254"/>
                <a:gd name="connsiteY79" fmla="*/ 4010540 h 4035615"/>
                <a:gd name="connsiteX80" fmla="*/ 1145593 w 1449254"/>
                <a:gd name="connsiteY80" fmla="*/ 3955648 h 4035615"/>
                <a:gd name="connsiteX81" fmla="*/ 1082031 w 1449254"/>
                <a:gd name="connsiteY81" fmla="*/ 3916375 h 4035615"/>
                <a:gd name="connsiteX82" fmla="*/ 979234 w 1449254"/>
                <a:gd name="connsiteY82" fmla="*/ 3798108 h 4035615"/>
                <a:gd name="connsiteX83" fmla="*/ 951022 w 1449254"/>
                <a:gd name="connsiteY83" fmla="*/ 3752034 h 4035615"/>
                <a:gd name="connsiteX84" fmla="*/ 895494 w 1449254"/>
                <a:gd name="connsiteY84" fmla="*/ 3427351 h 4035615"/>
                <a:gd name="connsiteX85" fmla="*/ 903155 w 1449254"/>
                <a:gd name="connsiteY85" fmla="*/ 3374140 h 4035615"/>
                <a:gd name="connsiteX86" fmla="*/ 1125938 w 1449254"/>
                <a:gd name="connsiteY86" fmla="*/ 3073708 h 4035615"/>
                <a:gd name="connsiteX87" fmla="*/ 1202952 w 1449254"/>
                <a:gd name="connsiteY87" fmla="*/ 2938663 h 4035615"/>
                <a:gd name="connsiteX88" fmla="*/ 1230043 w 1449254"/>
                <a:gd name="connsiteY88" fmla="*/ 2855484 h 4035615"/>
                <a:gd name="connsiteX89" fmla="*/ 1249474 w 1449254"/>
                <a:gd name="connsiteY89" fmla="*/ 2744504 h 4035615"/>
                <a:gd name="connsiteX90" fmla="*/ 1254518 w 1449254"/>
                <a:gd name="connsiteY90" fmla="*/ 2728772 h 4035615"/>
                <a:gd name="connsiteX91" fmla="*/ 1253173 w 1449254"/>
                <a:gd name="connsiteY91" fmla="*/ 2686323 h 4035615"/>
                <a:gd name="connsiteX92" fmla="*/ 1252463 w 1449254"/>
                <a:gd name="connsiteY92" fmla="*/ 2683146 h 4035615"/>
                <a:gd name="connsiteX93" fmla="*/ 1254219 w 1449254"/>
                <a:gd name="connsiteY93" fmla="*/ 2504046 h 4035615"/>
                <a:gd name="connsiteX94" fmla="*/ 1255976 w 1449254"/>
                <a:gd name="connsiteY94" fmla="*/ 2400352 h 4035615"/>
                <a:gd name="connsiteX95" fmla="*/ 1245251 w 1449254"/>
                <a:gd name="connsiteY95" fmla="*/ 2189265 h 4035615"/>
                <a:gd name="connsiteX96" fmla="*/ 1277686 w 1449254"/>
                <a:gd name="connsiteY96" fmla="*/ 2113671 h 4035615"/>
                <a:gd name="connsiteX97" fmla="*/ 1279293 w 1449254"/>
                <a:gd name="connsiteY97" fmla="*/ 2112438 h 4035615"/>
                <a:gd name="connsiteX98" fmla="*/ 1322601 w 1449254"/>
                <a:gd name="connsiteY98" fmla="*/ 1996936 h 4035615"/>
                <a:gd name="connsiteX99" fmla="*/ 1327085 w 1449254"/>
                <a:gd name="connsiteY99" fmla="*/ 1908600 h 4035615"/>
                <a:gd name="connsiteX100" fmla="*/ 1354774 w 1449254"/>
                <a:gd name="connsiteY100" fmla="*/ 1942305 h 4035615"/>
                <a:gd name="connsiteX101" fmla="*/ 1359856 w 1449254"/>
                <a:gd name="connsiteY101" fmla="*/ 1933375 h 4035615"/>
                <a:gd name="connsiteX102" fmla="*/ 1367218 w 1449254"/>
                <a:gd name="connsiteY102" fmla="*/ 1918876 h 4035615"/>
                <a:gd name="connsiteX103" fmla="*/ 1449238 w 1449254"/>
                <a:gd name="connsiteY103" fmla="*/ 1530370 h 4035615"/>
                <a:gd name="connsiteX104" fmla="*/ 1403464 w 1449254"/>
                <a:gd name="connsiteY104" fmla="*/ 1375259 h 4035615"/>
                <a:gd name="connsiteX105" fmla="*/ 445295 w 1449254"/>
                <a:gd name="connsiteY105" fmla="*/ 1405414 h 4035615"/>
                <a:gd name="connsiteX106" fmla="*/ 444996 w 1449254"/>
                <a:gd name="connsiteY106" fmla="*/ 1405377 h 4035615"/>
                <a:gd name="connsiteX107" fmla="*/ 445295 w 1449254"/>
                <a:gd name="connsiteY107" fmla="*/ 1405414 h 4035615"/>
                <a:gd name="connsiteX108" fmla="*/ 282337 w 1449254"/>
                <a:gd name="connsiteY108" fmla="*/ 2236235 h 4035615"/>
                <a:gd name="connsiteX109" fmla="*/ 283495 w 1449254"/>
                <a:gd name="connsiteY109" fmla="*/ 2223418 h 4035615"/>
                <a:gd name="connsiteX110" fmla="*/ 292202 w 1449254"/>
                <a:gd name="connsiteY110" fmla="*/ 2210564 h 4035615"/>
                <a:gd name="connsiteX111" fmla="*/ 324113 w 1449254"/>
                <a:gd name="connsiteY111" fmla="*/ 2216319 h 4035615"/>
                <a:gd name="connsiteX112" fmla="*/ 293248 w 1449254"/>
                <a:gd name="connsiteY112" fmla="*/ 2234629 h 4035615"/>
                <a:gd name="connsiteX113" fmla="*/ 282337 w 1449254"/>
                <a:gd name="connsiteY113" fmla="*/ 2236235 h 4035615"/>
                <a:gd name="connsiteX114" fmla="*/ 440063 w 1449254"/>
                <a:gd name="connsiteY114" fmla="*/ 1584253 h 4035615"/>
                <a:gd name="connsiteX115" fmla="*/ 420408 w 1449254"/>
                <a:gd name="connsiteY115" fmla="*/ 1878818 h 4035615"/>
                <a:gd name="connsiteX116" fmla="*/ 401239 w 1449254"/>
                <a:gd name="connsiteY116" fmla="*/ 2062740 h 4035615"/>
                <a:gd name="connsiteX117" fmla="*/ 401239 w 1449254"/>
                <a:gd name="connsiteY117" fmla="*/ 2062740 h 4035615"/>
                <a:gd name="connsiteX118" fmla="*/ 387936 w 1449254"/>
                <a:gd name="connsiteY118" fmla="*/ 2045962 h 4035615"/>
                <a:gd name="connsiteX119" fmla="*/ 387936 w 1449254"/>
                <a:gd name="connsiteY119" fmla="*/ 2045962 h 4035615"/>
                <a:gd name="connsiteX120" fmla="*/ 385582 w 1449254"/>
                <a:gd name="connsiteY120" fmla="*/ 1933972 h 4035615"/>
                <a:gd name="connsiteX121" fmla="*/ 401164 w 1449254"/>
                <a:gd name="connsiteY121" fmla="*/ 1741718 h 4035615"/>
                <a:gd name="connsiteX122" fmla="*/ 445967 w 1449254"/>
                <a:gd name="connsiteY122" fmla="*/ 1402948 h 4035615"/>
                <a:gd name="connsiteX123" fmla="*/ 449592 w 1449254"/>
                <a:gd name="connsiteY123" fmla="*/ 1392335 h 4035615"/>
                <a:gd name="connsiteX124" fmla="*/ 440063 w 1449254"/>
                <a:gd name="connsiteY124" fmla="*/ 1584253 h 4035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1449254" h="4035615">
                  <a:moveTo>
                    <a:pt x="1403464" y="1375259"/>
                  </a:moveTo>
                  <a:cubicBezTo>
                    <a:pt x="1397336" y="1367449"/>
                    <a:pt x="1392067" y="1358967"/>
                    <a:pt x="1391506" y="1347794"/>
                  </a:cubicBezTo>
                  <a:cubicBezTo>
                    <a:pt x="1384481" y="1207405"/>
                    <a:pt x="1377755" y="1067017"/>
                    <a:pt x="1367517" y="926853"/>
                  </a:cubicBezTo>
                  <a:cubicBezTo>
                    <a:pt x="1362173" y="853650"/>
                    <a:pt x="1355260" y="780859"/>
                    <a:pt x="1331158" y="710796"/>
                  </a:cubicBezTo>
                  <a:cubicBezTo>
                    <a:pt x="1327011" y="698764"/>
                    <a:pt x="1320658" y="692262"/>
                    <a:pt x="1308215" y="688674"/>
                  </a:cubicBezTo>
                  <a:cubicBezTo>
                    <a:pt x="1229482" y="665806"/>
                    <a:pt x="1150787" y="642750"/>
                    <a:pt x="1072503" y="618387"/>
                  </a:cubicBezTo>
                  <a:cubicBezTo>
                    <a:pt x="1043917" y="609493"/>
                    <a:pt x="1009763" y="609157"/>
                    <a:pt x="994293" y="575601"/>
                  </a:cubicBezTo>
                  <a:cubicBezTo>
                    <a:pt x="993172" y="576125"/>
                    <a:pt x="992014" y="576648"/>
                    <a:pt x="990893" y="577171"/>
                  </a:cubicBezTo>
                  <a:cubicBezTo>
                    <a:pt x="988875" y="575041"/>
                    <a:pt x="986895" y="572874"/>
                    <a:pt x="984877" y="570744"/>
                  </a:cubicBezTo>
                  <a:cubicBezTo>
                    <a:pt x="982074" y="557927"/>
                    <a:pt x="988464" y="550864"/>
                    <a:pt x="999301" y="545371"/>
                  </a:cubicBezTo>
                  <a:cubicBezTo>
                    <a:pt x="1014322" y="537786"/>
                    <a:pt x="1021272" y="525940"/>
                    <a:pt x="1026242" y="508602"/>
                  </a:cubicBezTo>
                  <a:cubicBezTo>
                    <a:pt x="1032184" y="487863"/>
                    <a:pt x="1032034" y="466489"/>
                    <a:pt x="1038312" y="445825"/>
                  </a:cubicBezTo>
                  <a:cubicBezTo>
                    <a:pt x="1044477" y="425610"/>
                    <a:pt x="1056584" y="405842"/>
                    <a:pt x="1056323" y="385104"/>
                  </a:cubicBezTo>
                  <a:cubicBezTo>
                    <a:pt x="1055725" y="338544"/>
                    <a:pt x="1062003" y="292732"/>
                    <a:pt x="1065851" y="246621"/>
                  </a:cubicBezTo>
                  <a:cubicBezTo>
                    <a:pt x="1074707" y="239035"/>
                    <a:pt x="1076688" y="227937"/>
                    <a:pt x="1079117" y="217661"/>
                  </a:cubicBezTo>
                  <a:cubicBezTo>
                    <a:pt x="1090327" y="170616"/>
                    <a:pt x="1085208" y="124692"/>
                    <a:pt x="1066748" y="80337"/>
                  </a:cubicBezTo>
                  <a:cubicBezTo>
                    <a:pt x="1053707" y="49023"/>
                    <a:pt x="1029344" y="29294"/>
                    <a:pt x="998142" y="17897"/>
                  </a:cubicBezTo>
                  <a:cubicBezTo>
                    <a:pt x="958832" y="3548"/>
                    <a:pt x="917840" y="-1572"/>
                    <a:pt x="876288" y="409"/>
                  </a:cubicBezTo>
                  <a:cubicBezTo>
                    <a:pt x="804954" y="3772"/>
                    <a:pt x="744232" y="31199"/>
                    <a:pt x="700139" y="88109"/>
                  </a:cubicBezTo>
                  <a:cubicBezTo>
                    <a:pt x="649544" y="153427"/>
                    <a:pt x="664752" y="226106"/>
                    <a:pt x="682091" y="298150"/>
                  </a:cubicBezTo>
                  <a:cubicBezTo>
                    <a:pt x="682091" y="298150"/>
                    <a:pt x="682091" y="298150"/>
                    <a:pt x="682091" y="298150"/>
                  </a:cubicBezTo>
                  <a:lnTo>
                    <a:pt x="682091" y="298150"/>
                  </a:lnTo>
                  <a:cubicBezTo>
                    <a:pt x="668900" y="325391"/>
                    <a:pt x="676448" y="352221"/>
                    <a:pt x="690909" y="374305"/>
                  </a:cubicBezTo>
                  <a:cubicBezTo>
                    <a:pt x="721289" y="420827"/>
                    <a:pt x="738179" y="469703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20093" y="539841"/>
                    <a:pt x="727641" y="532442"/>
                    <a:pt x="720093" y="539243"/>
                  </a:cubicBezTo>
                  <a:cubicBezTo>
                    <a:pt x="692254" y="563719"/>
                    <a:pt x="665126" y="587223"/>
                    <a:pt x="638446" y="611212"/>
                  </a:cubicBezTo>
                  <a:cubicBezTo>
                    <a:pt x="630113" y="618723"/>
                    <a:pt x="620921" y="623618"/>
                    <a:pt x="610271" y="626608"/>
                  </a:cubicBezTo>
                  <a:cubicBezTo>
                    <a:pt x="539199" y="646599"/>
                    <a:pt x="468687" y="668870"/>
                    <a:pt x="396904" y="685909"/>
                  </a:cubicBezTo>
                  <a:cubicBezTo>
                    <a:pt x="362041" y="694205"/>
                    <a:pt x="343507" y="708965"/>
                    <a:pt x="345450" y="745659"/>
                  </a:cubicBezTo>
                  <a:cubicBezTo>
                    <a:pt x="345786" y="751638"/>
                    <a:pt x="343731" y="757729"/>
                    <a:pt x="342946" y="763782"/>
                  </a:cubicBezTo>
                  <a:cubicBezTo>
                    <a:pt x="328149" y="881003"/>
                    <a:pt x="304010" y="996505"/>
                    <a:pt x="279123" y="1111858"/>
                  </a:cubicBezTo>
                  <a:cubicBezTo>
                    <a:pt x="252518" y="1235094"/>
                    <a:pt x="218812" y="1356799"/>
                    <a:pt x="202483" y="1482241"/>
                  </a:cubicBezTo>
                  <a:cubicBezTo>
                    <a:pt x="192058" y="1562281"/>
                    <a:pt x="180287" y="1642322"/>
                    <a:pt x="181483" y="1723109"/>
                  </a:cubicBezTo>
                  <a:cubicBezTo>
                    <a:pt x="182342" y="1780692"/>
                    <a:pt x="193141" y="1838387"/>
                    <a:pt x="191086" y="1895708"/>
                  </a:cubicBezTo>
                  <a:cubicBezTo>
                    <a:pt x="188620" y="1964016"/>
                    <a:pt x="195906" y="2031127"/>
                    <a:pt x="201511" y="2098649"/>
                  </a:cubicBezTo>
                  <a:cubicBezTo>
                    <a:pt x="201511" y="2098649"/>
                    <a:pt x="201511" y="2098649"/>
                    <a:pt x="201511" y="2098649"/>
                  </a:cubicBezTo>
                  <a:cubicBezTo>
                    <a:pt x="196654" y="2133550"/>
                    <a:pt x="198111" y="2166284"/>
                    <a:pt x="231891" y="2188069"/>
                  </a:cubicBezTo>
                  <a:cubicBezTo>
                    <a:pt x="232750" y="2188630"/>
                    <a:pt x="232788" y="2190498"/>
                    <a:pt x="233199" y="2191731"/>
                  </a:cubicBezTo>
                  <a:cubicBezTo>
                    <a:pt x="233199" y="2191731"/>
                    <a:pt x="233199" y="2191731"/>
                    <a:pt x="233199" y="2191731"/>
                  </a:cubicBezTo>
                  <a:cubicBezTo>
                    <a:pt x="227482" y="2218224"/>
                    <a:pt x="221466" y="2244643"/>
                    <a:pt x="216197" y="2271211"/>
                  </a:cubicBezTo>
                  <a:cubicBezTo>
                    <a:pt x="213917" y="2282683"/>
                    <a:pt x="208163" y="2289895"/>
                    <a:pt x="197775" y="2295761"/>
                  </a:cubicBezTo>
                  <a:cubicBezTo>
                    <a:pt x="137651" y="2329765"/>
                    <a:pt x="78275" y="2365077"/>
                    <a:pt x="17852" y="2398521"/>
                  </a:cubicBezTo>
                  <a:cubicBezTo>
                    <a:pt x="3727" y="2406368"/>
                    <a:pt x="-1953" y="2415149"/>
                    <a:pt x="588" y="2430283"/>
                  </a:cubicBezTo>
                  <a:cubicBezTo>
                    <a:pt x="3316" y="2451732"/>
                    <a:pt x="6455" y="2473180"/>
                    <a:pt x="8660" y="2494667"/>
                  </a:cubicBezTo>
                  <a:cubicBezTo>
                    <a:pt x="16096" y="2568093"/>
                    <a:pt x="23121" y="2641594"/>
                    <a:pt x="30407" y="2715021"/>
                  </a:cubicBezTo>
                  <a:cubicBezTo>
                    <a:pt x="31491" y="2725932"/>
                    <a:pt x="32089" y="2735610"/>
                    <a:pt x="48381" y="2727389"/>
                  </a:cubicBezTo>
                  <a:cubicBezTo>
                    <a:pt x="68746" y="2717151"/>
                    <a:pt x="69643" y="2718309"/>
                    <a:pt x="70091" y="2742037"/>
                  </a:cubicBezTo>
                  <a:cubicBezTo>
                    <a:pt x="71586" y="2824619"/>
                    <a:pt x="76406" y="2907013"/>
                    <a:pt x="81787" y="2989408"/>
                  </a:cubicBezTo>
                  <a:cubicBezTo>
                    <a:pt x="82011" y="3010969"/>
                    <a:pt x="82273" y="3032529"/>
                    <a:pt x="82497" y="3054090"/>
                  </a:cubicBezTo>
                  <a:cubicBezTo>
                    <a:pt x="82647" y="3069075"/>
                    <a:pt x="86084" y="3077744"/>
                    <a:pt x="103348" y="3067617"/>
                  </a:cubicBezTo>
                  <a:cubicBezTo>
                    <a:pt x="111980" y="3062535"/>
                    <a:pt x="122928" y="3061377"/>
                    <a:pt x="131411" y="3056108"/>
                  </a:cubicBezTo>
                  <a:cubicBezTo>
                    <a:pt x="147628" y="3046056"/>
                    <a:pt x="159884" y="3047663"/>
                    <a:pt x="170721" y="3063843"/>
                  </a:cubicBezTo>
                  <a:cubicBezTo>
                    <a:pt x="179353" y="3076772"/>
                    <a:pt x="190339" y="3079164"/>
                    <a:pt x="203268" y="3068664"/>
                  </a:cubicBezTo>
                  <a:cubicBezTo>
                    <a:pt x="207341" y="3065338"/>
                    <a:pt x="212908" y="3063880"/>
                    <a:pt x="217729" y="3061377"/>
                  </a:cubicBezTo>
                  <a:cubicBezTo>
                    <a:pt x="282636" y="3027672"/>
                    <a:pt x="347505" y="2993966"/>
                    <a:pt x="412374" y="2960224"/>
                  </a:cubicBezTo>
                  <a:cubicBezTo>
                    <a:pt x="422762" y="2960000"/>
                    <a:pt x="432067" y="2956301"/>
                    <a:pt x="441072" y="2951368"/>
                  </a:cubicBezTo>
                  <a:cubicBezTo>
                    <a:pt x="486249" y="2926706"/>
                    <a:pt x="533257" y="2905668"/>
                    <a:pt x="578546" y="2881230"/>
                  </a:cubicBezTo>
                  <a:cubicBezTo>
                    <a:pt x="590690" y="2874653"/>
                    <a:pt x="595623" y="2878315"/>
                    <a:pt x="597716" y="2890908"/>
                  </a:cubicBezTo>
                  <a:cubicBezTo>
                    <a:pt x="598911" y="2898045"/>
                    <a:pt x="597977" y="2906042"/>
                    <a:pt x="603732" y="2911946"/>
                  </a:cubicBezTo>
                  <a:cubicBezTo>
                    <a:pt x="603283" y="2939747"/>
                    <a:pt x="603470" y="2967548"/>
                    <a:pt x="602648" y="2995349"/>
                  </a:cubicBezTo>
                  <a:cubicBezTo>
                    <a:pt x="600630" y="3064478"/>
                    <a:pt x="596370" y="3133682"/>
                    <a:pt x="607020" y="3202737"/>
                  </a:cubicBezTo>
                  <a:cubicBezTo>
                    <a:pt x="615577" y="3258339"/>
                    <a:pt x="620958" y="3314427"/>
                    <a:pt x="628842" y="3370142"/>
                  </a:cubicBezTo>
                  <a:cubicBezTo>
                    <a:pt x="631309" y="3387480"/>
                    <a:pt x="627310" y="3399064"/>
                    <a:pt x="613036" y="3410199"/>
                  </a:cubicBezTo>
                  <a:cubicBezTo>
                    <a:pt x="585272" y="3431872"/>
                    <a:pt x="558816" y="3455376"/>
                    <a:pt x="532585" y="3478955"/>
                  </a:cubicBezTo>
                  <a:cubicBezTo>
                    <a:pt x="511435" y="3497975"/>
                    <a:pt x="508856" y="3515687"/>
                    <a:pt x="521487" y="3540723"/>
                  </a:cubicBezTo>
                  <a:cubicBezTo>
                    <a:pt x="534303" y="3566095"/>
                    <a:pt x="547943" y="3591056"/>
                    <a:pt x="559713" y="3616914"/>
                  </a:cubicBezTo>
                  <a:cubicBezTo>
                    <a:pt x="565655" y="3629918"/>
                    <a:pt x="572381" y="3633319"/>
                    <a:pt x="584525" y="3626032"/>
                  </a:cubicBezTo>
                  <a:cubicBezTo>
                    <a:pt x="598127" y="3617886"/>
                    <a:pt x="604778" y="3625733"/>
                    <a:pt x="608440" y="3637466"/>
                  </a:cubicBezTo>
                  <a:cubicBezTo>
                    <a:pt x="610607" y="3644454"/>
                    <a:pt x="611355" y="3652077"/>
                    <a:pt x="611653" y="3659438"/>
                  </a:cubicBezTo>
                  <a:cubicBezTo>
                    <a:pt x="614979" y="3741795"/>
                    <a:pt x="645022" y="3814064"/>
                    <a:pt x="698831" y="3875234"/>
                  </a:cubicBezTo>
                  <a:cubicBezTo>
                    <a:pt x="720243" y="3899597"/>
                    <a:pt x="736759" y="3921718"/>
                    <a:pt x="727753" y="3955797"/>
                  </a:cubicBezTo>
                  <a:cubicBezTo>
                    <a:pt x="724428" y="3968390"/>
                    <a:pt x="728613" y="3983187"/>
                    <a:pt x="740645" y="3987372"/>
                  </a:cubicBezTo>
                  <a:cubicBezTo>
                    <a:pt x="763514" y="3995331"/>
                    <a:pt x="788849" y="4003478"/>
                    <a:pt x="812240" y="3995929"/>
                  </a:cubicBezTo>
                  <a:cubicBezTo>
                    <a:pt x="834175" y="3988830"/>
                    <a:pt x="848673" y="3995518"/>
                    <a:pt x="863508" y="4008336"/>
                  </a:cubicBezTo>
                  <a:cubicBezTo>
                    <a:pt x="876848" y="4019919"/>
                    <a:pt x="891571" y="4025039"/>
                    <a:pt x="909657" y="4025637"/>
                  </a:cubicBezTo>
                  <a:cubicBezTo>
                    <a:pt x="946202" y="4026907"/>
                    <a:pt x="982709" y="4030046"/>
                    <a:pt x="1019068" y="4033932"/>
                  </a:cubicBezTo>
                  <a:cubicBezTo>
                    <a:pt x="1067720" y="4039164"/>
                    <a:pt x="1114765" y="4031653"/>
                    <a:pt x="1161399" y="4019023"/>
                  </a:cubicBezTo>
                  <a:cubicBezTo>
                    <a:pt x="1166294" y="4017714"/>
                    <a:pt x="1172423" y="4018163"/>
                    <a:pt x="1173469" y="4010540"/>
                  </a:cubicBezTo>
                  <a:cubicBezTo>
                    <a:pt x="1175375" y="3996901"/>
                    <a:pt x="1158148" y="3963420"/>
                    <a:pt x="1145593" y="3955648"/>
                  </a:cubicBezTo>
                  <a:cubicBezTo>
                    <a:pt x="1124331" y="3942532"/>
                    <a:pt x="1098211" y="3935581"/>
                    <a:pt x="1082031" y="3916375"/>
                  </a:cubicBezTo>
                  <a:cubicBezTo>
                    <a:pt x="1048364" y="3876429"/>
                    <a:pt x="1013388" y="3837642"/>
                    <a:pt x="979234" y="3798108"/>
                  </a:cubicBezTo>
                  <a:cubicBezTo>
                    <a:pt x="967576" y="3784618"/>
                    <a:pt x="954310" y="3771913"/>
                    <a:pt x="951022" y="3752034"/>
                  </a:cubicBezTo>
                  <a:cubicBezTo>
                    <a:pt x="932974" y="3643744"/>
                    <a:pt x="913692" y="3535641"/>
                    <a:pt x="895494" y="3427351"/>
                  </a:cubicBezTo>
                  <a:cubicBezTo>
                    <a:pt x="892468" y="3409415"/>
                    <a:pt x="887759" y="3391852"/>
                    <a:pt x="903155" y="3374140"/>
                  </a:cubicBezTo>
                  <a:cubicBezTo>
                    <a:pt x="985288" y="3279937"/>
                    <a:pt x="1054679" y="3176094"/>
                    <a:pt x="1125938" y="3073708"/>
                  </a:cubicBezTo>
                  <a:cubicBezTo>
                    <a:pt x="1155607" y="3031109"/>
                    <a:pt x="1190359" y="2991538"/>
                    <a:pt x="1202952" y="2938663"/>
                  </a:cubicBezTo>
                  <a:cubicBezTo>
                    <a:pt x="1209678" y="2910376"/>
                    <a:pt x="1219543" y="2882650"/>
                    <a:pt x="1230043" y="2855484"/>
                  </a:cubicBezTo>
                  <a:cubicBezTo>
                    <a:pt x="1243943" y="2819611"/>
                    <a:pt x="1253248" y="2783328"/>
                    <a:pt x="1249474" y="2744504"/>
                  </a:cubicBezTo>
                  <a:cubicBezTo>
                    <a:pt x="1253920" y="2740131"/>
                    <a:pt x="1254257" y="2734452"/>
                    <a:pt x="1254518" y="2728772"/>
                  </a:cubicBezTo>
                  <a:cubicBezTo>
                    <a:pt x="1253621" y="2714610"/>
                    <a:pt x="1255490" y="2700410"/>
                    <a:pt x="1253173" y="2686323"/>
                  </a:cubicBezTo>
                  <a:cubicBezTo>
                    <a:pt x="1252949" y="2685276"/>
                    <a:pt x="1252687" y="2684193"/>
                    <a:pt x="1252463" y="2683146"/>
                  </a:cubicBezTo>
                  <a:cubicBezTo>
                    <a:pt x="1252911" y="2623434"/>
                    <a:pt x="1252276" y="2563721"/>
                    <a:pt x="1254219" y="2504046"/>
                  </a:cubicBezTo>
                  <a:cubicBezTo>
                    <a:pt x="1255340" y="2469481"/>
                    <a:pt x="1257694" y="2434954"/>
                    <a:pt x="1255976" y="2400352"/>
                  </a:cubicBezTo>
                  <a:cubicBezTo>
                    <a:pt x="1252500" y="2329990"/>
                    <a:pt x="1248838" y="2259627"/>
                    <a:pt x="1245251" y="2189265"/>
                  </a:cubicBezTo>
                  <a:cubicBezTo>
                    <a:pt x="1238413" y="2156494"/>
                    <a:pt x="1244653" y="2129328"/>
                    <a:pt x="1277686" y="2113671"/>
                  </a:cubicBezTo>
                  <a:cubicBezTo>
                    <a:pt x="1278284" y="2113372"/>
                    <a:pt x="1278769" y="2112849"/>
                    <a:pt x="1279293" y="2112438"/>
                  </a:cubicBezTo>
                  <a:cubicBezTo>
                    <a:pt x="1317108" y="2082731"/>
                    <a:pt x="1335642" y="2046859"/>
                    <a:pt x="1322601" y="1996936"/>
                  </a:cubicBezTo>
                  <a:cubicBezTo>
                    <a:pt x="1315202" y="1968537"/>
                    <a:pt x="1310494" y="1938382"/>
                    <a:pt x="1327085" y="1908600"/>
                  </a:cubicBezTo>
                  <a:cubicBezTo>
                    <a:pt x="1336464" y="1920034"/>
                    <a:pt x="1345134" y="1930572"/>
                    <a:pt x="1354774" y="1942305"/>
                  </a:cubicBezTo>
                  <a:cubicBezTo>
                    <a:pt x="1357315" y="1937859"/>
                    <a:pt x="1358661" y="1935654"/>
                    <a:pt x="1359856" y="1933375"/>
                  </a:cubicBezTo>
                  <a:cubicBezTo>
                    <a:pt x="1362360" y="1928554"/>
                    <a:pt x="1364789" y="1923734"/>
                    <a:pt x="1367218" y="1918876"/>
                  </a:cubicBezTo>
                  <a:cubicBezTo>
                    <a:pt x="1428911" y="1796611"/>
                    <a:pt x="1448528" y="1666125"/>
                    <a:pt x="1449238" y="1530370"/>
                  </a:cubicBezTo>
                  <a:cubicBezTo>
                    <a:pt x="1449724" y="1472077"/>
                    <a:pt x="1439299" y="1421071"/>
                    <a:pt x="1403464" y="1375259"/>
                  </a:cubicBezTo>
                  <a:close/>
                  <a:moveTo>
                    <a:pt x="445295" y="1405414"/>
                  </a:moveTo>
                  <a:cubicBezTo>
                    <a:pt x="445183" y="1405414"/>
                    <a:pt x="445108" y="1405377"/>
                    <a:pt x="444996" y="1405377"/>
                  </a:cubicBezTo>
                  <a:cubicBezTo>
                    <a:pt x="443501" y="1405750"/>
                    <a:pt x="444211" y="1404853"/>
                    <a:pt x="445295" y="1405414"/>
                  </a:cubicBezTo>
                  <a:close/>
                  <a:moveTo>
                    <a:pt x="282337" y="2236235"/>
                  </a:moveTo>
                  <a:cubicBezTo>
                    <a:pt x="278226" y="2232088"/>
                    <a:pt x="280879" y="2227454"/>
                    <a:pt x="283495" y="2223418"/>
                  </a:cubicBezTo>
                  <a:cubicBezTo>
                    <a:pt x="286298" y="2219084"/>
                    <a:pt x="292164" y="2216169"/>
                    <a:pt x="292202" y="2210564"/>
                  </a:cubicBezTo>
                  <a:cubicBezTo>
                    <a:pt x="301917" y="2218224"/>
                    <a:pt x="313090" y="2216917"/>
                    <a:pt x="324113" y="2216319"/>
                  </a:cubicBezTo>
                  <a:cubicBezTo>
                    <a:pt x="314173" y="2223007"/>
                    <a:pt x="303748" y="2228874"/>
                    <a:pt x="293248" y="2234629"/>
                  </a:cubicBezTo>
                  <a:cubicBezTo>
                    <a:pt x="289847" y="2236497"/>
                    <a:pt x="285961" y="2239860"/>
                    <a:pt x="282337" y="2236235"/>
                  </a:cubicBezTo>
                  <a:close/>
                  <a:moveTo>
                    <a:pt x="440063" y="1584253"/>
                  </a:moveTo>
                  <a:cubicBezTo>
                    <a:pt x="434047" y="1682491"/>
                    <a:pt x="427882" y="1780692"/>
                    <a:pt x="420408" y="1878818"/>
                  </a:cubicBezTo>
                  <a:cubicBezTo>
                    <a:pt x="415737" y="1940250"/>
                    <a:pt x="412449" y="2001943"/>
                    <a:pt x="401239" y="2062740"/>
                  </a:cubicBezTo>
                  <a:lnTo>
                    <a:pt x="401239" y="2062740"/>
                  </a:lnTo>
                  <a:cubicBezTo>
                    <a:pt x="397988" y="2056200"/>
                    <a:pt x="396269" y="2048465"/>
                    <a:pt x="387936" y="2045962"/>
                  </a:cubicBezTo>
                  <a:lnTo>
                    <a:pt x="387936" y="2045962"/>
                  </a:lnTo>
                  <a:cubicBezTo>
                    <a:pt x="387301" y="2008632"/>
                    <a:pt x="388385" y="1971153"/>
                    <a:pt x="385582" y="1933972"/>
                  </a:cubicBezTo>
                  <a:cubicBezTo>
                    <a:pt x="380687" y="1868879"/>
                    <a:pt x="392906" y="1805504"/>
                    <a:pt x="401164" y="1741718"/>
                  </a:cubicBezTo>
                  <a:cubicBezTo>
                    <a:pt x="415812" y="1628757"/>
                    <a:pt x="430983" y="1515871"/>
                    <a:pt x="445967" y="1402948"/>
                  </a:cubicBezTo>
                  <a:cubicBezTo>
                    <a:pt x="446229" y="1401042"/>
                    <a:pt x="447201" y="1399248"/>
                    <a:pt x="449592" y="1392335"/>
                  </a:cubicBezTo>
                  <a:cubicBezTo>
                    <a:pt x="446341" y="1459821"/>
                    <a:pt x="443875" y="1522074"/>
                    <a:pt x="440063" y="1584253"/>
                  </a:cubicBezTo>
                  <a:close/>
                </a:path>
              </a:pathLst>
            </a:custGeom>
            <a:solidFill>
              <a:srgbClr val="010101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60">
              <a:extLst>
                <a:ext uri="{FF2B5EF4-FFF2-40B4-BE49-F238E27FC236}">
                  <a16:creationId xmlns:a16="http://schemas.microsoft.com/office/drawing/2014/main" id="{83815B9C-B348-4CFD-8E7D-F066F964567C}"/>
                </a:ext>
              </a:extLst>
            </p:cNvPr>
            <p:cNvSpPr/>
            <p:nvPr/>
          </p:nvSpPr>
          <p:spPr>
            <a:xfrm>
              <a:off x="5589770" y="3346148"/>
              <a:ext cx="453947" cy="1204461"/>
            </a:xfrm>
            <a:custGeom>
              <a:avLst/>
              <a:gdLst>
                <a:gd name="connsiteX0" fmla="*/ 451769 w 453947"/>
                <a:gd name="connsiteY0" fmla="*/ 1152190 h 1204461"/>
                <a:gd name="connsiteX1" fmla="*/ 377745 w 453947"/>
                <a:gd name="connsiteY1" fmla="*/ 906164 h 1204461"/>
                <a:gd name="connsiteX2" fmla="*/ 327561 w 453947"/>
                <a:gd name="connsiteY2" fmla="*/ 527112 h 1204461"/>
                <a:gd name="connsiteX3" fmla="*/ 265083 w 453947"/>
                <a:gd name="connsiteY3" fmla="*/ 53371 h 1204461"/>
                <a:gd name="connsiteX4" fmla="*/ 259067 w 453947"/>
                <a:gd name="connsiteY4" fmla="*/ 46944 h 1204461"/>
                <a:gd name="connsiteX5" fmla="*/ 225586 w 453947"/>
                <a:gd name="connsiteY5" fmla="*/ 102658 h 1204461"/>
                <a:gd name="connsiteX6" fmla="*/ 203240 w 453947"/>
                <a:gd name="connsiteY6" fmla="*/ 128591 h 1204461"/>
                <a:gd name="connsiteX7" fmla="*/ 196215 w 453947"/>
                <a:gd name="connsiteY7" fmla="*/ 152207 h 1204461"/>
                <a:gd name="connsiteX8" fmla="*/ 168937 w 453947"/>
                <a:gd name="connsiteY8" fmla="*/ 151385 h 1204461"/>
                <a:gd name="connsiteX9" fmla="*/ 160305 w 453947"/>
                <a:gd name="connsiteY9" fmla="*/ 139726 h 1204461"/>
                <a:gd name="connsiteX10" fmla="*/ 134783 w 453947"/>
                <a:gd name="connsiteY10" fmla="*/ 128068 h 1204461"/>
                <a:gd name="connsiteX11" fmla="*/ 90204 w 453947"/>
                <a:gd name="connsiteY11" fmla="*/ 93092 h 1204461"/>
                <a:gd name="connsiteX12" fmla="*/ 16965 w 453947"/>
                <a:gd name="connsiteY12" fmla="*/ 6587 h 1204461"/>
                <a:gd name="connsiteX13" fmla="*/ 6726 w 453947"/>
                <a:gd name="connsiteY13" fmla="*/ 1804 h 1204461"/>
                <a:gd name="connsiteX14" fmla="*/ 0 w 453947"/>
                <a:gd name="connsiteY14" fmla="*/ 49148 h 1204461"/>
                <a:gd name="connsiteX15" fmla="*/ 7473 w 453947"/>
                <a:gd name="connsiteY15" fmla="*/ 142342 h 1204461"/>
                <a:gd name="connsiteX16" fmla="*/ 75183 w 453947"/>
                <a:gd name="connsiteY16" fmla="*/ 449986 h 1204461"/>
                <a:gd name="connsiteX17" fmla="*/ 147152 w 453947"/>
                <a:gd name="connsiteY17" fmla="*/ 866555 h 1204461"/>
                <a:gd name="connsiteX18" fmla="*/ 150029 w 453947"/>
                <a:gd name="connsiteY18" fmla="*/ 933031 h 1204461"/>
                <a:gd name="connsiteX19" fmla="*/ 104740 w 453947"/>
                <a:gd name="connsiteY19" fmla="*/ 1182943 h 1204461"/>
                <a:gd name="connsiteX20" fmla="*/ 116959 w 453947"/>
                <a:gd name="connsiteY20" fmla="*/ 1198114 h 1204461"/>
                <a:gd name="connsiteX21" fmla="*/ 190124 w 453947"/>
                <a:gd name="connsiteY21" fmla="*/ 1202635 h 1204461"/>
                <a:gd name="connsiteX22" fmla="*/ 441717 w 453947"/>
                <a:gd name="connsiteY22" fmla="*/ 1175768 h 1204461"/>
                <a:gd name="connsiteX23" fmla="*/ 451769 w 453947"/>
                <a:gd name="connsiteY23" fmla="*/ 1152190 h 1204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3947" h="1204461">
                  <a:moveTo>
                    <a:pt x="451769" y="1152190"/>
                  </a:moveTo>
                  <a:cubicBezTo>
                    <a:pt x="424640" y="1071028"/>
                    <a:pt x="386526" y="993940"/>
                    <a:pt x="377745" y="906164"/>
                  </a:cubicBezTo>
                  <a:cubicBezTo>
                    <a:pt x="365077" y="779415"/>
                    <a:pt x="344413" y="653450"/>
                    <a:pt x="327561" y="527112"/>
                  </a:cubicBezTo>
                  <a:cubicBezTo>
                    <a:pt x="306523" y="369236"/>
                    <a:pt x="285896" y="211285"/>
                    <a:pt x="265083" y="53371"/>
                  </a:cubicBezTo>
                  <a:cubicBezTo>
                    <a:pt x="263065" y="51241"/>
                    <a:pt x="261084" y="49074"/>
                    <a:pt x="259067" y="46944"/>
                  </a:cubicBezTo>
                  <a:cubicBezTo>
                    <a:pt x="250921" y="67309"/>
                    <a:pt x="240719" y="86329"/>
                    <a:pt x="225586" y="102658"/>
                  </a:cubicBezTo>
                  <a:cubicBezTo>
                    <a:pt x="217851" y="110991"/>
                    <a:pt x="210713" y="119959"/>
                    <a:pt x="203240" y="128591"/>
                  </a:cubicBezTo>
                  <a:cubicBezTo>
                    <a:pt x="197000" y="135803"/>
                    <a:pt x="193300" y="143538"/>
                    <a:pt x="196215" y="152207"/>
                  </a:cubicBezTo>
                  <a:cubicBezTo>
                    <a:pt x="187135" y="151945"/>
                    <a:pt x="178055" y="151647"/>
                    <a:pt x="168937" y="151385"/>
                  </a:cubicBezTo>
                  <a:cubicBezTo>
                    <a:pt x="172562" y="144920"/>
                    <a:pt x="167031" y="141632"/>
                    <a:pt x="160305" y="139726"/>
                  </a:cubicBezTo>
                  <a:cubicBezTo>
                    <a:pt x="151113" y="137111"/>
                    <a:pt x="141920" y="134682"/>
                    <a:pt x="134783" y="128068"/>
                  </a:cubicBezTo>
                  <a:cubicBezTo>
                    <a:pt x="120845" y="115214"/>
                    <a:pt x="105674" y="104041"/>
                    <a:pt x="90204" y="93092"/>
                  </a:cubicBezTo>
                  <a:cubicBezTo>
                    <a:pt x="58480" y="70597"/>
                    <a:pt x="30043" y="45113"/>
                    <a:pt x="16965" y="6587"/>
                  </a:cubicBezTo>
                  <a:cubicBezTo>
                    <a:pt x="15507" y="2253"/>
                    <a:pt x="12966" y="-2755"/>
                    <a:pt x="6726" y="1804"/>
                  </a:cubicBezTo>
                  <a:cubicBezTo>
                    <a:pt x="-5717" y="16116"/>
                    <a:pt x="4671" y="33678"/>
                    <a:pt x="0" y="49148"/>
                  </a:cubicBezTo>
                  <a:cubicBezTo>
                    <a:pt x="2728" y="80201"/>
                    <a:pt x="523" y="111514"/>
                    <a:pt x="7473" y="142342"/>
                  </a:cubicBezTo>
                  <a:cubicBezTo>
                    <a:pt x="30492" y="244765"/>
                    <a:pt x="54967" y="346853"/>
                    <a:pt x="75183" y="449986"/>
                  </a:cubicBezTo>
                  <a:cubicBezTo>
                    <a:pt x="102311" y="588319"/>
                    <a:pt x="122639" y="727773"/>
                    <a:pt x="147152" y="866555"/>
                  </a:cubicBezTo>
                  <a:cubicBezTo>
                    <a:pt x="151001" y="888415"/>
                    <a:pt x="154401" y="910125"/>
                    <a:pt x="150029" y="933031"/>
                  </a:cubicBezTo>
                  <a:cubicBezTo>
                    <a:pt x="134148" y="1016173"/>
                    <a:pt x="120135" y="1099689"/>
                    <a:pt x="104740" y="1182943"/>
                  </a:cubicBezTo>
                  <a:cubicBezTo>
                    <a:pt x="102536" y="1194863"/>
                    <a:pt x="105226" y="1197778"/>
                    <a:pt x="116959" y="1198114"/>
                  </a:cubicBezTo>
                  <a:cubicBezTo>
                    <a:pt x="141360" y="1198824"/>
                    <a:pt x="165761" y="1202859"/>
                    <a:pt x="190124" y="1202635"/>
                  </a:cubicBezTo>
                  <a:cubicBezTo>
                    <a:pt x="274761" y="1201925"/>
                    <a:pt x="361004" y="1216013"/>
                    <a:pt x="441717" y="1175768"/>
                  </a:cubicBezTo>
                  <a:cubicBezTo>
                    <a:pt x="454161" y="1169528"/>
                    <a:pt x="456290" y="1165679"/>
                    <a:pt x="451769" y="1152190"/>
                  </a:cubicBezTo>
                  <a:close/>
                </a:path>
              </a:pathLst>
            </a:custGeom>
            <a:solidFill>
              <a:srgbClr val="FFFFFF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61">
              <a:extLst>
                <a:ext uri="{FF2B5EF4-FFF2-40B4-BE49-F238E27FC236}">
                  <a16:creationId xmlns:a16="http://schemas.microsoft.com/office/drawing/2014/main" id="{FD2FDE48-BF9F-4372-9C3D-0617A0BD8228}"/>
                </a:ext>
              </a:extLst>
            </p:cNvPr>
            <p:cNvSpPr/>
            <p:nvPr/>
          </p:nvSpPr>
          <p:spPr>
            <a:xfrm>
              <a:off x="5589845" y="3346110"/>
              <a:ext cx="453911" cy="1204462"/>
            </a:xfrm>
            <a:custGeom>
              <a:avLst/>
              <a:gdLst>
                <a:gd name="connsiteX0" fmla="*/ 265045 w 453911"/>
                <a:gd name="connsiteY0" fmla="*/ 53408 h 1204462"/>
                <a:gd name="connsiteX1" fmla="*/ 327523 w 453911"/>
                <a:gd name="connsiteY1" fmla="*/ 527149 h 1204462"/>
                <a:gd name="connsiteX2" fmla="*/ 377707 w 453911"/>
                <a:gd name="connsiteY2" fmla="*/ 906202 h 1204462"/>
                <a:gd name="connsiteX3" fmla="*/ 451732 w 453911"/>
                <a:gd name="connsiteY3" fmla="*/ 1152227 h 1204462"/>
                <a:gd name="connsiteX4" fmla="*/ 441717 w 453911"/>
                <a:gd name="connsiteY4" fmla="*/ 1175768 h 1204462"/>
                <a:gd name="connsiteX5" fmla="*/ 190124 w 453911"/>
                <a:gd name="connsiteY5" fmla="*/ 1202635 h 1204462"/>
                <a:gd name="connsiteX6" fmla="*/ 116959 w 453911"/>
                <a:gd name="connsiteY6" fmla="*/ 1198114 h 1204462"/>
                <a:gd name="connsiteX7" fmla="*/ 104740 w 453911"/>
                <a:gd name="connsiteY7" fmla="*/ 1182943 h 1204462"/>
                <a:gd name="connsiteX8" fmla="*/ 150029 w 453911"/>
                <a:gd name="connsiteY8" fmla="*/ 933031 h 1204462"/>
                <a:gd name="connsiteX9" fmla="*/ 147152 w 453911"/>
                <a:gd name="connsiteY9" fmla="*/ 866555 h 1204462"/>
                <a:gd name="connsiteX10" fmla="*/ 75183 w 453911"/>
                <a:gd name="connsiteY10" fmla="*/ 449986 h 1204462"/>
                <a:gd name="connsiteX11" fmla="*/ 7473 w 453911"/>
                <a:gd name="connsiteY11" fmla="*/ 142342 h 1204462"/>
                <a:gd name="connsiteX12" fmla="*/ 0 w 453911"/>
                <a:gd name="connsiteY12" fmla="*/ 49148 h 1204462"/>
                <a:gd name="connsiteX13" fmla="*/ 6726 w 453911"/>
                <a:gd name="connsiteY13" fmla="*/ 1804 h 1204462"/>
                <a:gd name="connsiteX14" fmla="*/ 16965 w 453911"/>
                <a:gd name="connsiteY14" fmla="*/ 6587 h 1204462"/>
                <a:gd name="connsiteX15" fmla="*/ 90204 w 453911"/>
                <a:gd name="connsiteY15" fmla="*/ 93092 h 1204462"/>
                <a:gd name="connsiteX16" fmla="*/ 134783 w 453911"/>
                <a:gd name="connsiteY16" fmla="*/ 128068 h 1204462"/>
                <a:gd name="connsiteX17" fmla="*/ 160305 w 453911"/>
                <a:gd name="connsiteY17" fmla="*/ 139726 h 1204462"/>
                <a:gd name="connsiteX18" fmla="*/ 166134 w 453911"/>
                <a:gd name="connsiteY18" fmla="*/ 155159 h 1204462"/>
                <a:gd name="connsiteX19" fmla="*/ 124844 w 453911"/>
                <a:gd name="connsiteY19" fmla="*/ 176159 h 1204462"/>
                <a:gd name="connsiteX20" fmla="*/ 123611 w 453911"/>
                <a:gd name="connsiteY20" fmla="*/ 198580 h 1204462"/>
                <a:gd name="connsiteX21" fmla="*/ 125068 w 453911"/>
                <a:gd name="connsiteY21" fmla="*/ 199962 h 1204462"/>
                <a:gd name="connsiteX22" fmla="*/ 149207 w 453911"/>
                <a:gd name="connsiteY22" fmla="*/ 282320 h 1204462"/>
                <a:gd name="connsiteX23" fmla="*/ 147638 w 453911"/>
                <a:gd name="connsiteY23" fmla="*/ 403539 h 1204462"/>
                <a:gd name="connsiteX24" fmla="*/ 166770 w 453911"/>
                <a:gd name="connsiteY24" fmla="*/ 624603 h 1204462"/>
                <a:gd name="connsiteX25" fmla="*/ 178802 w 453911"/>
                <a:gd name="connsiteY25" fmla="*/ 766598 h 1204462"/>
                <a:gd name="connsiteX26" fmla="*/ 194795 w 453911"/>
                <a:gd name="connsiteY26" fmla="*/ 951154 h 1204462"/>
                <a:gd name="connsiteX27" fmla="*/ 204772 w 453911"/>
                <a:gd name="connsiteY27" fmla="*/ 1060640 h 1204462"/>
                <a:gd name="connsiteX28" fmla="*/ 226034 w 453911"/>
                <a:gd name="connsiteY28" fmla="*/ 1095765 h 1204462"/>
                <a:gd name="connsiteX29" fmla="*/ 267736 w 453911"/>
                <a:gd name="connsiteY29" fmla="*/ 1125024 h 1204462"/>
                <a:gd name="connsiteX30" fmla="*/ 284327 w 453911"/>
                <a:gd name="connsiteY30" fmla="*/ 1132161 h 1204462"/>
                <a:gd name="connsiteX31" fmla="*/ 338472 w 453911"/>
                <a:gd name="connsiteY31" fmla="*/ 1069384 h 1204462"/>
                <a:gd name="connsiteX32" fmla="*/ 303945 w 453911"/>
                <a:gd name="connsiteY32" fmla="*/ 829375 h 1204462"/>
                <a:gd name="connsiteX33" fmla="*/ 236983 w 453911"/>
                <a:gd name="connsiteY33" fmla="*/ 371851 h 1204462"/>
                <a:gd name="connsiteX34" fmla="*/ 213254 w 453911"/>
                <a:gd name="connsiteY34" fmla="*/ 258591 h 1204462"/>
                <a:gd name="connsiteX35" fmla="*/ 212059 w 453911"/>
                <a:gd name="connsiteY35" fmla="*/ 210761 h 1204462"/>
                <a:gd name="connsiteX36" fmla="*/ 198980 w 453911"/>
                <a:gd name="connsiteY36" fmla="*/ 157850 h 1204462"/>
                <a:gd name="connsiteX37" fmla="*/ 203203 w 453911"/>
                <a:gd name="connsiteY37" fmla="*/ 128591 h 1204462"/>
                <a:gd name="connsiteX38" fmla="*/ 225548 w 453911"/>
                <a:gd name="connsiteY38" fmla="*/ 102658 h 1204462"/>
                <a:gd name="connsiteX39" fmla="*/ 259029 w 453911"/>
                <a:gd name="connsiteY39" fmla="*/ 46944 h 1204462"/>
                <a:gd name="connsiteX40" fmla="*/ 265045 w 453911"/>
                <a:gd name="connsiteY40" fmla="*/ 53408 h 1204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53911" h="1204462">
                  <a:moveTo>
                    <a:pt x="265045" y="53408"/>
                  </a:moveTo>
                  <a:cubicBezTo>
                    <a:pt x="285859" y="211322"/>
                    <a:pt x="306485" y="369273"/>
                    <a:pt x="327523" y="527149"/>
                  </a:cubicBezTo>
                  <a:cubicBezTo>
                    <a:pt x="344376" y="653487"/>
                    <a:pt x="365040" y="779452"/>
                    <a:pt x="377707" y="906202"/>
                  </a:cubicBezTo>
                  <a:cubicBezTo>
                    <a:pt x="386451" y="993977"/>
                    <a:pt x="424603" y="1071028"/>
                    <a:pt x="451732" y="1152227"/>
                  </a:cubicBezTo>
                  <a:cubicBezTo>
                    <a:pt x="456253" y="1165717"/>
                    <a:pt x="454123" y="1169603"/>
                    <a:pt x="441717" y="1175768"/>
                  </a:cubicBezTo>
                  <a:cubicBezTo>
                    <a:pt x="361004" y="1216013"/>
                    <a:pt x="274761" y="1201925"/>
                    <a:pt x="190124" y="1202635"/>
                  </a:cubicBezTo>
                  <a:cubicBezTo>
                    <a:pt x="165761" y="1202822"/>
                    <a:pt x="141397" y="1198824"/>
                    <a:pt x="116959" y="1198114"/>
                  </a:cubicBezTo>
                  <a:cubicBezTo>
                    <a:pt x="105189" y="1197778"/>
                    <a:pt x="102536" y="1194863"/>
                    <a:pt x="104740" y="1182943"/>
                  </a:cubicBezTo>
                  <a:cubicBezTo>
                    <a:pt x="120135" y="1099689"/>
                    <a:pt x="134148" y="1016173"/>
                    <a:pt x="150029" y="933031"/>
                  </a:cubicBezTo>
                  <a:cubicBezTo>
                    <a:pt x="154401" y="910125"/>
                    <a:pt x="151038" y="888415"/>
                    <a:pt x="147152" y="866555"/>
                  </a:cubicBezTo>
                  <a:cubicBezTo>
                    <a:pt x="122639" y="727811"/>
                    <a:pt x="102311" y="588319"/>
                    <a:pt x="75183" y="449986"/>
                  </a:cubicBezTo>
                  <a:cubicBezTo>
                    <a:pt x="54967" y="346890"/>
                    <a:pt x="30492" y="244803"/>
                    <a:pt x="7473" y="142342"/>
                  </a:cubicBezTo>
                  <a:cubicBezTo>
                    <a:pt x="560" y="111514"/>
                    <a:pt x="2728" y="80201"/>
                    <a:pt x="0" y="49148"/>
                  </a:cubicBezTo>
                  <a:cubicBezTo>
                    <a:pt x="4634" y="33716"/>
                    <a:pt x="-5717" y="16153"/>
                    <a:pt x="6726" y="1804"/>
                  </a:cubicBezTo>
                  <a:cubicBezTo>
                    <a:pt x="13004" y="-2755"/>
                    <a:pt x="15507" y="2253"/>
                    <a:pt x="16965" y="6587"/>
                  </a:cubicBezTo>
                  <a:cubicBezTo>
                    <a:pt x="30006" y="45113"/>
                    <a:pt x="58480" y="70597"/>
                    <a:pt x="90204" y="93092"/>
                  </a:cubicBezTo>
                  <a:cubicBezTo>
                    <a:pt x="105674" y="104041"/>
                    <a:pt x="120845" y="115214"/>
                    <a:pt x="134783" y="128068"/>
                  </a:cubicBezTo>
                  <a:cubicBezTo>
                    <a:pt x="141920" y="134682"/>
                    <a:pt x="151113" y="137111"/>
                    <a:pt x="160305" y="139726"/>
                  </a:cubicBezTo>
                  <a:cubicBezTo>
                    <a:pt x="168227" y="141968"/>
                    <a:pt x="174542" y="146079"/>
                    <a:pt x="166134" y="155159"/>
                  </a:cubicBezTo>
                  <a:cubicBezTo>
                    <a:pt x="150926" y="159344"/>
                    <a:pt x="136726" y="165248"/>
                    <a:pt x="124844" y="176159"/>
                  </a:cubicBezTo>
                  <a:cubicBezTo>
                    <a:pt x="116698" y="183633"/>
                    <a:pt x="115614" y="190583"/>
                    <a:pt x="123611" y="198580"/>
                  </a:cubicBezTo>
                  <a:cubicBezTo>
                    <a:pt x="125516" y="200485"/>
                    <a:pt x="122938" y="198430"/>
                    <a:pt x="125068" y="199962"/>
                  </a:cubicBezTo>
                  <a:cubicBezTo>
                    <a:pt x="154700" y="221112"/>
                    <a:pt x="160193" y="249324"/>
                    <a:pt x="149207" y="282320"/>
                  </a:cubicBezTo>
                  <a:cubicBezTo>
                    <a:pt x="135792" y="322601"/>
                    <a:pt x="144574" y="363033"/>
                    <a:pt x="147638" y="403539"/>
                  </a:cubicBezTo>
                  <a:cubicBezTo>
                    <a:pt x="153205" y="477301"/>
                    <a:pt x="160193" y="550952"/>
                    <a:pt x="166770" y="624603"/>
                  </a:cubicBezTo>
                  <a:cubicBezTo>
                    <a:pt x="170992" y="671910"/>
                    <a:pt x="174056" y="719328"/>
                    <a:pt x="178802" y="766598"/>
                  </a:cubicBezTo>
                  <a:cubicBezTo>
                    <a:pt x="185005" y="828030"/>
                    <a:pt x="189900" y="889573"/>
                    <a:pt x="194795" y="951154"/>
                  </a:cubicBezTo>
                  <a:cubicBezTo>
                    <a:pt x="197710" y="987699"/>
                    <a:pt x="200363" y="1024244"/>
                    <a:pt x="204772" y="1060640"/>
                  </a:cubicBezTo>
                  <a:cubicBezTo>
                    <a:pt x="206640" y="1075886"/>
                    <a:pt x="212956" y="1087432"/>
                    <a:pt x="226034" y="1095765"/>
                  </a:cubicBezTo>
                  <a:cubicBezTo>
                    <a:pt x="240346" y="1104883"/>
                    <a:pt x="253536" y="1115682"/>
                    <a:pt x="267736" y="1125024"/>
                  </a:cubicBezTo>
                  <a:cubicBezTo>
                    <a:pt x="272855" y="1128387"/>
                    <a:pt x="277937" y="1132198"/>
                    <a:pt x="284327" y="1132161"/>
                  </a:cubicBezTo>
                  <a:cubicBezTo>
                    <a:pt x="303010" y="1132011"/>
                    <a:pt x="340975" y="1088329"/>
                    <a:pt x="338472" y="1069384"/>
                  </a:cubicBezTo>
                  <a:cubicBezTo>
                    <a:pt x="327747" y="989269"/>
                    <a:pt x="315827" y="909303"/>
                    <a:pt x="303945" y="829375"/>
                  </a:cubicBezTo>
                  <a:cubicBezTo>
                    <a:pt x="281300" y="676917"/>
                    <a:pt x="260262" y="524197"/>
                    <a:pt x="236983" y="371851"/>
                  </a:cubicBezTo>
                  <a:cubicBezTo>
                    <a:pt x="231153" y="333587"/>
                    <a:pt x="226781" y="295211"/>
                    <a:pt x="213254" y="258591"/>
                  </a:cubicBezTo>
                  <a:cubicBezTo>
                    <a:pt x="207500" y="242972"/>
                    <a:pt x="204735" y="226119"/>
                    <a:pt x="212059" y="210761"/>
                  </a:cubicBezTo>
                  <a:cubicBezTo>
                    <a:pt x="222634" y="188640"/>
                    <a:pt x="218000" y="171862"/>
                    <a:pt x="198980" y="157850"/>
                  </a:cubicBezTo>
                  <a:cubicBezTo>
                    <a:pt x="191768" y="146864"/>
                    <a:pt x="195654" y="137335"/>
                    <a:pt x="203203" y="128591"/>
                  </a:cubicBezTo>
                  <a:cubicBezTo>
                    <a:pt x="210676" y="119959"/>
                    <a:pt x="217813" y="110991"/>
                    <a:pt x="225548" y="102658"/>
                  </a:cubicBezTo>
                  <a:cubicBezTo>
                    <a:pt x="240682" y="86329"/>
                    <a:pt x="250883" y="67309"/>
                    <a:pt x="259029" y="46944"/>
                  </a:cubicBezTo>
                  <a:cubicBezTo>
                    <a:pt x="261047" y="49111"/>
                    <a:pt x="263027" y="51241"/>
                    <a:pt x="265045" y="53408"/>
                  </a:cubicBezTo>
                  <a:close/>
                </a:path>
              </a:pathLst>
            </a:custGeom>
            <a:solidFill>
              <a:srgbClr val="FFFEFE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62">
              <a:extLst>
                <a:ext uri="{FF2B5EF4-FFF2-40B4-BE49-F238E27FC236}">
                  <a16:creationId xmlns:a16="http://schemas.microsoft.com/office/drawing/2014/main" id="{5B0FFBE3-D2B6-45EE-910E-320014B6F5D2}"/>
                </a:ext>
              </a:extLst>
            </p:cNvPr>
            <p:cNvSpPr/>
            <p:nvPr/>
          </p:nvSpPr>
          <p:spPr>
            <a:xfrm>
              <a:off x="5560881" y="2931903"/>
              <a:ext cx="395384" cy="571606"/>
            </a:xfrm>
            <a:custGeom>
              <a:avLst/>
              <a:gdLst>
                <a:gd name="connsiteX0" fmla="*/ 309567 w 395384"/>
                <a:gd name="connsiteY0" fmla="*/ 461188 h 571605"/>
                <a:gd name="connsiteX1" fmla="*/ 262410 w 395384"/>
                <a:gd name="connsiteY1" fmla="*/ 541303 h 571605"/>
                <a:gd name="connsiteX2" fmla="*/ 251125 w 395384"/>
                <a:gd name="connsiteY2" fmla="*/ 566563 h 571605"/>
                <a:gd name="connsiteX3" fmla="*/ 218429 w 395384"/>
                <a:gd name="connsiteY3" fmla="*/ 565592 h 571605"/>
                <a:gd name="connsiteX4" fmla="*/ 192421 w 395384"/>
                <a:gd name="connsiteY4" fmla="*/ 554232 h 571605"/>
                <a:gd name="connsiteX5" fmla="*/ 69745 w 395384"/>
                <a:gd name="connsiteY5" fmla="*/ 443700 h 571605"/>
                <a:gd name="connsiteX6" fmla="*/ 57227 w 395384"/>
                <a:gd name="connsiteY6" fmla="*/ 416049 h 571605"/>
                <a:gd name="connsiteX7" fmla="*/ 15637 w 395384"/>
                <a:gd name="connsiteY7" fmla="*/ 264824 h 571605"/>
                <a:gd name="connsiteX8" fmla="*/ 6818 w 395384"/>
                <a:gd name="connsiteY8" fmla="*/ 188669 h 571605"/>
                <a:gd name="connsiteX9" fmla="*/ 64102 w 395384"/>
                <a:gd name="connsiteY9" fmla="*/ 168528 h 571605"/>
                <a:gd name="connsiteX10" fmla="*/ 72771 w 395384"/>
                <a:gd name="connsiteY10" fmla="*/ 177086 h 571605"/>
                <a:gd name="connsiteX11" fmla="*/ 93249 w 395384"/>
                <a:gd name="connsiteY11" fmla="*/ 192705 h 571605"/>
                <a:gd name="connsiteX12" fmla="*/ 98368 w 395384"/>
                <a:gd name="connsiteY12" fmla="*/ 166324 h 571605"/>
                <a:gd name="connsiteX13" fmla="*/ 111559 w 395384"/>
                <a:gd name="connsiteY13" fmla="*/ 108143 h 571605"/>
                <a:gd name="connsiteX14" fmla="*/ 113352 w 395384"/>
                <a:gd name="connsiteY14" fmla="*/ 84527 h 571605"/>
                <a:gd name="connsiteX15" fmla="*/ 166451 w 395384"/>
                <a:gd name="connsiteY15" fmla="*/ 6915 h 571605"/>
                <a:gd name="connsiteX16" fmla="*/ 321786 w 395384"/>
                <a:gd name="connsiteY16" fmla="*/ 12259 h 571605"/>
                <a:gd name="connsiteX17" fmla="*/ 390579 w 395384"/>
                <a:gd name="connsiteY17" fmla="*/ 137140 h 571605"/>
                <a:gd name="connsiteX18" fmla="*/ 381051 w 395384"/>
                <a:gd name="connsiteY18" fmla="*/ 275623 h 571605"/>
                <a:gd name="connsiteX19" fmla="*/ 363040 w 395384"/>
                <a:gd name="connsiteY19" fmla="*/ 336344 h 571605"/>
                <a:gd name="connsiteX20" fmla="*/ 350970 w 395384"/>
                <a:gd name="connsiteY20" fmla="*/ 399121 h 571605"/>
                <a:gd name="connsiteX21" fmla="*/ 324028 w 395384"/>
                <a:gd name="connsiteY21" fmla="*/ 435890 h 571605"/>
                <a:gd name="connsiteX22" fmla="*/ 309567 w 395384"/>
                <a:gd name="connsiteY22" fmla="*/ 461188 h 57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384" h="571605">
                  <a:moveTo>
                    <a:pt x="309567" y="461188"/>
                  </a:moveTo>
                  <a:cubicBezTo>
                    <a:pt x="311884" y="498518"/>
                    <a:pt x="279412" y="515370"/>
                    <a:pt x="262410" y="541303"/>
                  </a:cubicBezTo>
                  <a:cubicBezTo>
                    <a:pt x="257291" y="549150"/>
                    <a:pt x="245408" y="553859"/>
                    <a:pt x="251125" y="566563"/>
                  </a:cubicBezTo>
                  <a:cubicBezTo>
                    <a:pt x="240064" y="572019"/>
                    <a:pt x="229041" y="574822"/>
                    <a:pt x="218429" y="565592"/>
                  </a:cubicBezTo>
                  <a:cubicBezTo>
                    <a:pt x="213795" y="552850"/>
                    <a:pt x="200380" y="561145"/>
                    <a:pt x="192421" y="554232"/>
                  </a:cubicBezTo>
                  <a:cubicBezTo>
                    <a:pt x="150944" y="518098"/>
                    <a:pt x="100573" y="492203"/>
                    <a:pt x="69745" y="443700"/>
                  </a:cubicBezTo>
                  <a:cubicBezTo>
                    <a:pt x="63953" y="434620"/>
                    <a:pt x="69072" y="421541"/>
                    <a:pt x="57227" y="416049"/>
                  </a:cubicBezTo>
                  <a:cubicBezTo>
                    <a:pt x="62869" y="360259"/>
                    <a:pt x="46017" y="311346"/>
                    <a:pt x="15637" y="264824"/>
                  </a:cubicBezTo>
                  <a:cubicBezTo>
                    <a:pt x="1213" y="242740"/>
                    <a:pt x="-6372" y="215873"/>
                    <a:pt x="6818" y="188669"/>
                  </a:cubicBezTo>
                  <a:cubicBezTo>
                    <a:pt x="13320" y="162774"/>
                    <a:pt x="42654" y="152461"/>
                    <a:pt x="64102" y="168528"/>
                  </a:cubicBezTo>
                  <a:cubicBezTo>
                    <a:pt x="67391" y="170995"/>
                    <a:pt x="69782" y="174395"/>
                    <a:pt x="72771" y="177086"/>
                  </a:cubicBezTo>
                  <a:cubicBezTo>
                    <a:pt x="79348" y="182952"/>
                    <a:pt x="82001" y="197824"/>
                    <a:pt x="93249" y="192705"/>
                  </a:cubicBezTo>
                  <a:cubicBezTo>
                    <a:pt x="102553" y="188445"/>
                    <a:pt x="98181" y="175516"/>
                    <a:pt x="98368" y="166324"/>
                  </a:cubicBezTo>
                  <a:cubicBezTo>
                    <a:pt x="98779" y="145959"/>
                    <a:pt x="96836" y="125444"/>
                    <a:pt x="111559" y="108143"/>
                  </a:cubicBezTo>
                  <a:cubicBezTo>
                    <a:pt x="117351" y="101342"/>
                    <a:pt x="114548" y="92598"/>
                    <a:pt x="113352" y="84527"/>
                  </a:cubicBezTo>
                  <a:cubicBezTo>
                    <a:pt x="106477" y="38640"/>
                    <a:pt x="120639" y="15921"/>
                    <a:pt x="166451" y="6915"/>
                  </a:cubicBezTo>
                  <a:cubicBezTo>
                    <a:pt x="218317" y="-3286"/>
                    <a:pt x="270631" y="-2763"/>
                    <a:pt x="321786" y="12259"/>
                  </a:cubicBezTo>
                  <a:cubicBezTo>
                    <a:pt x="381499" y="29784"/>
                    <a:pt x="406797" y="76605"/>
                    <a:pt x="390579" y="137140"/>
                  </a:cubicBezTo>
                  <a:cubicBezTo>
                    <a:pt x="386730" y="183251"/>
                    <a:pt x="380453" y="229063"/>
                    <a:pt x="381051" y="275623"/>
                  </a:cubicBezTo>
                  <a:cubicBezTo>
                    <a:pt x="381312" y="296324"/>
                    <a:pt x="369205" y="316091"/>
                    <a:pt x="363040" y="336344"/>
                  </a:cubicBezTo>
                  <a:cubicBezTo>
                    <a:pt x="356725" y="357008"/>
                    <a:pt x="356911" y="378345"/>
                    <a:pt x="350970" y="399121"/>
                  </a:cubicBezTo>
                  <a:cubicBezTo>
                    <a:pt x="346000" y="416460"/>
                    <a:pt x="339050" y="428305"/>
                    <a:pt x="324028" y="435890"/>
                  </a:cubicBezTo>
                  <a:cubicBezTo>
                    <a:pt x="313154" y="441309"/>
                    <a:pt x="306765" y="448371"/>
                    <a:pt x="309567" y="461188"/>
                  </a:cubicBezTo>
                  <a:close/>
                </a:path>
              </a:pathLst>
            </a:custGeom>
            <a:solidFill>
              <a:srgbClr val="F7BB9A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63">
              <a:extLst>
                <a:ext uri="{FF2B5EF4-FFF2-40B4-BE49-F238E27FC236}">
                  <a16:creationId xmlns:a16="http://schemas.microsoft.com/office/drawing/2014/main" id="{A0A26CA0-08F2-45D3-81A3-12D89C8D0322}"/>
                </a:ext>
              </a:extLst>
            </p:cNvPr>
            <p:cNvSpPr/>
            <p:nvPr/>
          </p:nvSpPr>
          <p:spPr>
            <a:xfrm>
              <a:off x="5063583" y="4865191"/>
              <a:ext cx="233442" cy="173880"/>
            </a:xfrm>
            <a:custGeom>
              <a:avLst/>
              <a:gdLst>
                <a:gd name="connsiteX0" fmla="*/ 201615 w 233442"/>
                <a:gd name="connsiteY0" fmla="*/ 19859 h 173880"/>
                <a:gd name="connsiteX1" fmla="*/ 229454 w 233442"/>
                <a:gd name="connsiteY1" fmla="*/ 69221 h 173880"/>
                <a:gd name="connsiteX2" fmla="*/ 223064 w 233442"/>
                <a:gd name="connsiteY2" fmla="*/ 114921 h 173880"/>
                <a:gd name="connsiteX3" fmla="*/ 132411 w 233442"/>
                <a:gd name="connsiteY3" fmla="*/ 173251 h 173880"/>
                <a:gd name="connsiteX4" fmla="*/ 91569 w 233442"/>
                <a:gd name="connsiteY4" fmla="*/ 166824 h 173880"/>
                <a:gd name="connsiteX5" fmla="*/ 59882 w 233442"/>
                <a:gd name="connsiteY5" fmla="*/ 162676 h 173880"/>
                <a:gd name="connsiteX6" fmla="*/ 33725 w 233442"/>
                <a:gd name="connsiteY6" fmla="*/ 148925 h 173880"/>
                <a:gd name="connsiteX7" fmla="*/ 32417 w 233442"/>
                <a:gd name="connsiteY7" fmla="*/ 145263 h 173880"/>
                <a:gd name="connsiteX8" fmla="*/ 2037 w 233442"/>
                <a:gd name="connsiteY8" fmla="*/ 55843 h 173880"/>
                <a:gd name="connsiteX9" fmla="*/ 167537 w 233442"/>
                <a:gd name="connsiteY9" fmla="*/ 3716 h 173880"/>
                <a:gd name="connsiteX10" fmla="*/ 188313 w 233442"/>
                <a:gd name="connsiteY10" fmla="*/ 3118 h 173880"/>
                <a:gd name="connsiteX11" fmla="*/ 201615 w 233442"/>
                <a:gd name="connsiteY11" fmla="*/ 19859 h 173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3442" h="173880">
                  <a:moveTo>
                    <a:pt x="201615" y="19859"/>
                  </a:moveTo>
                  <a:cubicBezTo>
                    <a:pt x="210882" y="36300"/>
                    <a:pt x="222392" y="51471"/>
                    <a:pt x="229454" y="69221"/>
                  </a:cubicBezTo>
                  <a:cubicBezTo>
                    <a:pt x="236068" y="85849"/>
                    <a:pt x="234797" y="101768"/>
                    <a:pt x="223064" y="114921"/>
                  </a:cubicBezTo>
                  <a:cubicBezTo>
                    <a:pt x="198327" y="142572"/>
                    <a:pt x="168209" y="162489"/>
                    <a:pt x="132411" y="173251"/>
                  </a:cubicBezTo>
                  <a:cubicBezTo>
                    <a:pt x="118511" y="172803"/>
                    <a:pt x="103826" y="177436"/>
                    <a:pt x="91569" y="166824"/>
                  </a:cubicBezTo>
                  <a:cubicBezTo>
                    <a:pt x="81517" y="161630"/>
                    <a:pt x="70457" y="164021"/>
                    <a:pt x="59882" y="162676"/>
                  </a:cubicBezTo>
                  <a:cubicBezTo>
                    <a:pt x="49195" y="161331"/>
                    <a:pt x="41310" y="155688"/>
                    <a:pt x="33725" y="148925"/>
                  </a:cubicBezTo>
                  <a:cubicBezTo>
                    <a:pt x="33314" y="147655"/>
                    <a:pt x="33276" y="145823"/>
                    <a:pt x="32417" y="145263"/>
                  </a:cubicBezTo>
                  <a:cubicBezTo>
                    <a:pt x="-1363" y="123478"/>
                    <a:pt x="-2783" y="90707"/>
                    <a:pt x="2037" y="55843"/>
                  </a:cubicBezTo>
                  <a:cubicBezTo>
                    <a:pt x="57229" y="38468"/>
                    <a:pt x="112383" y="21129"/>
                    <a:pt x="167537" y="3716"/>
                  </a:cubicBezTo>
                  <a:cubicBezTo>
                    <a:pt x="174487" y="1511"/>
                    <a:pt x="181213" y="-3085"/>
                    <a:pt x="188313" y="3118"/>
                  </a:cubicBezTo>
                  <a:cubicBezTo>
                    <a:pt x="196683" y="5585"/>
                    <a:pt x="198402" y="13320"/>
                    <a:pt x="201615" y="19859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64">
              <a:extLst>
                <a:ext uri="{FF2B5EF4-FFF2-40B4-BE49-F238E27FC236}">
                  <a16:creationId xmlns:a16="http://schemas.microsoft.com/office/drawing/2014/main" id="{2DD80504-D0DB-4EF1-89E9-2C0276DE80B6}"/>
                </a:ext>
              </a:extLst>
            </p:cNvPr>
            <p:cNvSpPr/>
            <p:nvPr/>
          </p:nvSpPr>
          <p:spPr>
            <a:xfrm>
              <a:off x="5999351" y="4579805"/>
              <a:ext cx="229144" cy="185332"/>
            </a:xfrm>
            <a:custGeom>
              <a:avLst/>
              <a:gdLst>
                <a:gd name="connsiteX0" fmla="*/ 0 w 229144"/>
                <a:gd name="connsiteY0" fmla="*/ 114822 h 185332"/>
                <a:gd name="connsiteX1" fmla="*/ 4073 w 229144"/>
                <a:gd name="connsiteY1" fmla="*/ 101295 h 185332"/>
                <a:gd name="connsiteX2" fmla="*/ 119201 w 229144"/>
                <a:gd name="connsiteY2" fmla="*/ 1301 h 185332"/>
                <a:gd name="connsiteX3" fmla="*/ 141211 w 229144"/>
                <a:gd name="connsiteY3" fmla="*/ 6345 h 185332"/>
                <a:gd name="connsiteX4" fmla="*/ 223456 w 229144"/>
                <a:gd name="connsiteY4" fmla="*/ 82499 h 185332"/>
                <a:gd name="connsiteX5" fmla="*/ 223755 w 229144"/>
                <a:gd name="connsiteY5" fmla="*/ 99501 h 185332"/>
                <a:gd name="connsiteX6" fmla="*/ 142593 w 229144"/>
                <a:gd name="connsiteY6" fmla="*/ 179691 h 185332"/>
                <a:gd name="connsiteX7" fmla="*/ 124918 w 229144"/>
                <a:gd name="connsiteY7" fmla="*/ 180738 h 185332"/>
                <a:gd name="connsiteX8" fmla="*/ 65393 w 229144"/>
                <a:gd name="connsiteY8" fmla="*/ 131301 h 185332"/>
                <a:gd name="connsiteX9" fmla="*/ 38638 w 229144"/>
                <a:gd name="connsiteY9" fmla="*/ 130105 h 185332"/>
                <a:gd name="connsiteX10" fmla="*/ 10575 w 229144"/>
                <a:gd name="connsiteY10" fmla="*/ 135449 h 185332"/>
                <a:gd name="connsiteX11" fmla="*/ 0 w 229144"/>
                <a:gd name="connsiteY11" fmla="*/ 114822 h 185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9144" h="185332">
                  <a:moveTo>
                    <a:pt x="0" y="114822"/>
                  </a:moveTo>
                  <a:cubicBezTo>
                    <a:pt x="934" y="111571"/>
                    <a:pt x="1532" y="105854"/>
                    <a:pt x="4073" y="101295"/>
                  </a:cubicBezTo>
                  <a:cubicBezTo>
                    <a:pt x="30454" y="54212"/>
                    <a:pt x="65804" y="17368"/>
                    <a:pt x="119201" y="1301"/>
                  </a:cubicBezTo>
                  <a:cubicBezTo>
                    <a:pt x="127870" y="-1315"/>
                    <a:pt x="134372" y="-157"/>
                    <a:pt x="141211" y="6345"/>
                  </a:cubicBezTo>
                  <a:cubicBezTo>
                    <a:pt x="168264" y="32091"/>
                    <a:pt x="195655" y="57538"/>
                    <a:pt x="223456" y="82499"/>
                  </a:cubicBezTo>
                  <a:cubicBezTo>
                    <a:pt x="230742" y="89039"/>
                    <a:pt x="231228" y="92402"/>
                    <a:pt x="223755" y="99501"/>
                  </a:cubicBezTo>
                  <a:cubicBezTo>
                    <a:pt x="196178" y="125696"/>
                    <a:pt x="169161" y="152488"/>
                    <a:pt x="142593" y="179691"/>
                  </a:cubicBezTo>
                  <a:cubicBezTo>
                    <a:pt x="135979" y="186455"/>
                    <a:pt x="132579" y="187538"/>
                    <a:pt x="124918" y="180738"/>
                  </a:cubicBezTo>
                  <a:cubicBezTo>
                    <a:pt x="105637" y="163661"/>
                    <a:pt x="84637" y="148452"/>
                    <a:pt x="65393" y="131301"/>
                  </a:cubicBezTo>
                  <a:cubicBezTo>
                    <a:pt x="55789" y="122744"/>
                    <a:pt x="49101" y="119979"/>
                    <a:pt x="38638" y="130105"/>
                  </a:cubicBezTo>
                  <a:cubicBezTo>
                    <a:pt x="31426" y="137093"/>
                    <a:pt x="21299" y="141203"/>
                    <a:pt x="10575" y="135449"/>
                  </a:cubicBezTo>
                  <a:cubicBezTo>
                    <a:pt x="3326" y="131525"/>
                    <a:pt x="523" y="124911"/>
                    <a:pt x="0" y="114822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65">
              <a:extLst>
                <a:ext uri="{FF2B5EF4-FFF2-40B4-BE49-F238E27FC236}">
                  <a16:creationId xmlns:a16="http://schemas.microsoft.com/office/drawing/2014/main" id="{6C61A68E-FD81-46F9-B4BE-CD041F90688F}"/>
                </a:ext>
              </a:extLst>
            </p:cNvPr>
            <p:cNvSpPr/>
            <p:nvPr/>
          </p:nvSpPr>
          <p:spPr>
            <a:xfrm>
              <a:off x="5697394" y="3497141"/>
              <a:ext cx="236472" cy="989253"/>
            </a:xfrm>
            <a:custGeom>
              <a:avLst/>
              <a:gdLst>
                <a:gd name="connsiteX0" fmla="*/ 60378 w 236472"/>
                <a:gd name="connsiteY0" fmla="*/ 317 h 989253"/>
                <a:gd name="connsiteX1" fmla="*/ 93075 w 236472"/>
                <a:gd name="connsiteY1" fmla="*/ 1289 h 989253"/>
                <a:gd name="connsiteX2" fmla="*/ 109703 w 236472"/>
                <a:gd name="connsiteY2" fmla="*/ 62907 h 989253"/>
                <a:gd name="connsiteX3" fmla="*/ 109404 w 236472"/>
                <a:gd name="connsiteY3" fmla="*/ 100088 h 989253"/>
                <a:gd name="connsiteX4" fmla="*/ 141727 w 236472"/>
                <a:gd name="connsiteY4" fmla="*/ 258823 h 989253"/>
                <a:gd name="connsiteX5" fmla="*/ 180140 w 236472"/>
                <a:gd name="connsiteY5" fmla="*/ 522673 h 989253"/>
                <a:gd name="connsiteX6" fmla="*/ 233874 w 236472"/>
                <a:gd name="connsiteY6" fmla="*/ 884611 h 989253"/>
                <a:gd name="connsiteX7" fmla="*/ 194975 w 236472"/>
                <a:gd name="connsiteY7" fmla="*/ 980495 h 989253"/>
                <a:gd name="connsiteX8" fmla="*/ 160709 w 236472"/>
                <a:gd name="connsiteY8" fmla="*/ 982027 h 989253"/>
                <a:gd name="connsiteX9" fmla="*/ 132534 w 236472"/>
                <a:gd name="connsiteY9" fmla="*/ 962185 h 989253"/>
                <a:gd name="connsiteX10" fmla="*/ 87918 w 236472"/>
                <a:gd name="connsiteY10" fmla="*/ 886928 h 989253"/>
                <a:gd name="connsiteX11" fmla="*/ 68225 w 236472"/>
                <a:gd name="connsiteY11" fmla="*/ 637166 h 989253"/>
                <a:gd name="connsiteX12" fmla="*/ 37958 w 236472"/>
                <a:gd name="connsiteY12" fmla="*/ 308783 h 989253"/>
                <a:gd name="connsiteX13" fmla="*/ 28205 w 236472"/>
                <a:gd name="connsiteY13" fmla="*/ 199297 h 989253"/>
                <a:gd name="connsiteX14" fmla="*/ 40686 w 236472"/>
                <a:gd name="connsiteY14" fmla="*/ 105058 h 989253"/>
                <a:gd name="connsiteX15" fmla="*/ 32876 w 236472"/>
                <a:gd name="connsiteY15" fmla="*/ 74491 h 989253"/>
                <a:gd name="connsiteX16" fmla="*/ 28654 w 236472"/>
                <a:gd name="connsiteY16" fmla="*/ 70119 h 989253"/>
                <a:gd name="connsiteX17" fmla="*/ 1338 w 236472"/>
                <a:gd name="connsiteY17" fmla="*/ 32939 h 989253"/>
                <a:gd name="connsiteX18" fmla="*/ 60378 w 236472"/>
                <a:gd name="connsiteY18" fmla="*/ 317 h 989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6472" h="989253">
                  <a:moveTo>
                    <a:pt x="60378" y="317"/>
                  </a:moveTo>
                  <a:cubicBezTo>
                    <a:pt x="71290" y="654"/>
                    <a:pt x="82201" y="990"/>
                    <a:pt x="93075" y="1289"/>
                  </a:cubicBezTo>
                  <a:cubicBezTo>
                    <a:pt x="119456" y="16198"/>
                    <a:pt x="124687" y="36414"/>
                    <a:pt x="109703" y="62907"/>
                  </a:cubicBezTo>
                  <a:cubicBezTo>
                    <a:pt x="103052" y="74678"/>
                    <a:pt x="104023" y="87495"/>
                    <a:pt x="109404" y="100088"/>
                  </a:cubicBezTo>
                  <a:cubicBezTo>
                    <a:pt x="131114" y="150720"/>
                    <a:pt x="133282" y="205500"/>
                    <a:pt x="141727" y="258823"/>
                  </a:cubicBezTo>
                  <a:cubicBezTo>
                    <a:pt x="155627" y="346599"/>
                    <a:pt x="167473" y="434711"/>
                    <a:pt x="180140" y="522673"/>
                  </a:cubicBezTo>
                  <a:cubicBezTo>
                    <a:pt x="197516" y="643406"/>
                    <a:pt x="211678" y="764775"/>
                    <a:pt x="233874" y="884611"/>
                  </a:cubicBezTo>
                  <a:cubicBezTo>
                    <a:pt x="242356" y="930461"/>
                    <a:pt x="230250" y="956767"/>
                    <a:pt x="194975" y="980495"/>
                  </a:cubicBezTo>
                  <a:cubicBezTo>
                    <a:pt x="182270" y="989015"/>
                    <a:pt x="173489" y="994284"/>
                    <a:pt x="160709" y="982027"/>
                  </a:cubicBezTo>
                  <a:cubicBezTo>
                    <a:pt x="152488" y="974143"/>
                    <a:pt x="142810" y="966931"/>
                    <a:pt x="132534" y="962185"/>
                  </a:cubicBezTo>
                  <a:cubicBezTo>
                    <a:pt x="99913" y="947126"/>
                    <a:pt x="89749" y="921941"/>
                    <a:pt x="87918" y="886928"/>
                  </a:cubicBezTo>
                  <a:cubicBezTo>
                    <a:pt x="83546" y="803562"/>
                    <a:pt x="75587" y="720345"/>
                    <a:pt x="68225" y="637166"/>
                  </a:cubicBezTo>
                  <a:cubicBezTo>
                    <a:pt x="58547" y="527680"/>
                    <a:pt x="48010" y="418232"/>
                    <a:pt x="37958" y="308783"/>
                  </a:cubicBezTo>
                  <a:cubicBezTo>
                    <a:pt x="34595" y="272276"/>
                    <a:pt x="32316" y="235693"/>
                    <a:pt x="28205" y="199297"/>
                  </a:cubicBezTo>
                  <a:cubicBezTo>
                    <a:pt x="24543" y="166676"/>
                    <a:pt x="33773" y="136035"/>
                    <a:pt x="40686" y="105058"/>
                  </a:cubicBezTo>
                  <a:cubicBezTo>
                    <a:pt x="43488" y="92614"/>
                    <a:pt x="43862" y="82600"/>
                    <a:pt x="32876" y="74491"/>
                  </a:cubicBezTo>
                  <a:cubicBezTo>
                    <a:pt x="31269" y="73295"/>
                    <a:pt x="29812" y="71763"/>
                    <a:pt x="28654" y="70119"/>
                  </a:cubicBezTo>
                  <a:cubicBezTo>
                    <a:pt x="19200" y="57115"/>
                    <a:pt x="-6060" y="44859"/>
                    <a:pt x="1338" y="32939"/>
                  </a:cubicBezTo>
                  <a:cubicBezTo>
                    <a:pt x="12698" y="14592"/>
                    <a:pt x="33175" y="-2560"/>
                    <a:pt x="60378" y="317"/>
                  </a:cubicBezTo>
                  <a:close/>
                </a:path>
              </a:pathLst>
            </a:custGeom>
            <a:solidFill>
              <a:schemeClr val="accent4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96F21B0-D1CE-4619-9FB7-0BC7B0ED58F5}"/>
              </a:ext>
            </a:extLst>
          </p:cNvPr>
          <p:cNvSpPr txBox="1"/>
          <p:nvPr/>
        </p:nvSpPr>
        <p:spPr>
          <a:xfrm>
            <a:off x="6705017" y="2613964"/>
            <a:ext cx="10538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69AF5A-2DC9-4BCF-894C-0DCFBBA85FE0}"/>
              </a:ext>
            </a:extLst>
          </p:cNvPr>
          <p:cNvSpPr txBox="1"/>
          <p:nvPr/>
        </p:nvSpPr>
        <p:spPr>
          <a:xfrm>
            <a:off x="4433129" y="5117973"/>
            <a:ext cx="10538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537C43FF-A187-4B82-97F6-05E8B48DF815}"/>
              </a:ext>
            </a:extLst>
          </p:cNvPr>
          <p:cNvGrpSpPr/>
          <p:nvPr/>
        </p:nvGrpSpPr>
        <p:grpSpPr>
          <a:xfrm>
            <a:off x="559093" y="2640107"/>
            <a:ext cx="2936470" cy="1705425"/>
            <a:chOff x="8703080" y="2274701"/>
            <a:chExt cx="2936470" cy="1705425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386FB7EB-184D-4E2F-9FBF-ADFBEA4BE2C2}"/>
                </a:ext>
              </a:extLst>
            </p:cNvPr>
            <p:cNvGrpSpPr/>
            <p:nvPr/>
          </p:nvGrpSpPr>
          <p:grpSpPr>
            <a:xfrm>
              <a:off x="8703080" y="2274701"/>
              <a:ext cx="2936470" cy="805159"/>
              <a:chOff x="8703080" y="2274701"/>
              <a:chExt cx="2936470" cy="805159"/>
            </a:xfrm>
          </p:grpSpPr>
          <p:sp>
            <p:nvSpPr>
              <p:cNvPr id="36" name="화살표: 갈매기형 수장 35">
                <a:extLst>
                  <a:ext uri="{FF2B5EF4-FFF2-40B4-BE49-F238E27FC236}">
                    <a16:creationId xmlns:a16="http://schemas.microsoft.com/office/drawing/2014/main" id="{AFD9E97D-53CE-4888-BDB3-D1EE0381F71F}"/>
                  </a:ext>
                </a:extLst>
              </p:cNvPr>
              <p:cNvSpPr/>
              <p:nvPr/>
            </p:nvSpPr>
            <p:spPr>
              <a:xfrm flipH="1">
                <a:off x="8703080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7" name="그룹 36">
                <a:extLst>
                  <a:ext uri="{FF2B5EF4-FFF2-40B4-BE49-F238E27FC236}">
                    <a16:creationId xmlns:a16="http://schemas.microsoft.com/office/drawing/2014/main" id="{B9EA6BEB-ED15-494F-88D6-A200B9F5F9D1}"/>
                  </a:ext>
                </a:extLst>
              </p:cNvPr>
              <p:cNvGrpSpPr/>
              <p:nvPr/>
            </p:nvGrpSpPr>
            <p:grpSpPr>
              <a:xfrm>
                <a:off x="9399923" y="2274701"/>
                <a:ext cx="2239627" cy="805159"/>
                <a:chOff x="1316574" y="2133806"/>
                <a:chExt cx="1652623" cy="805159"/>
              </a:xfrm>
            </p:grpSpPr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7539EB63-D386-42C5-89CA-A8731FA83431}"/>
                    </a:ext>
                  </a:extLst>
                </p:cNvPr>
                <p:cNvSpPr txBox="1"/>
                <p:nvPr/>
              </p:nvSpPr>
              <p:spPr>
                <a:xfrm>
                  <a:off x="1316574" y="2384967"/>
                  <a:ext cx="164432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32CD7911-F755-4692-A713-4A1CC3970B4C}"/>
                    </a:ext>
                  </a:extLst>
                </p:cNvPr>
                <p:cNvSpPr txBox="1"/>
                <p:nvPr/>
              </p:nvSpPr>
              <p:spPr>
                <a:xfrm>
                  <a:off x="1316574" y="2133806"/>
                  <a:ext cx="1652623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accent4"/>
                      </a:solidFill>
                    </a:rPr>
                    <a:t>VISION</a:t>
                  </a:r>
                </a:p>
              </p:txBody>
            </p:sp>
          </p:grpSp>
        </p:grp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93002C2A-E9AB-4241-BBEB-80C4A8DEBF51}"/>
                </a:ext>
              </a:extLst>
            </p:cNvPr>
            <p:cNvGrpSpPr/>
            <p:nvPr/>
          </p:nvGrpSpPr>
          <p:grpSpPr>
            <a:xfrm>
              <a:off x="8703080" y="3174967"/>
              <a:ext cx="2936470" cy="805159"/>
              <a:chOff x="8703080" y="2274701"/>
              <a:chExt cx="2936470" cy="805159"/>
            </a:xfrm>
          </p:grpSpPr>
          <p:sp>
            <p:nvSpPr>
              <p:cNvPr id="32" name="화살표: 갈매기형 수장 31">
                <a:extLst>
                  <a:ext uri="{FF2B5EF4-FFF2-40B4-BE49-F238E27FC236}">
                    <a16:creationId xmlns:a16="http://schemas.microsoft.com/office/drawing/2014/main" id="{2B54D086-3286-460E-AFDD-F38CD0357710}"/>
                  </a:ext>
                </a:extLst>
              </p:cNvPr>
              <p:cNvSpPr/>
              <p:nvPr/>
            </p:nvSpPr>
            <p:spPr>
              <a:xfrm flipH="1">
                <a:off x="8703080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3" name="그룹 32">
                <a:extLst>
                  <a:ext uri="{FF2B5EF4-FFF2-40B4-BE49-F238E27FC236}">
                    <a16:creationId xmlns:a16="http://schemas.microsoft.com/office/drawing/2014/main" id="{7E604CAA-BE0B-4592-A136-B9638DD86241}"/>
                  </a:ext>
                </a:extLst>
              </p:cNvPr>
              <p:cNvGrpSpPr/>
              <p:nvPr/>
            </p:nvGrpSpPr>
            <p:grpSpPr>
              <a:xfrm>
                <a:off x="9399923" y="2274701"/>
                <a:ext cx="2239627" cy="805159"/>
                <a:chOff x="1316574" y="2133806"/>
                <a:chExt cx="1652623" cy="805159"/>
              </a:xfrm>
            </p:grpSpPr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CE675680-F7A9-4734-8E94-FB3307DFEC6B}"/>
                    </a:ext>
                  </a:extLst>
                </p:cNvPr>
                <p:cNvSpPr txBox="1"/>
                <p:nvPr/>
              </p:nvSpPr>
              <p:spPr>
                <a:xfrm>
                  <a:off x="1316574" y="2384967"/>
                  <a:ext cx="164432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924F88F-C97C-4103-8B49-CAD319C18F3E}"/>
                    </a:ext>
                  </a:extLst>
                </p:cNvPr>
                <p:cNvSpPr txBox="1"/>
                <p:nvPr/>
              </p:nvSpPr>
              <p:spPr>
                <a:xfrm>
                  <a:off x="1316574" y="2133806"/>
                  <a:ext cx="1652623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accent4"/>
                      </a:solidFill>
                    </a:rPr>
                    <a:t>VISION</a:t>
                  </a:r>
                </a:p>
              </p:txBody>
            </p:sp>
          </p:grpSp>
        </p:grp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1B86C8D6-6026-46F9-B1AB-693E8D3B4B41}"/>
              </a:ext>
            </a:extLst>
          </p:cNvPr>
          <p:cNvGrpSpPr/>
          <p:nvPr/>
        </p:nvGrpSpPr>
        <p:grpSpPr>
          <a:xfrm flipH="1">
            <a:off x="8696437" y="3371633"/>
            <a:ext cx="2936470" cy="1705425"/>
            <a:chOff x="8703080" y="2274701"/>
            <a:chExt cx="2936470" cy="1705425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A3B095A9-13DF-493B-A7DC-9BF8FF5F5915}"/>
                </a:ext>
              </a:extLst>
            </p:cNvPr>
            <p:cNvGrpSpPr/>
            <p:nvPr/>
          </p:nvGrpSpPr>
          <p:grpSpPr>
            <a:xfrm>
              <a:off x="8703080" y="2274701"/>
              <a:ext cx="2936470" cy="805159"/>
              <a:chOff x="8703080" y="2274701"/>
              <a:chExt cx="2936470" cy="805159"/>
            </a:xfrm>
          </p:grpSpPr>
          <p:sp>
            <p:nvSpPr>
              <p:cNvPr id="47" name="화살표: 갈매기형 수장 46">
                <a:extLst>
                  <a:ext uri="{FF2B5EF4-FFF2-40B4-BE49-F238E27FC236}">
                    <a16:creationId xmlns:a16="http://schemas.microsoft.com/office/drawing/2014/main" id="{ED68BC72-8718-4010-AB1D-4ED44ABB1EE7}"/>
                  </a:ext>
                </a:extLst>
              </p:cNvPr>
              <p:cNvSpPr/>
              <p:nvPr/>
            </p:nvSpPr>
            <p:spPr>
              <a:xfrm flipH="1">
                <a:off x="8703080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48" name="그룹 47">
                <a:extLst>
                  <a:ext uri="{FF2B5EF4-FFF2-40B4-BE49-F238E27FC236}">
                    <a16:creationId xmlns:a16="http://schemas.microsoft.com/office/drawing/2014/main" id="{A87FF58B-AFB2-40F4-895A-668596330179}"/>
                  </a:ext>
                </a:extLst>
              </p:cNvPr>
              <p:cNvGrpSpPr/>
              <p:nvPr/>
            </p:nvGrpSpPr>
            <p:grpSpPr>
              <a:xfrm>
                <a:off x="9399923" y="2274701"/>
                <a:ext cx="2239627" cy="805159"/>
                <a:chOff x="1316574" y="2133806"/>
                <a:chExt cx="1652623" cy="805159"/>
              </a:xfrm>
            </p:grpSpPr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0E2A9F2A-9CEC-47EC-BF34-30340D32A125}"/>
                    </a:ext>
                  </a:extLst>
                </p:cNvPr>
                <p:cNvSpPr txBox="1"/>
                <p:nvPr/>
              </p:nvSpPr>
              <p:spPr>
                <a:xfrm>
                  <a:off x="1316574" y="2384967"/>
                  <a:ext cx="164432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2D4D8412-F964-448B-A388-3D4EED5DF427}"/>
                    </a:ext>
                  </a:extLst>
                </p:cNvPr>
                <p:cNvSpPr txBox="1"/>
                <p:nvPr/>
              </p:nvSpPr>
              <p:spPr>
                <a:xfrm>
                  <a:off x="1316574" y="2133806"/>
                  <a:ext cx="1652623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4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VISION</a:t>
                  </a:r>
                </a:p>
              </p:txBody>
            </p:sp>
          </p:grpSp>
        </p:grp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1385B6DE-FAB9-4285-8465-E0DC96CCA3F0}"/>
                </a:ext>
              </a:extLst>
            </p:cNvPr>
            <p:cNvGrpSpPr/>
            <p:nvPr/>
          </p:nvGrpSpPr>
          <p:grpSpPr>
            <a:xfrm>
              <a:off x="8703080" y="3174967"/>
              <a:ext cx="2936470" cy="805159"/>
              <a:chOff x="8703080" y="2274701"/>
              <a:chExt cx="2936470" cy="805159"/>
            </a:xfrm>
          </p:grpSpPr>
          <p:sp>
            <p:nvSpPr>
              <p:cNvPr id="43" name="화살표: 갈매기형 수장 42">
                <a:extLst>
                  <a:ext uri="{FF2B5EF4-FFF2-40B4-BE49-F238E27FC236}">
                    <a16:creationId xmlns:a16="http://schemas.microsoft.com/office/drawing/2014/main" id="{830CCB0B-C56F-4CC4-AD29-497858EEA20B}"/>
                  </a:ext>
                </a:extLst>
              </p:cNvPr>
              <p:cNvSpPr/>
              <p:nvPr/>
            </p:nvSpPr>
            <p:spPr>
              <a:xfrm flipH="1">
                <a:off x="8703080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44" name="그룹 43">
                <a:extLst>
                  <a:ext uri="{FF2B5EF4-FFF2-40B4-BE49-F238E27FC236}">
                    <a16:creationId xmlns:a16="http://schemas.microsoft.com/office/drawing/2014/main" id="{5EBDD8A3-BADF-4053-8210-121653255993}"/>
                  </a:ext>
                </a:extLst>
              </p:cNvPr>
              <p:cNvGrpSpPr/>
              <p:nvPr/>
            </p:nvGrpSpPr>
            <p:grpSpPr>
              <a:xfrm>
                <a:off x="9399923" y="2274701"/>
                <a:ext cx="2239627" cy="805159"/>
                <a:chOff x="1316574" y="2133806"/>
                <a:chExt cx="1652623" cy="805159"/>
              </a:xfrm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64BD4DC1-3228-4558-9B4E-AB7A7309B7B2}"/>
                    </a:ext>
                  </a:extLst>
                </p:cNvPr>
                <p:cNvSpPr txBox="1"/>
                <p:nvPr/>
              </p:nvSpPr>
              <p:spPr>
                <a:xfrm>
                  <a:off x="1316574" y="2384967"/>
                  <a:ext cx="164432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A60CE293-1351-44AE-AC4E-92399A21B031}"/>
                    </a:ext>
                  </a:extLst>
                </p:cNvPr>
                <p:cNvSpPr txBox="1"/>
                <p:nvPr/>
              </p:nvSpPr>
              <p:spPr>
                <a:xfrm>
                  <a:off x="1316574" y="2133806"/>
                  <a:ext cx="1652623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4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VISION</a:t>
                  </a:r>
                </a:p>
              </p:txBody>
            </p:sp>
          </p:grpSp>
        </p:grp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0337C9D-E2D9-426A-B744-A535443A4AEE}"/>
              </a:ext>
            </a:extLst>
          </p:cNvPr>
          <p:cNvGrpSpPr/>
          <p:nvPr/>
        </p:nvGrpSpPr>
        <p:grpSpPr>
          <a:xfrm>
            <a:off x="8693115" y="1441066"/>
            <a:ext cx="2628900" cy="1114765"/>
            <a:chOff x="825675" y="1789156"/>
            <a:chExt cx="2628900" cy="111476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06439EE-35D7-4DEE-BC1B-54334DA16F80}"/>
                </a:ext>
              </a:extLst>
            </p:cNvPr>
            <p:cNvSpPr txBox="1"/>
            <p:nvPr/>
          </p:nvSpPr>
          <p:spPr>
            <a:xfrm>
              <a:off x="825675" y="2442256"/>
              <a:ext cx="262889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200" dirty="0">
                  <a:solidFill>
                    <a:schemeClr val="accent1"/>
                  </a:solidFill>
                  <a:cs typeface="Arial" pitchFamily="34" charset="0"/>
                </a:rPr>
                <a:t>L</a:t>
              </a: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CU USU AGAM INTEGRE IMPEDIT.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3A811B0-84F5-4604-BD27-66DC25A3C5FF}"/>
                </a:ext>
              </a:extLst>
            </p:cNvPr>
            <p:cNvSpPr txBox="1"/>
            <p:nvPr/>
          </p:nvSpPr>
          <p:spPr>
            <a:xfrm>
              <a:off x="825675" y="1789156"/>
              <a:ext cx="26289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DOLOR SIT AMET,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08E50068-6FED-4195-861B-1F59E7CB9957}"/>
              </a:ext>
            </a:extLst>
          </p:cNvPr>
          <p:cNvGrpSpPr/>
          <p:nvPr/>
        </p:nvGrpSpPr>
        <p:grpSpPr>
          <a:xfrm>
            <a:off x="869984" y="5151237"/>
            <a:ext cx="2628900" cy="1114765"/>
            <a:chOff x="825675" y="1789156"/>
            <a:chExt cx="2628900" cy="111476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46C5FF8-4C38-4945-8EE7-971C3F17C933}"/>
                </a:ext>
              </a:extLst>
            </p:cNvPr>
            <p:cNvSpPr txBox="1"/>
            <p:nvPr/>
          </p:nvSpPr>
          <p:spPr>
            <a:xfrm>
              <a:off x="825675" y="2442256"/>
              <a:ext cx="262889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200" dirty="0">
                  <a:solidFill>
                    <a:schemeClr val="accent4"/>
                  </a:solidFill>
                  <a:cs typeface="Arial" pitchFamily="34" charset="0"/>
                </a:rPr>
                <a:t>L</a:t>
              </a:r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CU USU AGAM INTEGRE IMPEDIT.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BC49A9C-D635-45F3-B195-8591580920F2}"/>
                </a:ext>
              </a:extLst>
            </p:cNvPr>
            <p:cNvSpPr txBox="1"/>
            <p:nvPr/>
          </p:nvSpPr>
          <p:spPr>
            <a:xfrm>
              <a:off x="825675" y="1789156"/>
              <a:ext cx="26289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DOLOR SIT AMET,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87A27D-CCA8-4C0A-B4E6-C2F5C3D2ADB3}"/>
              </a:ext>
            </a:extLst>
          </p:cNvPr>
          <p:cNvSpPr txBox="1"/>
          <p:nvPr/>
        </p:nvSpPr>
        <p:spPr>
          <a:xfrm>
            <a:off x="1995202" y="1076913"/>
            <a:ext cx="79431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1FB758-B29A-40BB-87C1-A6780C659A54}"/>
              </a:ext>
            </a:extLst>
          </p:cNvPr>
          <p:cNvSpPr txBox="1"/>
          <p:nvPr/>
        </p:nvSpPr>
        <p:spPr>
          <a:xfrm>
            <a:off x="3073940" y="1790402"/>
            <a:ext cx="5785702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</a:rPr>
              <a:t>Have a magical Thanksgiving Day</a:t>
            </a:r>
            <a:endParaRPr lang="ko-KR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C7DBEC-7376-4AE2-ACEB-672D25DBF3B8}"/>
              </a:ext>
            </a:extLst>
          </p:cNvPr>
          <p:cNvSpPr txBox="1"/>
          <p:nvPr/>
        </p:nvSpPr>
        <p:spPr>
          <a:xfrm>
            <a:off x="1010584" y="2226078"/>
            <a:ext cx="101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5D83CDE-1DB1-4E51-98E3-1CDB66DF8FAB}"/>
              </a:ext>
            </a:extLst>
          </p:cNvPr>
          <p:cNvSpPr/>
          <p:nvPr/>
        </p:nvSpPr>
        <p:spPr>
          <a:xfrm>
            <a:off x="4313382" y="0"/>
            <a:ext cx="3565236" cy="1168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ECD68-AEDD-498A-AD4E-F0588C43206C}"/>
              </a:ext>
            </a:extLst>
          </p:cNvPr>
          <p:cNvSpPr txBox="1"/>
          <p:nvPr/>
        </p:nvSpPr>
        <p:spPr>
          <a:xfrm>
            <a:off x="4283437" y="16406"/>
            <a:ext cx="3625126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accent2"/>
                </a:solidFill>
                <a:latin typeface="Brush Script MT" panose="03060802040406070304" pitchFamily="66" charset="0"/>
                <a:cs typeface="Arial" pitchFamily="34" charset="0"/>
              </a:rPr>
              <a:t>Smart City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7C9E3A8-0897-44CF-8CCD-99B852DB3F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9">
            <a:extLst>
              <a:ext uri="{FF2B5EF4-FFF2-40B4-BE49-F238E27FC236}">
                <a16:creationId xmlns:a16="http://schemas.microsoft.com/office/drawing/2014/main" id="{2902547C-7873-4C90-857E-BBBD95007305}"/>
              </a:ext>
            </a:extLst>
          </p:cNvPr>
          <p:cNvGrpSpPr/>
          <p:nvPr/>
        </p:nvGrpSpPr>
        <p:grpSpPr>
          <a:xfrm>
            <a:off x="714375" y="2880815"/>
            <a:ext cx="2505075" cy="2024661"/>
            <a:chOff x="1685925" y="2899865"/>
            <a:chExt cx="2505075" cy="2024661"/>
          </a:xfrm>
        </p:grpSpPr>
        <p:sp>
          <p:nvSpPr>
            <p:cNvPr id="4" name="Arc 13">
              <a:extLst>
                <a:ext uri="{FF2B5EF4-FFF2-40B4-BE49-F238E27FC236}">
                  <a16:creationId xmlns:a16="http://schemas.microsoft.com/office/drawing/2014/main" id="{FC385919-3082-432E-B29A-70CF9644CAB1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1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" name="Straight Connector 15">
              <a:extLst>
                <a:ext uri="{FF2B5EF4-FFF2-40B4-BE49-F238E27FC236}">
                  <a16:creationId xmlns:a16="http://schemas.microsoft.com/office/drawing/2014/main" id="{E9C9640E-1B74-4214-A826-F83C73EB51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20">
            <a:extLst>
              <a:ext uri="{FF2B5EF4-FFF2-40B4-BE49-F238E27FC236}">
                <a16:creationId xmlns:a16="http://schemas.microsoft.com/office/drawing/2014/main" id="{503DF0D4-2781-4843-9907-071CCA30985F}"/>
              </a:ext>
            </a:extLst>
          </p:cNvPr>
          <p:cNvGrpSpPr/>
          <p:nvPr/>
        </p:nvGrpSpPr>
        <p:grpSpPr>
          <a:xfrm flipV="1">
            <a:off x="3441700" y="2950069"/>
            <a:ext cx="2505075" cy="2024661"/>
            <a:chOff x="1685925" y="2899865"/>
            <a:chExt cx="2505075" cy="2024661"/>
          </a:xfrm>
        </p:grpSpPr>
        <p:sp>
          <p:nvSpPr>
            <p:cNvPr id="7" name="Arc 21">
              <a:extLst>
                <a:ext uri="{FF2B5EF4-FFF2-40B4-BE49-F238E27FC236}">
                  <a16:creationId xmlns:a16="http://schemas.microsoft.com/office/drawing/2014/main" id="{19A13A17-6B1B-4DCE-BDEF-6B2A4FAE1D2A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2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8" name="Straight Connector 22">
              <a:extLst>
                <a:ext uri="{FF2B5EF4-FFF2-40B4-BE49-F238E27FC236}">
                  <a16:creationId xmlns:a16="http://schemas.microsoft.com/office/drawing/2014/main" id="{C4634D7B-2ED8-4F4F-85BE-EB32AFF407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23">
            <a:extLst>
              <a:ext uri="{FF2B5EF4-FFF2-40B4-BE49-F238E27FC236}">
                <a16:creationId xmlns:a16="http://schemas.microsoft.com/office/drawing/2014/main" id="{124EBB57-1B8E-4067-B2F9-F858008E553E}"/>
              </a:ext>
            </a:extLst>
          </p:cNvPr>
          <p:cNvGrpSpPr/>
          <p:nvPr/>
        </p:nvGrpSpPr>
        <p:grpSpPr>
          <a:xfrm>
            <a:off x="6169025" y="2880815"/>
            <a:ext cx="2505075" cy="2024661"/>
            <a:chOff x="1685925" y="2899865"/>
            <a:chExt cx="2505075" cy="2024661"/>
          </a:xfrm>
        </p:grpSpPr>
        <p:sp>
          <p:nvSpPr>
            <p:cNvPr id="10" name="Arc 24">
              <a:extLst>
                <a:ext uri="{FF2B5EF4-FFF2-40B4-BE49-F238E27FC236}">
                  <a16:creationId xmlns:a16="http://schemas.microsoft.com/office/drawing/2014/main" id="{71A4DEE2-6640-4C42-BD09-395887EB3269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3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1" name="Straight Connector 25">
              <a:extLst>
                <a:ext uri="{FF2B5EF4-FFF2-40B4-BE49-F238E27FC236}">
                  <a16:creationId xmlns:a16="http://schemas.microsoft.com/office/drawing/2014/main" id="{617CE85A-DC8D-4D8B-A96B-729249F13A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26">
            <a:extLst>
              <a:ext uri="{FF2B5EF4-FFF2-40B4-BE49-F238E27FC236}">
                <a16:creationId xmlns:a16="http://schemas.microsoft.com/office/drawing/2014/main" id="{9A5EF960-7741-4F04-954B-3F9CA0180C2E}"/>
              </a:ext>
            </a:extLst>
          </p:cNvPr>
          <p:cNvGrpSpPr/>
          <p:nvPr/>
        </p:nvGrpSpPr>
        <p:grpSpPr>
          <a:xfrm flipV="1">
            <a:off x="8896350" y="2950069"/>
            <a:ext cx="2505075" cy="2024661"/>
            <a:chOff x="1685925" y="2899865"/>
            <a:chExt cx="2505075" cy="2024661"/>
          </a:xfrm>
        </p:grpSpPr>
        <p:sp>
          <p:nvSpPr>
            <p:cNvPr id="13" name="Arc 27">
              <a:extLst>
                <a:ext uri="{FF2B5EF4-FFF2-40B4-BE49-F238E27FC236}">
                  <a16:creationId xmlns:a16="http://schemas.microsoft.com/office/drawing/2014/main" id="{0ED20887-7DA4-4F8F-9FAB-56173042535B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4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4" name="Straight Connector 28">
              <a:extLst>
                <a:ext uri="{FF2B5EF4-FFF2-40B4-BE49-F238E27FC236}">
                  <a16:creationId xmlns:a16="http://schemas.microsoft.com/office/drawing/2014/main" id="{0081E113-A1E8-44FF-A5A9-1BBA409564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40">
            <a:extLst>
              <a:ext uri="{FF2B5EF4-FFF2-40B4-BE49-F238E27FC236}">
                <a16:creationId xmlns:a16="http://schemas.microsoft.com/office/drawing/2014/main" id="{414EFC57-9F02-4E43-A647-D8CDBF0EB498}"/>
              </a:ext>
            </a:extLst>
          </p:cNvPr>
          <p:cNvGrpSpPr/>
          <p:nvPr/>
        </p:nvGrpSpPr>
        <p:grpSpPr>
          <a:xfrm>
            <a:off x="1406180" y="3168261"/>
            <a:ext cx="1345716" cy="790876"/>
            <a:chOff x="1406180" y="3197473"/>
            <a:chExt cx="1345716" cy="790876"/>
          </a:xfrm>
        </p:grpSpPr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id="{293E290C-7EA9-4F95-8965-3631E8EC4490}"/>
                </a:ext>
              </a:extLst>
            </p:cNvPr>
            <p:cNvSpPr/>
            <p:nvPr/>
          </p:nvSpPr>
          <p:spPr>
            <a:xfrm>
              <a:off x="2435038" y="3197473"/>
              <a:ext cx="316858" cy="724247"/>
            </a:xfrm>
            <a:custGeom>
              <a:avLst/>
              <a:gdLst/>
              <a:ahLst/>
              <a:cxnLst/>
              <a:rect l="l" t="t" r="r" b="b"/>
              <a:pathLst>
                <a:path w="158744" h="362843">
                  <a:moveTo>
                    <a:pt x="102543" y="0"/>
                  </a:moveTo>
                  <a:lnTo>
                    <a:pt x="158744" y="0"/>
                  </a:lnTo>
                  <a:lnTo>
                    <a:pt x="158744" y="362843"/>
                  </a:lnTo>
                  <a:lnTo>
                    <a:pt x="89479" y="362843"/>
                  </a:lnTo>
                  <a:lnTo>
                    <a:pt x="89479" y="101803"/>
                  </a:lnTo>
                  <a:cubicBezTo>
                    <a:pt x="64172" y="125467"/>
                    <a:pt x="34346" y="142968"/>
                    <a:pt x="0" y="154307"/>
                  </a:cubicBezTo>
                  <a:lnTo>
                    <a:pt x="0" y="91450"/>
                  </a:lnTo>
                  <a:cubicBezTo>
                    <a:pt x="18077" y="85534"/>
                    <a:pt x="37714" y="74319"/>
                    <a:pt x="58913" y="57804"/>
                  </a:cubicBezTo>
                  <a:cubicBezTo>
                    <a:pt x="80112" y="41288"/>
                    <a:pt x="94655" y="22020"/>
                    <a:pt x="102543" y="0"/>
                  </a:cubicBezTo>
                  <a:close/>
                </a:path>
              </a:pathLst>
            </a:cu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A279D10-BDB0-470B-93AF-CB7EFA02E4C4}"/>
                </a:ext>
              </a:extLst>
            </p:cNvPr>
            <p:cNvSpPr txBox="1"/>
            <p:nvPr/>
          </p:nvSpPr>
          <p:spPr>
            <a:xfrm>
              <a:off x="1406180" y="3465129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1">
            <a:extLst>
              <a:ext uri="{FF2B5EF4-FFF2-40B4-BE49-F238E27FC236}">
                <a16:creationId xmlns:a16="http://schemas.microsoft.com/office/drawing/2014/main" id="{F54CDCCA-1A4D-4383-A617-53FCA8CA575A}"/>
              </a:ext>
            </a:extLst>
          </p:cNvPr>
          <p:cNvGrpSpPr/>
          <p:nvPr/>
        </p:nvGrpSpPr>
        <p:grpSpPr>
          <a:xfrm>
            <a:off x="4195850" y="3824205"/>
            <a:ext cx="1429606" cy="825079"/>
            <a:chOff x="1406180" y="4034373"/>
            <a:chExt cx="1429606" cy="825079"/>
          </a:xfrm>
        </p:grpSpPr>
        <p:sp>
          <p:nvSpPr>
            <p:cNvPr id="19" name="Freeform: Shape 32">
              <a:extLst>
                <a:ext uri="{FF2B5EF4-FFF2-40B4-BE49-F238E27FC236}">
                  <a16:creationId xmlns:a16="http://schemas.microsoft.com/office/drawing/2014/main" id="{54E341F3-9BA8-468F-A170-9FBD69BDBCC5}"/>
                </a:ext>
              </a:extLst>
            </p:cNvPr>
            <p:cNvSpPr/>
            <p:nvPr/>
          </p:nvSpPr>
          <p:spPr>
            <a:xfrm>
              <a:off x="2351149" y="4034373"/>
              <a:ext cx="484637" cy="724247"/>
            </a:xfrm>
            <a:custGeom>
              <a:avLst/>
              <a:gdLst/>
              <a:ahLst/>
              <a:cxnLst/>
              <a:rect l="l" t="t" r="r" b="b"/>
              <a:pathLst>
                <a:path w="242800" h="362843">
                  <a:moveTo>
                    <a:pt x="128179" y="0"/>
                  </a:moveTo>
                  <a:cubicBezTo>
                    <a:pt x="163838" y="0"/>
                    <a:pt x="191857" y="9613"/>
                    <a:pt x="212234" y="28840"/>
                  </a:cubicBezTo>
                  <a:cubicBezTo>
                    <a:pt x="232611" y="48067"/>
                    <a:pt x="242800" y="71977"/>
                    <a:pt x="242800" y="100571"/>
                  </a:cubicBezTo>
                  <a:cubicBezTo>
                    <a:pt x="242800" y="116839"/>
                    <a:pt x="239883" y="132328"/>
                    <a:pt x="234049" y="147035"/>
                  </a:cubicBezTo>
                  <a:cubicBezTo>
                    <a:pt x="228215" y="161743"/>
                    <a:pt x="218972" y="177149"/>
                    <a:pt x="206318" y="193253"/>
                  </a:cubicBezTo>
                  <a:cubicBezTo>
                    <a:pt x="197937" y="203935"/>
                    <a:pt x="182819" y="219300"/>
                    <a:pt x="160963" y="239348"/>
                  </a:cubicBezTo>
                  <a:cubicBezTo>
                    <a:pt x="139107" y="259397"/>
                    <a:pt x="125262" y="272707"/>
                    <a:pt x="119428" y="279281"/>
                  </a:cubicBezTo>
                  <a:cubicBezTo>
                    <a:pt x="113594" y="285854"/>
                    <a:pt x="108870" y="292263"/>
                    <a:pt x="105254" y="298507"/>
                  </a:cubicBezTo>
                  <a:lnTo>
                    <a:pt x="242800" y="298507"/>
                  </a:lnTo>
                  <a:lnTo>
                    <a:pt x="242800" y="362843"/>
                  </a:lnTo>
                  <a:lnTo>
                    <a:pt x="0" y="362843"/>
                  </a:lnTo>
                  <a:cubicBezTo>
                    <a:pt x="2630" y="338522"/>
                    <a:pt x="10518" y="315475"/>
                    <a:pt x="23664" y="293701"/>
                  </a:cubicBezTo>
                  <a:cubicBezTo>
                    <a:pt x="36811" y="271927"/>
                    <a:pt x="62775" y="243046"/>
                    <a:pt x="101557" y="207057"/>
                  </a:cubicBezTo>
                  <a:cubicBezTo>
                    <a:pt x="132780" y="177971"/>
                    <a:pt x="151924" y="158251"/>
                    <a:pt x="158991" y="147898"/>
                  </a:cubicBezTo>
                  <a:cubicBezTo>
                    <a:pt x="168522" y="133601"/>
                    <a:pt x="173287" y="119469"/>
                    <a:pt x="173287" y="105501"/>
                  </a:cubicBezTo>
                  <a:cubicBezTo>
                    <a:pt x="173287" y="90053"/>
                    <a:pt x="169138" y="78181"/>
                    <a:pt x="160839" y="69882"/>
                  </a:cubicBezTo>
                  <a:cubicBezTo>
                    <a:pt x="152541" y="61583"/>
                    <a:pt x="141079" y="57434"/>
                    <a:pt x="126453" y="57434"/>
                  </a:cubicBezTo>
                  <a:cubicBezTo>
                    <a:pt x="111992" y="57434"/>
                    <a:pt x="100489" y="61789"/>
                    <a:pt x="91944" y="70498"/>
                  </a:cubicBezTo>
                  <a:cubicBezTo>
                    <a:pt x="83398" y="79208"/>
                    <a:pt x="78468" y="93669"/>
                    <a:pt x="77154" y="113881"/>
                  </a:cubicBezTo>
                  <a:lnTo>
                    <a:pt x="8135" y="106980"/>
                  </a:lnTo>
                  <a:cubicBezTo>
                    <a:pt x="12243" y="68855"/>
                    <a:pt x="25143" y="41494"/>
                    <a:pt x="46835" y="24896"/>
                  </a:cubicBezTo>
                  <a:cubicBezTo>
                    <a:pt x="68526" y="8299"/>
                    <a:pt x="95641" y="0"/>
                    <a:pt x="128179" y="0"/>
                  </a:cubicBezTo>
                  <a:close/>
                </a:path>
              </a:pathLst>
            </a:cu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DC419C7-13BE-4BEF-81D3-5767C22D9647}"/>
                </a:ext>
              </a:extLst>
            </p:cNvPr>
            <p:cNvSpPr txBox="1"/>
            <p:nvPr/>
          </p:nvSpPr>
          <p:spPr>
            <a:xfrm>
              <a:off x="1406180" y="4336232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2">
            <a:extLst>
              <a:ext uri="{FF2B5EF4-FFF2-40B4-BE49-F238E27FC236}">
                <a16:creationId xmlns:a16="http://schemas.microsoft.com/office/drawing/2014/main" id="{864F7A97-3CBA-45E2-9B09-2F701E1FA6DB}"/>
              </a:ext>
            </a:extLst>
          </p:cNvPr>
          <p:cNvGrpSpPr/>
          <p:nvPr/>
        </p:nvGrpSpPr>
        <p:grpSpPr>
          <a:xfrm>
            <a:off x="6885084" y="3168261"/>
            <a:ext cx="1426899" cy="826187"/>
            <a:chOff x="1406180" y="5141907"/>
            <a:chExt cx="1426899" cy="826187"/>
          </a:xfrm>
        </p:grpSpPr>
        <p:sp>
          <p:nvSpPr>
            <p:cNvPr id="22" name="Freeform: Shape 34">
              <a:extLst>
                <a:ext uri="{FF2B5EF4-FFF2-40B4-BE49-F238E27FC236}">
                  <a16:creationId xmlns:a16="http://schemas.microsoft.com/office/drawing/2014/main" id="{F06507BC-747B-4603-8AAD-7B23B12DEF30}"/>
                </a:ext>
              </a:extLst>
            </p:cNvPr>
            <p:cNvSpPr/>
            <p:nvPr/>
          </p:nvSpPr>
          <p:spPr>
            <a:xfrm>
              <a:off x="2353855" y="5141907"/>
              <a:ext cx="479224" cy="736547"/>
            </a:xfrm>
            <a:custGeom>
              <a:avLst/>
              <a:gdLst/>
              <a:ahLst/>
              <a:cxnLst/>
              <a:rect l="l" t="t" r="r" b="b"/>
              <a:pathLst>
                <a:path w="240088" h="369005">
                  <a:moveTo>
                    <a:pt x="116593" y="0"/>
                  </a:moveTo>
                  <a:cubicBezTo>
                    <a:pt x="150610" y="0"/>
                    <a:pt x="177889" y="10846"/>
                    <a:pt x="198430" y="32538"/>
                  </a:cubicBezTo>
                  <a:cubicBezTo>
                    <a:pt x="215356" y="50285"/>
                    <a:pt x="223819" y="70334"/>
                    <a:pt x="223819" y="92683"/>
                  </a:cubicBezTo>
                  <a:cubicBezTo>
                    <a:pt x="223819" y="124399"/>
                    <a:pt x="206482" y="149706"/>
                    <a:pt x="171808" y="168604"/>
                  </a:cubicBezTo>
                  <a:cubicBezTo>
                    <a:pt x="192514" y="173041"/>
                    <a:pt x="209071" y="182983"/>
                    <a:pt x="221477" y="198430"/>
                  </a:cubicBezTo>
                  <a:cubicBezTo>
                    <a:pt x="233884" y="213877"/>
                    <a:pt x="240088" y="232529"/>
                    <a:pt x="240088" y="254385"/>
                  </a:cubicBezTo>
                  <a:cubicBezTo>
                    <a:pt x="240088" y="286100"/>
                    <a:pt x="228503" y="313133"/>
                    <a:pt x="205332" y="335482"/>
                  </a:cubicBezTo>
                  <a:cubicBezTo>
                    <a:pt x="182161" y="357831"/>
                    <a:pt x="153321" y="369005"/>
                    <a:pt x="118812" y="369005"/>
                  </a:cubicBezTo>
                  <a:cubicBezTo>
                    <a:pt x="86110" y="369005"/>
                    <a:pt x="58995" y="359597"/>
                    <a:pt x="37468" y="340782"/>
                  </a:cubicBezTo>
                  <a:cubicBezTo>
                    <a:pt x="15940" y="321966"/>
                    <a:pt x="3451" y="297357"/>
                    <a:pt x="0" y="266956"/>
                  </a:cubicBezTo>
                  <a:lnTo>
                    <a:pt x="67047" y="258821"/>
                  </a:lnTo>
                  <a:cubicBezTo>
                    <a:pt x="69184" y="275912"/>
                    <a:pt x="74935" y="288976"/>
                    <a:pt x="84302" y="298014"/>
                  </a:cubicBezTo>
                  <a:cubicBezTo>
                    <a:pt x="93669" y="307053"/>
                    <a:pt x="105008" y="311572"/>
                    <a:pt x="118319" y="311572"/>
                  </a:cubicBezTo>
                  <a:cubicBezTo>
                    <a:pt x="132615" y="311572"/>
                    <a:pt x="144653" y="306149"/>
                    <a:pt x="154430" y="295303"/>
                  </a:cubicBezTo>
                  <a:cubicBezTo>
                    <a:pt x="164208" y="284457"/>
                    <a:pt x="169097" y="269832"/>
                    <a:pt x="169097" y="251427"/>
                  </a:cubicBezTo>
                  <a:cubicBezTo>
                    <a:pt x="169097" y="234007"/>
                    <a:pt x="164414" y="220204"/>
                    <a:pt x="155047" y="210015"/>
                  </a:cubicBezTo>
                  <a:cubicBezTo>
                    <a:pt x="145680" y="199827"/>
                    <a:pt x="134259" y="194732"/>
                    <a:pt x="120784" y="194732"/>
                  </a:cubicBezTo>
                  <a:cubicBezTo>
                    <a:pt x="111910" y="194732"/>
                    <a:pt x="101310" y="196458"/>
                    <a:pt x="88986" y="199909"/>
                  </a:cubicBezTo>
                  <a:lnTo>
                    <a:pt x="96627" y="143461"/>
                  </a:lnTo>
                  <a:cubicBezTo>
                    <a:pt x="115361" y="143954"/>
                    <a:pt x="129658" y="139887"/>
                    <a:pt x="139517" y="131259"/>
                  </a:cubicBezTo>
                  <a:cubicBezTo>
                    <a:pt x="149377" y="122632"/>
                    <a:pt x="154307" y="111170"/>
                    <a:pt x="154307" y="96873"/>
                  </a:cubicBezTo>
                  <a:cubicBezTo>
                    <a:pt x="154307" y="84713"/>
                    <a:pt x="150692" y="75017"/>
                    <a:pt x="143461" y="67787"/>
                  </a:cubicBezTo>
                  <a:cubicBezTo>
                    <a:pt x="136231" y="60556"/>
                    <a:pt x="126617" y="56941"/>
                    <a:pt x="114621" y="56941"/>
                  </a:cubicBezTo>
                  <a:cubicBezTo>
                    <a:pt x="102789" y="56941"/>
                    <a:pt x="92683" y="61049"/>
                    <a:pt x="84302" y="69266"/>
                  </a:cubicBezTo>
                  <a:cubicBezTo>
                    <a:pt x="75921" y="77482"/>
                    <a:pt x="70827" y="89478"/>
                    <a:pt x="69019" y="105254"/>
                  </a:cubicBezTo>
                  <a:lnTo>
                    <a:pt x="5177" y="94408"/>
                  </a:lnTo>
                  <a:cubicBezTo>
                    <a:pt x="9614" y="72552"/>
                    <a:pt x="16310" y="55092"/>
                    <a:pt x="25266" y="42028"/>
                  </a:cubicBezTo>
                  <a:cubicBezTo>
                    <a:pt x="34222" y="28963"/>
                    <a:pt x="46711" y="18693"/>
                    <a:pt x="62734" y="11216"/>
                  </a:cubicBezTo>
                  <a:cubicBezTo>
                    <a:pt x="78756" y="3739"/>
                    <a:pt x="96709" y="0"/>
                    <a:pt x="116593" y="0"/>
                  </a:cubicBezTo>
                  <a:close/>
                </a:path>
              </a:pathLst>
            </a:cu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C5C1E2D-0A5E-44D8-9D74-FA64AB389089}"/>
                </a:ext>
              </a:extLst>
            </p:cNvPr>
            <p:cNvSpPr txBox="1"/>
            <p:nvPr/>
          </p:nvSpPr>
          <p:spPr>
            <a:xfrm>
              <a:off x="1406180" y="5444874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9">
            <a:extLst>
              <a:ext uri="{FF2B5EF4-FFF2-40B4-BE49-F238E27FC236}">
                <a16:creationId xmlns:a16="http://schemas.microsoft.com/office/drawing/2014/main" id="{5F7D67C6-5F30-4E36-A5D0-9478E8C9C365}"/>
              </a:ext>
            </a:extLst>
          </p:cNvPr>
          <p:cNvGrpSpPr/>
          <p:nvPr/>
        </p:nvGrpSpPr>
        <p:grpSpPr>
          <a:xfrm>
            <a:off x="9680092" y="3821989"/>
            <a:ext cx="1446579" cy="827295"/>
            <a:chOff x="1406180" y="1817089"/>
            <a:chExt cx="1446579" cy="827295"/>
          </a:xfrm>
        </p:grpSpPr>
        <p:sp>
          <p:nvSpPr>
            <p:cNvPr id="25" name="Freeform: Shape 36">
              <a:extLst>
                <a:ext uri="{FF2B5EF4-FFF2-40B4-BE49-F238E27FC236}">
                  <a16:creationId xmlns:a16="http://schemas.microsoft.com/office/drawing/2014/main" id="{F3E921F4-813E-4DE1-A2EC-6A3666F7665C}"/>
                </a:ext>
              </a:extLst>
            </p:cNvPr>
            <p:cNvSpPr/>
            <p:nvPr/>
          </p:nvSpPr>
          <p:spPr>
            <a:xfrm>
              <a:off x="2334175" y="1817089"/>
              <a:ext cx="518584" cy="724247"/>
            </a:xfrm>
            <a:custGeom>
              <a:avLst/>
              <a:gdLst/>
              <a:ahLst/>
              <a:cxnLst/>
              <a:rect l="l" t="t" r="r" b="b"/>
              <a:pathLst>
                <a:path w="259807" h="362843">
                  <a:moveTo>
                    <a:pt x="147898" y="105747"/>
                  </a:moveTo>
                  <a:lnTo>
                    <a:pt x="64829" y="229242"/>
                  </a:lnTo>
                  <a:lnTo>
                    <a:pt x="147898" y="229242"/>
                  </a:lnTo>
                  <a:close/>
                  <a:moveTo>
                    <a:pt x="156772" y="0"/>
                  </a:moveTo>
                  <a:lnTo>
                    <a:pt x="214945" y="0"/>
                  </a:lnTo>
                  <a:lnTo>
                    <a:pt x="214945" y="229242"/>
                  </a:lnTo>
                  <a:lnTo>
                    <a:pt x="259807" y="229242"/>
                  </a:lnTo>
                  <a:lnTo>
                    <a:pt x="259807" y="290127"/>
                  </a:lnTo>
                  <a:lnTo>
                    <a:pt x="214945" y="290127"/>
                  </a:lnTo>
                  <a:lnTo>
                    <a:pt x="214945" y="362843"/>
                  </a:lnTo>
                  <a:lnTo>
                    <a:pt x="147898" y="362843"/>
                  </a:lnTo>
                  <a:lnTo>
                    <a:pt x="147898" y="290127"/>
                  </a:lnTo>
                  <a:lnTo>
                    <a:pt x="0" y="290127"/>
                  </a:lnTo>
                  <a:lnTo>
                    <a:pt x="0" y="229488"/>
                  </a:lnTo>
                  <a:close/>
                </a:path>
              </a:pathLst>
            </a:custGeom>
            <a:no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46BCA24-3677-407E-987C-E4A33578BC95}"/>
                </a:ext>
              </a:extLst>
            </p:cNvPr>
            <p:cNvSpPr txBox="1"/>
            <p:nvPr/>
          </p:nvSpPr>
          <p:spPr>
            <a:xfrm>
              <a:off x="1406180" y="2121164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3">
            <a:extLst>
              <a:ext uri="{FF2B5EF4-FFF2-40B4-BE49-F238E27FC236}">
                <a16:creationId xmlns:a16="http://schemas.microsoft.com/office/drawing/2014/main" id="{754CF366-1497-46BA-9B72-3D0614545236}"/>
              </a:ext>
            </a:extLst>
          </p:cNvPr>
          <p:cNvGrpSpPr/>
          <p:nvPr/>
        </p:nvGrpSpPr>
        <p:grpSpPr>
          <a:xfrm>
            <a:off x="1224411" y="4671674"/>
            <a:ext cx="2286978" cy="1118695"/>
            <a:chOff x="8006841" y="4405520"/>
            <a:chExt cx="3401085" cy="111869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7DCCBB8-C034-4069-A242-6E06A70C8E8D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8901BB0-FDB7-43D3-AC87-9D646F2A166C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0" name="Group 46">
            <a:extLst>
              <a:ext uri="{FF2B5EF4-FFF2-40B4-BE49-F238E27FC236}">
                <a16:creationId xmlns:a16="http://schemas.microsoft.com/office/drawing/2014/main" id="{C7DDEFB7-5657-4D55-8AAD-1FE01D62CC87}"/>
              </a:ext>
            </a:extLst>
          </p:cNvPr>
          <p:cNvGrpSpPr/>
          <p:nvPr/>
        </p:nvGrpSpPr>
        <p:grpSpPr>
          <a:xfrm>
            <a:off x="3955232" y="2087666"/>
            <a:ext cx="2286978" cy="1118695"/>
            <a:chOff x="8006841" y="4405520"/>
            <a:chExt cx="3401085" cy="111869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07D26C6-B1B7-46B1-A9AD-D1270353B3BA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7A9535F-C06E-42D8-8BEA-C6A84429911E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3" name="Group 49">
            <a:extLst>
              <a:ext uri="{FF2B5EF4-FFF2-40B4-BE49-F238E27FC236}">
                <a16:creationId xmlns:a16="http://schemas.microsoft.com/office/drawing/2014/main" id="{AED31701-DFFF-40D5-9131-EAF9DC05CB0A}"/>
              </a:ext>
            </a:extLst>
          </p:cNvPr>
          <p:cNvGrpSpPr/>
          <p:nvPr/>
        </p:nvGrpSpPr>
        <p:grpSpPr>
          <a:xfrm>
            <a:off x="6674518" y="4671674"/>
            <a:ext cx="2286978" cy="1118695"/>
            <a:chOff x="8006841" y="4405520"/>
            <a:chExt cx="3401085" cy="111869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439D077-C76E-40BB-9BD0-A694875546DB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82426D7-EC5E-4802-A3CC-4351B2F9229D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6" name="Group 52">
            <a:extLst>
              <a:ext uri="{FF2B5EF4-FFF2-40B4-BE49-F238E27FC236}">
                <a16:creationId xmlns:a16="http://schemas.microsoft.com/office/drawing/2014/main" id="{8A258EE6-EE21-4A71-87C6-2F83CF68BD11}"/>
              </a:ext>
            </a:extLst>
          </p:cNvPr>
          <p:cNvGrpSpPr/>
          <p:nvPr/>
        </p:nvGrpSpPr>
        <p:grpSpPr>
          <a:xfrm>
            <a:off x="9405339" y="2087666"/>
            <a:ext cx="2286978" cy="1118695"/>
            <a:chOff x="8006841" y="4405520"/>
            <a:chExt cx="3401085" cy="111869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E6B2E3D-C4DA-413C-9E99-DD16E6C6AB77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04C5E23-9A47-4A26-8C3A-35B6835E7125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03030"/>
      </a:accent1>
      <a:accent2>
        <a:srgbClr val="FE9900"/>
      </a:accent2>
      <a:accent3>
        <a:srgbClr val="303030"/>
      </a:accent3>
      <a:accent4>
        <a:srgbClr val="FE9900"/>
      </a:accent4>
      <a:accent5>
        <a:srgbClr val="303030"/>
      </a:accent5>
      <a:accent6>
        <a:srgbClr val="FE9900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03030"/>
      </a:accent1>
      <a:accent2>
        <a:srgbClr val="FE9900"/>
      </a:accent2>
      <a:accent3>
        <a:srgbClr val="303030"/>
      </a:accent3>
      <a:accent4>
        <a:srgbClr val="FE9900"/>
      </a:accent4>
      <a:accent5>
        <a:srgbClr val="303030"/>
      </a:accent5>
      <a:accent6>
        <a:srgbClr val="FE9900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03030"/>
      </a:accent1>
      <a:accent2>
        <a:srgbClr val="FE9900"/>
      </a:accent2>
      <a:accent3>
        <a:srgbClr val="303030"/>
      </a:accent3>
      <a:accent4>
        <a:srgbClr val="FE9900"/>
      </a:accent4>
      <a:accent5>
        <a:srgbClr val="303030"/>
      </a:accent5>
      <a:accent6>
        <a:srgbClr val="FE9900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2455</TotalTime>
  <Words>4489</Words>
  <Application>Microsoft Office PowerPoint</Application>
  <PresentationFormat>와이드스크린</PresentationFormat>
  <Paragraphs>568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6" baseType="lpstr">
      <vt:lpstr>Arial</vt:lpstr>
      <vt:lpstr>Arial Black</vt:lpstr>
      <vt:lpstr>Brush Script MT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79</cp:revision>
  <dcterms:created xsi:type="dcterms:W3CDTF">2020-01-20T05:08:25Z</dcterms:created>
  <dcterms:modified xsi:type="dcterms:W3CDTF">2025-11-13T18:50:13Z</dcterms:modified>
</cp:coreProperties>
</file>