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75525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77966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7" y="46660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2015-11-06T12:54:02Z</dcterms:modified>
</cp:coreProperties>
</file>