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8" name="Group 2">
            <a:extLst>
              <a:ext uri="{FF2B5EF4-FFF2-40B4-BE49-F238E27FC236}">
                <a16:creationId xmlns:a16="http://schemas.microsoft.com/office/drawing/2014/main" id="{A2D0CD5C-EF8F-45ED-A017-057B966A8B16}"/>
              </a:ext>
            </a:extLst>
          </p:cNvPr>
          <p:cNvGrpSpPr/>
          <p:nvPr/>
        </p:nvGrpSpPr>
        <p:grpSpPr>
          <a:xfrm>
            <a:off x="920632" y="3919905"/>
            <a:ext cx="2499394" cy="934380"/>
            <a:chOff x="2113657" y="4283314"/>
            <a:chExt cx="3647460" cy="934380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83E53D4A-94D1-4208-97FA-2AC7855DF4EB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8ABA62D0-8CC2-43DA-BF09-2642AF8F955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1" name="Group 5">
            <a:extLst>
              <a:ext uri="{FF2B5EF4-FFF2-40B4-BE49-F238E27FC236}">
                <a16:creationId xmlns:a16="http://schemas.microsoft.com/office/drawing/2014/main" id="{C4002937-81C5-42DC-BF60-C97D9A92A954}"/>
              </a:ext>
            </a:extLst>
          </p:cNvPr>
          <p:cNvGrpSpPr/>
          <p:nvPr/>
        </p:nvGrpSpPr>
        <p:grpSpPr>
          <a:xfrm>
            <a:off x="4315333" y="3919905"/>
            <a:ext cx="2499394" cy="934380"/>
            <a:chOff x="2113657" y="4283314"/>
            <a:chExt cx="3647460" cy="934380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50DBC78D-8928-4C3F-AFCC-9F68C0201F12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881D9D89-F0EC-4FED-8625-C427CE1DBEE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4" name="Group 8">
            <a:extLst>
              <a:ext uri="{FF2B5EF4-FFF2-40B4-BE49-F238E27FC236}">
                <a16:creationId xmlns:a16="http://schemas.microsoft.com/office/drawing/2014/main" id="{A7EC2CC3-4474-4915-8A0F-4860A8EB4BD4}"/>
              </a:ext>
            </a:extLst>
          </p:cNvPr>
          <p:cNvGrpSpPr/>
          <p:nvPr/>
        </p:nvGrpSpPr>
        <p:grpSpPr>
          <a:xfrm>
            <a:off x="920632" y="5075698"/>
            <a:ext cx="2499394" cy="934380"/>
            <a:chOff x="2113657" y="4283314"/>
            <a:chExt cx="3647460" cy="934380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BDFEF28D-ABD7-45D2-BDFD-CB8799C9A65F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17FB6FD4-BC47-4159-A1E4-7E2F5D78B9D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17" name="Group 11">
            <a:extLst>
              <a:ext uri="{FF2B5EF4-FFF2-40B4-BE49-F238E27FC236}">
                <a16:creationId xmlns:a16="http://schemas.microsoft.com/office/drawing/2014/main" id="{C2089E00-CC18-41E2-AF63-411519C3E6DD}"/>
              </a:ext>
            </a:extLst>
          </p:cNvPr>
          <p:cNvGrpSpPr/>
          <p:nvPr/>
        </p:nvGrpSpPr>
        <p:grpSpPr>
          <a:xfrm>
            <a:off x="4315333" y="5075698"/>
            <a:ext cx="2499394" cy="934380"/>
            <a:chOff x="2113657" y="4283314"/>
            <a:chExt cx="3647460" cy="934380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911E507A-7D06-41AE-B104-42FCCAF9E268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444BD619-3A30-4D6C-B502-1DAE761C170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20" name="TextBox 319">
            <a:extLst>
              <a:ext uri="{FF2B5EF4-FFF2-40B4-BE49-F238E27FC236}">
                <a16:creationId xmlns:a16="http://schemas.microsoft.com/office/drawing/2014/main" id="{DACC9864-3005-4933-8F51-6ECF6FDBB5EE}"/>
              </a:ext>
            </a:extLst>
          </p:cNvPr>
          <p:cNvSpPr txBox="1"/>
          <p:nvPr/>
        </p:nvSpPr>
        <p:spPr>
          <a:xfrm>
            <a:off x="920632" y="1877679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1569996D-94CF-4A3E-BBCB-767C4DB4C5A3}"/>
              </a:ext>
            </a:extLst>
          </p:cNvPr>
          <p:cNvSpPr txBox="1"/>
          <p:nvPr/>
        </p:nvSpPr>
        <p:spPr>
          <a:xfrm>
            <a:off x="920632" y="236823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22" name="Text Placeholder 27">
            <a:extLst>
              <a:ext uri="{FF2B5EF4-FFF2-40B4-BE49-F238E27FC236}">
                <a16:creationId xmlns:a16="http://schemas.microsoft.com/office/drawing/2014/main" id="{D336869A-02DB-4083-A9C9-7BD592EE881A}"/>
              </a:ext>
            </a:extLst>
          </p:cNvPr>
          <p:cNvSpPr txBox="1">
            <a:spLocks/>
          </p:cNvSpPr>
          <p:nvPr/>
        </p:nvSpPr>
        <p:spPr>
          <a:xfrm>
            <a:off x="995101" y="3210937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323" name="Text Placeholder 27">
            <a:extLst>
              <a:ext uri="{FF2B5EF4-FFF2-40B4-BE49-F238E27FC236}">
                <a16:creationId xmlns:a16="http://schemas.microsoft.com/office/drawing/2014/main" id="{448DD3B5-1923-4E8A-9F11-EBBC093F157C}"/>
              </a:ext>
            </a:extLst>
          </p:cNvPr>
          <p:cNvSpPr txBox="1">
            <a:spLocks/>
          </p:cNvSpPr>
          <p:nvPr/>
        </p:nvSpPr>
        <p:spPr>
          <a:xfrm>
            <a:off x="2162209" y="3210937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324" name="Text Placeholder 27">
            <a:extLst>
              <a:ext uri="{FF2B5EF4-FFF2-40B4-BE49-F238E27FC236}">
                <a16:creationId xmlns:a16="http://schemas.microsoft.com/office/drawing/2014/main" id="{7EB43ED5-DC31-490B-914B-C7A01643BAB0}"/>
              </a:ext>
            </a:extLst>
          </p:cNvPr>
          <p:cNvSpPr txBox="1">
            <a:spLocks/>
          </p:cNvSpPr>
          <p:nvPr/>
        </p:nvSpPr>
        <p:spPr>
          <a:xfrm>
            <a:off x="3748417" y="3210937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325" name="Text Placeholder 27">
            <a:extLst>
              <a:ext uri="{FF2B5EF4-FFF2-40B4-BE49-F238E27FC236}">
                <a16:creationId xmlns:a16="http://schemas.microsoft.com/office/drawing/2014/main" id="{A9E9F32F-2408-4055-AC52-5C371A33C5A2}"/>
              </a:ext>
            </a:extLst>
          </p:cNvPr>
          <p:cNvSpPr txBox="1">
            <a:spLocks/>
          </p:cNvSpPr>
          <p:nvPr/>
        </p:nvSpPr>
        <p:spPr>
          <a:xfrm>
            <a:off x="5520209" y="3210937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grpSp>
        <p:nvGrpSpPr>
          <p:cNvPr id="326" name="Group 21">
            <a:extLst>
              <a:ext uri="{FF2B5EF4-FFF2-40B4-BE49-F238E27FC236}">
                <a16:creationId xmlns:a16="http://schemas.microsoft.com/office/drawing/2014/main" id="{02143D5A-2869-4E0B-B0E7-6F7C023D18F8}"/>
              </a:ext>
            </a:extLst>
          </p:cNvPr>
          <p:cNvGrpSpPr/>
          <p:nvPr/>
        </p:nvGrpSpPr>
        <p:grpSpPr>
          <a:xfrm>
            <a:off x="8416911" y="1535847"/>
            <a:ext cx="2706614" cy="4768115"/>
            <a:chOff x="8361959" y="779589"/>
            <a:chExt cx="3105562" cy="5470923"/>
          </a:xfrm>
        </p:grpSpPr>
        <p:sp>
          <p:nvSpPr>
            <p:cNvPr id="327" name="Freeform: Shape 22">
              <a:extLst>
                <a:ext uri="{FF2B5EF4-FFF2-40B4-BE49-F238E27FC236}">
                  <a16:creationId xmlns:a16="http://schemas.microsoft.com/office/drawing/2014/main" id="{7774D84C-2EB1-48BA-AAEE-E46D0E88F17E}"/>
                </a:ext>
              </a:extLst>
            </p:cNvPr>
            <p:cNvSpPr/>
            <p:nvPr/>
          </p:nvSpPr>
          <p:spPr>
            <a:xfrm>
              <a:off x="8746076" y="779589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Freeform: Shape 23">
              <a:extLst>
                <a:ext uri="{FF2B5EF4-FFF2-40B4-BE49-F238E27FC236}">
                  <a16:creationId xmlns:a16="http://schemas.microsoft.com/office/drawing/2014/main" id="{FD663BB9-E59B-4ECF-8E81-C44C3BCD7EDC}"/>
                </a:ext>
              </a:extLst>
            </p:cNvPr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ectangle: Rounded Corners 24">
              <a:extLst>
                <a:ext uri="{FF2B5EF4-FFF2-40B4-BE49-F238E27FC236}">
                  <a16:creationId xmlns:a16="http://schemas.microsoft.com/office/drawing/2014/main" id="{7EFFE581-89DB-44E1-A0FD-72E037F388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name="adj" fmla="val 15121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ectangle: Rounded Corners 25">
              <a:extLst>
                <a:ext uri="{FF2B5EF4-FFF2-40B4-BE49-F238E27FC236}">
                  <a16:creationId xmlns:a16="http://schemas.microsoft.com/office/drawing/2014/main" id="{1BB249F6-2751-454A-BF78-10FCD3F2A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name="adj" fmla="val 1384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1" name="Rectangle: Top Corners Rounded 26">
              <a:extLst>
                <a:ext uri="{FF2B5EF4-FFF2-40B4-BE49-F238E27FC236}">
                  <a16:creationId xmlns:a16="http://schemas.microsoft.com/office/drawing/2014/main" id="{4818FEC8-628F-40B2-89AB-35E0F923F63E}"/>
                </a:ext>
              </a:extLst>
            </p:cNvPr>
            <p:cNvSpPr/>
            <p:nvPr/>
          </p:nvSpPr>
          <p:spPr>
            <a:xfrm rot="16200000">
              <a:off x="7824331" y="3501414"/>
              <a:ext cx="1178352" cy="1030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Rectangle: Top Corners Rounded 27">
              <a:extLst>
                <a:ext uri="{FF2B5EF4-FFF2-40B4-BE49-F238E27FC236}">
                  <a16:creationId xmlns:a16="http://schemas.microsoft.com/office/drawing/2014/main" id="{8C638C9A-A810-4BD5-B10F-2C871611CF20}"/>
                </a:ext>
              </a:extLst>
            </p:cNvPr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ectangle: Top Corners Rounded 28">
              <a:extLst>
                <a:ext uri="{FF2B5EF4-FFF2-40B4-BE49-F238E27FC236}">
                  <a16:creationId xmlns:a16="http://schemas.microsoft.com/office/drawing/2014/main" id="{DB4D75F8-B644-40DF-B6DD-8BD9E1F39007}"/>
                </a:ext>
              </a:extLst>
            </p:cNvPr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4" name="TextBox 333">
            <a:extLst>
              <a:ext uri="{FF2B5EF4-FFF2-40B4-BE49-F238E27FC236}">
                <a16:creationId xmlns:a16="http://schemas.microsoft.com/office/drawing/2014/main" id="{EB84710A-7433-4921-98FA-C37DD342EB70}"/>
              </a:ext>
            </a:extLst>
          </p:cNvPr>
          <p:cNvSpPr txBox="1"/>
          <p:nvPr/>
        </p:nvSpPr>
        <p:spPr>
          <a:xfrm>
            <a:off x="8771608" y="4549583"/>
            <a:ext cx="199722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spc="-150" dirty="0">
                <a:solidFill>
                  <a:schemeClr val="bg1"/>
                </a:solidFill>
                <a:cs typeface="Arial" pitchFamily="34" charset="0"/>
              </a:rPr>
              <a:t>PAY  NOW</a:t>
            </a:r>
            <a:endParaRPr lang="ko-KR" altLang="en-US" sz="2400" b="1" spc="-15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5" name="Group 31">
            <a:extLst>
              <a:ext uri="{FF2B5EF4-FFF2-40B4-BE49-F238E27FC236}">
                <a16:creationId xmlns:a16="http://schemas.microsoft.com/office/drawing/2014/main" id="{EBF5ABCB-68EA-4025-BE18-443605E0F2F5}"/>
              </a:ext>
            </a:extLst>
          </p:cNvPr>
          <p:cNvGrpSpPr/>
          <p:nvPr/>
        </p:nvGrpSpPr>
        <p:grpSpPr>
          <a:xfrm>
            <a:off x="8840879" y="2869613"/>
            <a:ext cx="1858678" cy="1155609"/>
            <a:chOff x="3927385" y="3563515"/>
            <a:chExt cx="2607393" cy="1621113"/>
          </a:xfrm>
        </p:grpSpPr>
        <p:sp>
          <p:nvSpPr>
            <p:cNvPr id="336" name="Rectangle: Rounded Corners 32">
              <a:extLst>
                <a:ext uri="{FF2B5EF4-FFF2-40B4-BE49-F238E27FC236}">
                  <a16:creationId xmlns:a16="http://schemas.microsoft.com/office/drawing/2014/main" id="{E3E83D54-39DC-4A43-A972-3D8003A83F9B}"/>
                </a:ext>
              </a:extLst>
            </p:cNvPr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name="adj" fmla="val 346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7" name="Freeform: Shape 33">
              <a:extLst>
                <a:ext uri="{FF2B5EF4-FFF2-40B4-BE49-F238E27FC236}">
                  <a16:creationId xmlns:a16="http://schemas.microsoft.com/office/drawing/2014/main" id="{AFAB4713-64DA-4988-9CDF-461C1C3602BB}"/>
                </a:ext>
              </a:extLst>
            </p:cNvPr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8" name="Freeform: Shape 34">
              <a:extLst>
                <a:ext uri="{FF2B5EF4-FFF2-40B4-BE49-F238E27FC236}">
                  <a16:creationId xmlns:a16="http://schemas.microsoft.com/office/drawing/2014/main" id="{93A21FDB-D8CF-4954-A1BB-CE0BED448530}"/>
                </a:ext>
              </a:extLst>
            </p:cNvPr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9" name="Freeform: Shape 35">
              <a:extLst>
                <a:ext uri="{FF2B5EF4-FFF2-40B4-BE49-F238E27FC236}">
                  <a16:creationId xmlns:a16="http://schemas.microsoft.com/office/drawing/2014/main" id="{C4729A51-CD1D-45BD-8BDA-C29F9E85C59C}"/>
                </a:ext>
              </a:extLst>
            </p:cNvPr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0" name="Graphic 2">
              <a:extLst>
                <a:ext uri="{FF2B5EF4-FFF2-40B4-BE49-F238E27FC236}">
                  <a16:creationId xmlns:a16="http://schemas.microsoft.com/office/drawing/2014/main" id="{F321CCEF-0DB6-482D-8BAB-46F33E8CC447}"/>
                </a:ext>
              </a:extLst>
            </p:cNvPr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Graphic 2">
              <a:extLst>
                <a:ext uri="{FF2B5EF4-FFF2-40B4-BE49-F238E27FC236}">
                  <a16:creationId xmlns:a16="http://schemas.microsoft.com/office/drawing/2014/main" id="{CC02C56F-F463-4249-A96D-E1D821998266}"/>
                </a:ext>
              </a:extLst>
            </p:cNvPr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2" name="Graphic 2">
              <a:extLst>
                <a:ext uri="{FF2B5EF4-FFF2-40B4-BE49-F238E27FC236}">
                  <a16:creationId xmlns:a16="http://schemas.microsoft.com/office/drawing/2014/main" id="{92B64B71-FABE-45B7-B331-A66BCA7D7B4A}"/>
                </a:ext>
              </a:extLst>
            </p:cNvPr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347" name="Freeform: Shape 43">
                <a:extLst>
                  <a:ext uri="{FF2B5EF4-FFF2-40B4-BE49-F238E27FC236}">
                    <a16:creationId xmlns:a16="http://schemas.microsoft.com/office/drawing/2014/main" id="{CD96F868-F68D-4E1A-809D-34ABE7CAFBA8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Freeform: Shape 44">
                <a:extLst>
                  <a:ext uri="{FF2B5EF4-FFF2-40B4-BE49-F238E27FC236}">
                    <a16:creationId xmlns:a16="http://schemas.microsoft.com/office/drawing/2014/main" id="{482BBE1D-4D63-4974-9E31-3BFEF0DFC147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9" name="Freeform: Shape 45">
                <a:extLst>
                  <a:ext uri="{FF2B5EF4-FFF2-40B4-BE49-F238E27FC236}">
                    <a16:creationId xmlns:a16="http://schemas.microsoft.com/office/drawing/2014/main" id="{528434A2-3602-435D-99CB-16B5302A42C0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0" name="Freeform: Shape 46">
                <a:extLst>
                  <a:ext uri="{FF2B5EF4-FFF2-40B4-BE49-F238E27FC236}">
                    <a16:creationId xmlns:a16="http://schemas.microsoft.com/office/drawing/2014/main" id="{D6140822-2DEB-4A76-8295-1D20F91CA4AA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1" name="Freeform: Shape 47">
                <a:extLst>
                  <a:ext uri="{FF2B5EF4-FFF2-40B4-BE49-F238E27FC236}">
                    <a16:creationId xmlns:a16="http://schemas.microsoft.com/office/drawing/2014/main" id="{30231354-93EA-4892-9857-B2CFE4289252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2" name="Freeform: Shape 48">
                <a:extLst>
                  <a:ext uri="{FF2B5EF4-FFF2-40B4-BE49-F238E27FC236}">
                    <a16:creationId xmlns:a16="http://schemas.microsoft.com/office/drawing/2014/main" id="{5E7DC009-EC99-40E9-AAD8-169B1FFBE6DC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43" name="Freeform: Shape 39">
              <a:extLst>
                <a:ext uri="{FF2B5EF4-FFF2-40B4-BE49-F238E27FC236}">
                  <a16:creationId xmlns:a16="http://schemas.microsoft.com/office/drawing/2014/main" id="{EB0DBF65-1BD8-43AD-9C2B-99EADEFDC2AC}"/>
                </a:ext>
              </a:extLst>
            </p:cNvPr>
            <p:cNvSpPr/>
            <p:nvPr/>
          </p:nvSpPr>
          <p:spPr>
            <a:xfrm>
              <a:off x="5441381" y="3768836"/>
              <a:ext cx="856083" cy="179399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4" name="Freeform: Shape 40">
              <a:extLst>
                <a:ext uri="{FF2B5EF4-FFF2-40B4-BE49-F238E27FC236}">
                  <a16:creationId xmlns:a16="http://schemas.microsoft.com/office/drawing/2014/main" id="{6649C202-C07E-439A-BF7F-5C9DD0746F5A}"/>
                </a:ext>
              </a:extLst>
            </p:cNvPr>
            <p:cNvSpPr/>
            <p:nvPr/>
          </p:nvSpPr>
          <p:spPr>
            <a:xfrm>
              <a:off x="4162847" y="4709073"/>
              <a:ext cx="2041789" cy="154460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5" name="Freeform: Shape 41">
              <a:extLst>
                <a:ext uri="{FF2B5EF4-FFF2-40B4-BE49-F238E27FC236}">
                  <a16:creationId xmlns:a16="http://schemas.microsoft.com/office/drawing/2014/main" id="{AF1E85FF-A2A7-4F0C-906B-F0774657EC23}"/>
                </a:ext>
              </a:extLst>
            </p:cNvPr>
            <p:cNvSpPr/>
            <p:nvPr/>
          </p:nvSpPr>
          <p:spPr>
            <a:xfrm>
              <a:off x="5134859" y="4438504"/>
              <a:ext cx="878627" cy="10790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6" name="Freeform: Shape 42">
              <a:extLst>
                <a:ext uri="{FF2B5EF4-FFF2-40B4-BE49-F238E27FC236}">
                  <a16:creationId xmlns:a16="http://schemas.microsoft.com/office/drawing/2014/main" id="{499C8128-67D5-4A2B-84D8-5722EB528847}"/>
                </a:ext>
              </a:extLst>
            </p:cNvPr>
            <p:cNvSpPr/>
            <p:nvPr/>
          </p:nvSpPr>
          <p:spPr>
            <a:xfrm>
              <a:off x="4171483" y="4932898"/>
              <a:ext cx="882826" cy="10790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145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2022-11-01T04:08:50Z</dcterms:modified>
</cp:coreProperties>
</file>