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32" name="그룹 12">
            <a:extLst>
              <a:ext uri="{FF2B5EF4-FFF2-40B4-BE49-F238E27FC236}">
                <a16:creationId xmlns:a16="http://schemas.microsoft.com/office/drawing/2014/main" id="{A761F332-CB35-4B8B-AE29-CF1C14E4685E}"/>
              </a:ext>
            </a:extLst>
          </p:cNvPr>
          <p:cNvGrpSpPr/>
          <p:nvPr/>
        </p:nvGrpSpPr>
        <p:grpSpPr>
          <a:xfrm>
            <a:off x="3938137" y="2062160"/>
            <a:ext cx="4289312" cy="1262873"/>
            <a:chOff x="4054872" y="2062159"/>
            <a:chExt cx="4289312" cy="1262873"/>
          </a:xfrm>
        </p:grpSpPr>
        <p:sp>
          <p:nvSpPr>
            <p:cNvPr id="1033" name="Rectangle 44">
              <a:extLst>
                <a:ext uri="{FF2B5EF4-FFF2-40B4-BE49-F238E27FC236}">
                  <a16:creationId xmlns:a16="http://schemas.microsoft.com/office/drawing/2014/main" id="{6919DE6A-A726-4A8B-9D8B-538306F84303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34" name="Rectangle 5">
              <a:extLst>
                <a:ext uri="{FF2B5EF4-FFF2-40B4-BE49-F238E27FC236}">
                  <a16:creationId xmlns:a16="http://schemas.microsoft.com/office/drawing/2014/main" id="{91835FA4-453E-40B5-87BD-758EB8AA9B64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35" name="Isosceles Triangle 6">
              <a:extLst>
                <a:ext uri="{FF2B5EF4-FFF2-40B4-BE49-F238E27FC236}">
                  <a16:creationId xmlns:a16="http://schemas.microsoft.com/office/drawing/2014/main" id="{FE92E106-5C12-467F-98CE-BE39CE7BB471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36" name="Block Arc 2">
              <a:extLst>
                <a:ext uri="{FF2B5EF4-FFF2-40B4-BE49-F238E27FC236}">
                  <a16:creationId xmlns:a16="http://schemas.microsoft.com/office/drawing/2014/main" id="{FF50F217-A336-4165-9E92-2B3553536410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37" name="그룹 13">
            <a:extLst>
              <a:ext uri="{FF2B5EF4-FFF2-40B4-BE49-F238E27FC236}">
                <a16:creationId xmlns:a16="http://schemas.microsoft.com/office/drawing/2014/main" id="{B70A3F01-50D1-46E2-9697-45036AE932FE}"/>
              </a:ext>
            </a:extLst>
          </p:cNvPr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</p:grpSpPr>
        <p:sp>
          <p:nvSpPr>
            <p:cNvPr id="1038" name="Rectangle 44">
              <a:extLst>
                <a:ext uri="{FF2B5EF4-FFF2-40B4-BE49-F238E27FC236}">
                  <a16:creationId xmlns:a16="http://schemas.microsoft.com/office/drawing/2014/main" id="{F3E84FD5-48A3-4B8A-9448-D0C75CBD0640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39" name="Isosceles Triangle 10">
              <a:extLst>
                <a:ext uri="{FF2B5EF4-FFF2-40B4-BE49-F238E27FC236}">
                  <a16:creationId xmlns:a16="http://schemas.microsoft.com/office/drawing/2014/main" id="{24831FB3-A4ED-46A7-9A9C-090FF42BCCA8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40" name="Rectangle 44">
              <a:extLst>
                <a:ext uri="{FF2B5EF4-FFF2-40B4-BE49-F238E27FC236}">
                  <a16:creationId xmlns:a16="http://schemas.microsoft.com/office/drawing/2014/main" id="{6714A43D-40BC-40C2-B95B-37D898873E64}"/>
                </a:ext>
              </a:extLst>
            </p:cNvPr>
            <p:cNvSpPr/>
            <p:nvPr/>
          </p:nvSpPr>
          <p:spPr>
            <a:xfrm>
              <a:off x="6095999" y="3116344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41" name="Block Arc 2">
              <a:extLst>
                <a:ext uri="{FF2B5EF4-FFF2-40B4-BE49-F238E27FC236}">
                  <a16:creationId xmlns:a16="http://schemas.microsoft.com/office/drawing/2014/main" id="{C74AFF61-4257-408B-8DD0-4E15B1BE0FFA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42" name="Group 13">
            <a:extLst>
              <a:ext uri="{FF2B5EF4-FFF2-40B4-BE49-F238E27FC236}">
                <a16:creationId xmlns:a16="http://schemas.microsoft.com/office/drawing/2014/main" id="{E830F958-2CF5-41EE-AEFF-DD6A7CA4C5D3}"/>
              </a:ext>
            </a:extLst>
          </p:cNvPr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A00B698A-DBA0-4332-92C6-1705401C23AC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55A227D2-3024-4703-BE01-A843EB8ABBB0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5" name="Group 16">
            <a:extLst>
              <a:ext uri="{FF2B5EF4-FFF2-40B4-BE49-F238E27FC236}">
                <a16:creationId xmlns:a16="http://schemas.microsoft.com/office/drawing/2014/main" id="{0005F38F-CCDD-4C61-B8F1-4501C791724E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7C0D35D3-8E7C-4E74-BB27-53324FAEDEF6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B05DF36B-99F3-40AB-A37F-4F95B6ECAC6E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8" name="Group 19">
            <a:extLst>
              <a:ext uri="{FF2B5EF4-FFF2-40B4-BE49-F238E27FC236}">
                <a16:creationId xmlns:a16="http://schemas.microsoft.com/office/drawing/2014/main" id="{2C9DE472-F28E-45A6-A9C7-848C11C125E1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1049" name="TextBox 1048">
              <a:extLst>
                <a:ext uri="{FF2B5EF4-FFF2-40B4-BE49-F238E27FC236}">
                  <a16:creationId xmlns:a16="http://schemas.microsoft.com/office/drawing/2014/main" id="{0D763D53-6F99-4E81-802D-30EFD695D1CC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0" name="TextBox 1049">
              <a:extLst>
                <a:ext uri="{FF2B5EF4-FFF2-40B4-BE49-F238E27FC236}">
                  <a16:creationId xmlns:a16="http://schemas.microsoft.com/office/drawing/2014/main" id="{046671CB-0A36-47D8-9D94-0FCB43D3EFFE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1" name="Group 22">
            <a:extLst>
              <a:ext uri="{FF2B5EF4-FFF2-40B4-BE49-F238E27FC236}">
                <a16:creationId xmlns:a16="http://schemas.microsoft.com/office/drawing/2014/main" id="{0E0D3C95-27B3-485F-8521-8B851931D803}"/>
              </a:ext>
            </a:extLst>
          </p:cNvPr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1052" name="TextBox 1051">
              <a:extLst>
                <a:ext uri="{FF2B5EF4-FFF2-40B4-BE49-F238E27FC236}">
                  <a16:creationId xmlns:a16="http://schemas.microsoft.com/office/drawing/2014/main" id="{21623FBD-C17B-4405-BC42-0DF806C8B64E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3" name="TextBox 1052">
              <a:extLst>
                <a:ext uri="{FF2B5EF4-FFF2-40B4-BE49-F238E27FC236}">
                  <a16:creationId xmlns:a16="http://schemas.microsoft.com/office/drawing/2014/main" id="{D60ECB01-B5A3-4E58-AA92-E72505B6386A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4" name="Group 25">
            <a:extLst>
              <a:ext uri="{FF2B5EF4-FFF2-40B4-BE49-F238E27FC236}">
                <a16:creationId xmlns:a16="http://schemas.microsoft.com/office/drawing/2014/main" id="{5850FB1E-8FA5-4D07-8232-4A0D05D701F7}"/>
              </a:ext>
            </a:extLst>
          </p:cNvPr>
          <p:cNvGrpSpPr/>
          <p:nvPr/>
        </p:nvGrpSpPr>
        <p:grpSpPr>
          <a:xfrm>
            <a:off x="9521497" y="1888936"/>
            <a:ext cx="2143947" cy="891519"/>
            <a:chOff x="7308304" y="1342901"/>
            <a:chExt cx="1691680" cy="891519"/>
          </a:xfrm>
        </p:grpSpPr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4EE25A48-B112-48C1-BFF9-09952AC54881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30ECBE7A-DBD9-4033-82BD-75E5DF6E04EA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57" name="Oval 28">
            <a:extLst>
              <a:ext uri="{FF2B5EF4-FFF2-40B4-BE49-F238E27FC236}">
                <a16:creationId xmlns:a16="http://schemas.microsoft.com/office/drawing/2014/main" id="{E1BFB1EC-8BCC-4F79-ADBE-8DD93C226274}"/>
              </a:ext>
            </a:extLst>
          </p:cNvPr>
          <p:cNvSpPr/>
          <p:nvPr/>
        </p:nvSpPr>
        <p:spPr>
          <a:xfrm>
            <a:off x="4175723" y="2484378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8" name="Oval 29">
            <a:extLst>
              <a:ext uri="{FF2B5EF4-FFF2-40B4-BE49-F238E27FC236}">
                <a16:creationId xmlns:a16="http://schemas.microsoft.com/office/drawing/2014/main" id="{95821DBD-D267-49FA-9957-ABD6FBA2D01B}"/>
              </a:ext>
            </a:extLst>
          </p:cNvPr>
          <p:cNvSpPr/>
          <p:nvPr/>
        </p:nvSpPr>
        <p:spPr>
          <a:xfrm>
            <a:off x="6861191" y="3370092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9" name="Oval 30">
            <a:extLst>
              <a:ext uri="{FF2B5EF4-FFF2-40B4-BE49-F238E27FC236}">
                <a16:creationId xmlns:a16="http://schemas.microsoft.com/office/drawing/2014/main" id="{F496A460-340A-4228-8F38-23DAFB1681CD}"/>
              </a:ext>
            </a:extLst>
          </p:cNvPr>
          <p:cNvSpPr/>
          <p:nvPr/>
        </p:nvSpPr>
        <p:spPr>
          <a:xfrm>
            <a:off x="4175723" y="4284786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0" name="Oval 31">
            <a:extLst>
              <a:ext uri="{FF2B5EF4-FFF2-40B4-BE49-F238E27FC236}">
                <a16:creationId xmlns:a16="http://schemas.microsoft.com/office/drawing/2014/main" id="{8883C42F-6E2A-4159-93CB-51EED8288610}"/>
              </a:ext>
            </a:extLst>
          </p:cNvPr>
          <p:cNvSpPr/>
          <p:nvPr/>
        </p:nvSpPr>
        <p:spPr>
          <a:xfrm>
            <a:off x="6861191" y="5183317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61" name="그룹 14">
            <a:extLst>
              <a:ext uri="{FF2B5EF4-FFF2-40B4-BE49-F238E27FC236}">
                <a16:creationId xmlns:a16="http://schemas.microsoft.com/office/drawing/2014/main" id="{79D343D9-34A5-4F8D-BD6E-56FA8ECFB2BD}"/>
              </a:ext>
            </a:extLst>
          </p:cNvPr>
          <p:cNvGrpSpPr/>
          <p:nvPr/>
        </p:nvGrpSpPr>
        <p:grpSpPr>
          <a:xfrm>
            <a:off x="3938138" y="3855554"/>
            <a:ext cx="2079217" cy="1269226"/>
            <a:chOff x="4054872" y="3855554"/>
            <a:chExt cx="2079217" cy="1269226"/>
          </a:xfrm>
        </p:grpSpPr>
        <p:sp>
          <p:nvSpPr>
            <p:cNvPr id="1062" name="Rectangle 44">
              <a:extLst>
                <a:ext uri="{FF2B5EF4-FFF2-40B4-BE49-F238E27FC236}">
                  <a16:creationId xmlns:a16="http://schemas.microsoft.com/office/drawing/2014/main" id="{E4899A45-57DF-41AE-A193-150D341D10CC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3" name="Block Arc 2">
              <a:extLst>
                <a:ext uri="{FF2B5EF4-FFF2-40B4-BE49-F238E27FC236}">
                  <a16:creationId xmlns:a16="http://schemas.microsoft.com/office/drawing/2014/main" id="{66C96FB0-5124-4B24-A1D0-DCAC27BDD542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64" name="Isosceles Triangle 35">
              <a:extLst>
                <a:ext uri="{FF2B5EF4-FFF2-40B4-BE49-F238E27FC236}">
                  <a16:creationId xmlns:a16="http://schemas.microsoft.com/office/drawing/2014/main" id="{17B56232-6FE7-4C87-B317-47D4EEE662BE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65" name="Rectangle 44">
              <a:extLst>
                <a:ext uri="{FF2B5EF4-FFF2-40B4-BE49-F238E27FC236}">
                  <a16:creationId xmlns:a16="http://schemas.microsoft.com/office/drawing/2014/main" id="{5452100B-564A-4535-9A25-A7879296B95C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66" name="그룹 15">
            <a:extLst>
              <a:ext uri="{FF2B5EF4-FFF2-40B4-BE49-F238E27FC236}">
                <a16:creationId xmlns:a16="http://schemas.microsoft.com/office/drawing/2014/main" id="{56716624-7B20-40F0-B8BF-8AC1BA4C1888}"/>
              </a:ext>
            </a:extLst>
          </p:cNvPr>
          <p:cNvGrpSpPr/>
          <p:nvPr/>
        </p:nvGrpSpPr>
        <p:grpSpPr>
          <a:xfrm>
            <a:off x="1986419" y="4753301"/>
            <a:ext cx="5719977" cy="1270361"/>
            <a:chOff x="2103154" y="4753300"/>
            <a:chExt cx="5719977" cy="1270361"/>
          </a:xfrm>
        </p:grpSpPr>
        <p:sp>
          <p:nvSpPr>
            <p:cNvPr id="1067" name="Block Arc 2">
              <a:extLst>
                <a:ext uri="{FF2B5EF4-FFF2-40B4-BE49-F238E27FC236}">
                  <a16:creationId xmlns:a16="http://schemas.microsoft.com/office/drawing/2014/main" id="{A66E921A-FDAC-467A-9428-63BB73B5E6C1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68" name="Rectangle 39">
              <a:extLst>
                <a:ext uri="{FF2B5EF4-FFF2-40B4-BE49-F238E27FC236}">
                  <a16:creationId xmlns:a16="http://schemas.microsoft.com/office/drawing/2014/main" id="{FD8731A5-95DA-4D9E-B638-9394DB604A05}"/>
                </a:ext>
              </a:extLst>
            </p:cNvPr>
            <p:cNvSpPr/>
            <p:nvPr/>
          </p:nvSpPr>
          <p:spPr>
            <a:xfrm>
              <a:off x="2103154" y="5828472"/>
              <a:ext cx="4817572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69" name="Isosceles Triangle 40">
              <a:extLst>
                <a:ext uri="{FF2B5EF4-FFF2-40B4-BE49-F238E27FC236}">
                  <a16:creationId xmlns:a16="http://schemas.microsoft.com/office/drawing/2014/main" id="{E2631022-492E-4B2F-9B95-5A08703F1A3F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70" name="Rectangle 44">
              <a:extLst>
                <a:ext uri="{FF2B5EF4-FFF2-40B4-BE49-F238E27FC236}">
                  <a16:creationId xmlns:a16="http://schemas.microsoft.com/office/drawing/2014/main" id="{16D0117F-19E1-470B-9E90-8156222EA1EA}"/>
                </a:ext>
              </a:extLst>
            </p:cNvPr>
            <p:cNvSpPr/>
            <p:nvPr/>
          </p:nvSpPr>
          <p:spPr>
            <a:xfrm>
              <a:off x="6102771" y="4926616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71" name="Rounded Rectangle 10">
            <a:extLst>
              <a:ext uri="{FF2B5EF4-FFF2-40B4-BE49-F238E27FC236}">
                <a16:creationId xmlns:a16="http://schemas.microsoft.com/office/drawing/2014/main" id="{4F2A92CE-B681-4C88-8651-BE0F613F134C}"/>
              </a:ext>
            </a:extLst>
          </p:cNvPr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2" name="Frame 17">
            <a:extLst>
              <a:ext uri="{FF2B5EF4-FFF2-40B4-BE49-F238E27FC236}">
                <a16:creationId xmlns:a16="http://schemas.microsoft.com/office/drawing/2014/main" id="{2F272A3A-6C75-47AF-8764-E2E0EFC88491}"/>
              </a:ext>
            </a:extLst>
          </p:cNvPr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73" name="Rounded Rectangle 5">
            <a:extLst>
              <a:ext uri="{FF2B5EF4-FFF2-40B4-BE49-F238E27FC236}">
                <a16:creationId xmlns:a16="http://schemas.microsoft.com/office/drawing/2014/main" id="{CCBAF528-CCFB-4BA6-A5CC-82F6991A6845}"/>
              </a:ext>
            </a:extLst>
          </p:cNvPr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4" name="Oval 7">
            <a:extLst>
              <a:ext uri="{FF2B5EF4-FFF2-40B4-BE49-F238E27FC236}">
                <a16:creationId xmlns:a16="http://schemas.microsoft.com/office/drawing/2014/main" id="{142EF1FF-2174-4F88-A809-29F25CD7F136}"/>
              </a:ext>
            </a:extLst>
          </p:cNvPr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75" name="Group 115">
            <a:extLst>
              <a:ext uri="{FF2B5EF4-FFF2-40B4-BE49-F238E27FC236}">
                <a16:creationId xmlns:a16="http://schemas.microsoft.com/office/drawing/2014/main" id="{2232B12E-BAEA-4C66-853A-F798F6C8864E}"/>
              </a:ext>
            </a:extLst>
          </p:cNvPr>
          <p:cNvGrpSpPr/>
          <p:nvPr/>
        </p:nvGrpSpPr>
        <p:grpSpPr>
          <a:xfrm rot="5400000">
            <a:off x="942614" y="5283231"/>
            <a:ext cx="805206" cy="1282403"/>
            <a:chOff x="6867874" y="3721883"/>
            <a:chExt cx="1093501" cy="1741553"/>
          </a:xfrm>
        </p:grpSpPr>
        <p:sp>
          <p:nvSpPr>
            <p:cNvPr id="1076" name="Oval 7">
              <a:extLst>
                <a:ext uri="{FF2B5EF4-FFF2-40B4-BE49-F238E27FC236}">
                  <a16:creationId xmlns:a16="http://schemas.microsoft.com/office/drawing/2014/main" id="{471FD0C6-2D3F-4A1B-A6C9-87D1CA5BFF21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77" name="Rounded Rectangle 108">
              <a:extLst>
                <a:ext uri="{FF2B5EF4-FFF2-40B4-BE49-F238E27FC236}">
                  <a16:creationId xmlns:a16="http://schemas.microsoft.com/office/drawing/2014/main" id="{375EC597-DB71-42FD-BBE8-751F35C656CC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78" name="Group 49">
            <a:extLst>
              <a:ext uri="{FF2B5EF4-FFF2-40B4-BE49-F238E27FC236}">
                <a16:creationId xmlns:a16="http://schemas.microsoft.com/office/drawing/2014/main" id="{23D5AD13-E05D-4CCD-ABD6-C198C8750996}"/>
              </a:ext>
            </a:extLst>
          </p:cNvPr>
          <p:cNvGrpSpPr/>
          <p:nvPr/>
        </p:nvGrpSpPr>
        <p:grpSpPr>
          <a:xfrm>
            <a:off x="8248975" y="1492402"/>
            <a:ext cx="1262366" cy="1729840"/>
            <a:chOff x="149043" y="399678"/>
            <a:chExt cx="1877570" cy="2572864"/>
          </a:xfrm>
        </p:grpSpPr>
        <p:sp>
          <p:nvSpPr>
            <p:cNvPr id="1079" name="Rounded Rectangle 39">
              <a:extLst>
                <a:ext uri="{FF2B5EF4-FFF2-40B4-BE49-F238E27FC236}">
                  <a16:creationId xmlns:a16="http://schemas.microsoft.com/office/drawing/2014/main" id="{FE659182-3632-4A54-A582-E3B02AE224C2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80" name="Group 51">
              <a:extLst>
                <a:ext uri="{FF2B5EF4-FFF2-40B4-BE49-F238E27FC236}">
                  <a16:creationId xmlns:a16="http://schemas.microsoft.com/office/drawing/2014/main" id="{ED5F68E7-AFB5-4A97-B552-F2C00BB50B7E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1081" name="Group 52">
                <a:extLst>
                  <a:ext uri="{FF2B5EF4-FFF2-40B4-BE49-F238E27FC236}">
                    <a16:creationId xmlns:a16="http://schemas.microsoft.com/office/drawing/2014/main" id="{B9D602C4-6C23-4E00-A134-102B1177702C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1085" name="Freeform: Shape 56">
                  <a:extLst>
                    <a:ext uri="{FF2B5EF4-FFF2-40B4-BE49-F238E27FC236}">
                      <a16:creationId xmlns:a16="http://schemas.microsoft.com/office/drawing/2014/main" id="{162CDD0D-544E-41A5-8AFA-994145B6F1A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6" name="Freeform: Shape 57">
                  <a:extLst>
                    <a:ext uri="{FF2B5EF4-FFF2-40B4-BE49-F238E27FC236}">
                      <a16:creationId xmlns:a16="http://schemas.microsoft.com/office/drawing/2014/main" id="{4262E29D-83B9-49D3-A202-378E42ECD4A7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7" name="Freeform: Shape 58">
                  <a:extLst>
                    <a:ext uri="{FF2B5EF4-FFF2-40B4-BE49-F238E27FC236}">
                      <a16:creationId xmlns:a16="http://schemas.microsoft.com/office/drawing/2014/main" id="{BEEF7736-6337-48A0-8B70-FC2E5BB754A0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8" name="Freeform: Shape 59">
                  <a:extLst>
                    <a:ext uri="{FF2B5EF4-FFF2-40B4-BE49-F238E27FC236}">
                      <a16:creationId xmlns:a16="http://schemas.microsoft.com/office/drawing/2014/main" id="{47C727AD-C6CC-4B52-A5CE-9FCEE7879A5D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9" name="Freeform: Shape 60">
                  <a:extLst>
                    <a:ext uri="{FF2B5EF4-FFF2-40B4-BE49-F238E27FC236}">
                      <a16:creationId xmlns:a16="http://schemas.microsoft.com/office/drawing/2014/main" id="{9C55308F-8FA6-4955-B390-72774AF60DD1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0" name="Freeform: Shape 61">
                  <a:extLst>
                    <a:ext uri="{FF2B5EF4-FFF2-40B4-BE49-F238E27FC236}">
                      <a16:creationId xmlns:a16="http://schemas.microsoft.com/office/drawing/2014/main" id="{3A9A55DA-F076-4DE5-84BC-7DCE72926A1E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091" name="Group 62">
                  <a:extLst>
                    <a:ext uri="{FF2B5EF4-FFF2-40B4-BE49-F238E27FC236}">
                      <a16:creationId xmlns:a16="http://schemas.microsoft.com/office/drawing/2014/main" id="{76BD987F-C0DB-440C-86A7-E73DE35C68A1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095" name="Oval 66">
                    <a:extLst>
                      <a:ext uri="{FF2B5EF4-FFF2-40B4-BE49-F238E27FC236}">
                        <a16:creationId xmlns:a16="http://schemas.microsoft.com/office/drawing/2014/main" id="{CBD3408A-B3E8-4DA9-8C70-FCED7D5E9B67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6" name="Oval 67">
                    <a:extLst>
                      <a:ext uri="{FF2B5EF4-FFF2-40B4-BE49-F238E27FC236}">
                        <a16:creationId xmlns:a16="http://schemas.microsoft.com/office/drawing/2014/main" id="{956D16B3-3F02-46D3-8D58-71EBDB3180A4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092" name="Freeform: Shape 63">
                  <a:extLst>
                    <a:ext uri="{FF2B5EF4-FFF2-40B4-BE49-F238E27FC236}">
                      <a16:creationId xmlns:a16="http://schemas.microsoft.com/office/drawing/2014/main" id="{597C90BC-910F-43E9-9174-290E7DF44FD7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93" name="Rectangle: Rounded Corners 64">
                  <a:extLst>
                    <a:ext uri="{FF2B5EF4-FFF2-40B4-BE49-F238E27FC236}">
                      <a16:creationId xmlns:a16="http://schemas.microsoft.com/office/drawing/2014/main" id="{420AD072-850D-4697-80A6-4C6419D7C787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4" name="Oval 65">
                  <a:extLst>
                    <a:ext uri="{FF2B5EF4-FFF2-40B4-BE49-F238E27FC236}">
                      <a16:creationId xmlns:a16="http://schemas.microsoft.com/office/drawing/2014/main" id="{307E93D2-4AB2-40A6-AB1B-63A3DB0E4C2B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82" name="Rounded Rectangle 51">
                <a:extLst>
                  <a:ext uri="{FF2B5EF4-FFF2-40B4-BE49-F238E27FC236}">
                    <a16:creationId xmlns:a16="http://schemas.microsoft.com/office/drawing/2014/main" id="{222D2DFC-8D1A-485D-9B1F-77502303902C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3" name="Rounded Rectangle 52">
                <a:extLst>
                  <a:ext uri="{FF2B5EF4-FFF2-40B4-BE49-F238E27FC236}">
                    <a16:creationId xmlns:a16="http://schemas.microsoft.com/office/drawing/2014/main" id="{5148442D-3072-4E51-BFB8-2BFDBBB63793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4" name="Rounded Rectangle 53">
                <a:extLst>
                  <a:ext uri="{FF2B5EF4-FFF2-40B4-BE49-F238E27FC236}">
                    <a16:creationId xmlns:a16="http://schemas.microsoft.com/office/drawing/2014/main" id="{BE683FAD-695B-48EA-A142-BCF3FB90A9EF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11392</TotalTime>
  <Words>76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2022-10-31T05:54:30Z</dcterms:modified>
</cp:coreProperties>
</file>