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99" name="Group 5698">
            <a:extLst>
              <a:ext uri="{FF2B5EF4-FFF2-40B4-BE49-F238E27FC236}">
                <a16:creationId xmlns:a16="http://schemas.microsoft.com/office/drawing/2014/main" id="{A8C04464-BD97-4272-8272-40D2C3248498}"/>
              </a:ext>
            </a:extLst>
          </p:cNvPr>
          <p:cNvGrpSpPr/>
          <p:nvPr/>
        </p:nvGrpSpPr>
        <p:grpSpPr>
          <a:xfrm>
            <a:off x="687127" y="2014386"/>
            <a:ext cx="4074511" cy="876790"/>
            <a:chOff x="3131840" y="2220253"/>
            <a:chExt cx="3096344" cy="876790"/>
          </a:xfrm>
        </p:grpSpPr>
        <p:sp>
          <p:nvSpPr>
            <p:cNvPr id="5700" name="TextBox 5699">
              <a:extLst>
                <a:ext uri="{FF2B5EF4-FFF2-40B4-BE49-F238E27FC236}">
                  <a16:creationId xmlns:a16="http://schemas.microsoft.com/office/drawing/2014/main" id="{33094242-A282-4704-BA77-9ED32734ABC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01" name="TextBox 5700">
              <a:extLst>
                <a:ext uri="{FF2B5EF4-FFF2-40B4-BE49-F238E27FC236}">
                  <a16:creationId xmlns:a16="http://schemas.microsoft.com/office/drawing/2014/main" id="{4DC37EA9-CFFE-49DD-94BF-E26083FBB13E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02" name="Group 5701">
            <a:extLst>
              <a:ext uri="{FF2B5EF4-FFF2-40B4-BE49-F238E27FC236}">
                <a16:creationId xmlns:a16="http://schemas.microsoft.com/office/drawing/2014/main" id="{3182CC83-2CA9-4DF5-A69D-124ABD2EDD3C}"/>
              </a:ext>
            </a:extLst>
          </p:cNvPr>
          <p:cNvGrpSpPr/>
          <p:nvPr/>
        </p:nvGrpSpPr>
        <p:grpSpPr>
          <a:xfrm>
            <a:off x="7435002" y="2795428"/>
            <a:ext cx="4074511" cy="876790"/>
            <a:chOff x="3131840" y="2220253"/>
            <a:chExt cx="3096344" cy="876790"/>
          </a:xfrm>
        </p:grpSpPr>
        <p:sp>
          <p:nvSpPr>
            <p:cNvPr id="5703" name="TextBox 5702">
              <a:extLst>
                <a:ext uri="{FF2B5EF4-FFF2-40B4-BE49-F238E27FC236}">
                  <a16:creationId xmlns:a16="http://schemas.microsoft.com/office/drawing/2014/main" id="{989E4B2C-9838-46E8-B1E7-8B4D4C43D05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04" name="TextBox 5703">
              <a:extLst>
                <a:ext uri="{FF2B5EF4-FFF2-40B4-BE49-F238E27FC236}">
                  <a16:creationId xmlns:a16="http://schemas.microsoft.com/office/drawing/2014/main" id="{9CDBF86D-D54B-46D7-90EB-0E6F9630BBD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05" name="Group 5704">
            <a:extLst>
              <a:ext uri="{FF2B5EF4-FFF2-40B4-BE49-F238E27FC236}">
                <a16:creationId xmlns:a16="http://schemas.microsoft.com/office/drawing/2014/main" id="{073777FE-03E9-41CA-87ED-14242A5C0DF4}"/>
              </a:ext>
            </a:extLst>
          </p:cNvPr>
          <p:cNvGrpSpPr/>
          <p:nvPr/>
        </p:nvGrpSpPr>
        <p:grpSpPr>
          <a:xfrm>
            <a:off x="7435002" y="4357514"/>
            <a:ext cx="4074511" cy="876790"/>
            <a:chOff x="3131840" y="2220253"/>
            <a:chExt cx="3096344" cy="876790"/>
          </a:xfrm>
        </p:grpSpPr>
        <p:sp>
          <p:nvSpPr>
            <p:cNvPr id="5706" name="TextBox 5705">
              <a:extLst>
                <a:ext uri="{FF2B5EF4-FFF2-40B4-BE49-F238E27FC236}">
                  <a16:creationId xmlns:a16="http://schemas.microsoft.com/office/drawing/2014/main" id="{485D483A-E9B0-4F19-AAC7-A580AF07D8E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07" name="TextBox 5706">
              <a:extLst>
                <a:ext uri="{FF2B5EF4-FFF2-40B4-BE49-F238E27FC236}">
                  <a16:creationId xmlns:a16="http://schemas.microsoft.com/office/drawing/2014/main" id="{14D38ED5-5750-4657-AC02-9CC4C2444EA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08" name="Group 5707">
            <a:extLst>
              <a:ext uri="{FF2B5EF4-FFF2-40B4-BE49-F238E27FC236}">
                <a16:creationId xmlns:a16="http://schemas.microsoft.com/office/drawing/2014/main" id="{FE7DCF36-A314-4703-BB7D-68A29C20C3B5}"/>
              </a:ext>
            </a:extLst>
          </p:cNvPr>
          <p:cNvGrpSpPr/>
          <p:nvPr/>
        </p:nvGrpSpPr>
        <p:grpSpPr>
          <a:xfrm>
            <a:off x="687127" y="3576471"/>
            <a:ext cx="4074511" cy="876790"/>
            <a:chOff x="3131840" y="2220253"/>
            <a:chExt cx="3096344" cy="876790"/>
          </a:xfrm>
        </p:grpSpPr>
        <p:sp>
          <p:nvSpPr>
            <p:cNvPr id="5709" name="TextBox 5708">
              <a:extLst>
                <a:ext uri="{FF2B5EF4-FFF2-40B4-BE49-F238E27FC236}">
                  <a16:creationId xmlns:a16="http://schemas.microsoft.com/office/drawing/2014/main" id="{6AD01764-DA3A-4AE2-8F47-2A711A36FB8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10" name="TextBox 5709">
              <a:extLst>
                <a:ext uri="{FF2B5EF4-FFF2-40B4-BE49-F238E27FC236}">
                  <a16:creationId xmlns:a16="http://schemas.microsoft.com/office/drawing/2014/main" id="{941EBA3D-DCF5-40EE-B722-A3F34DB3187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11" name="Group 5710">
            <a:extLst>
              <a:ext uri="{FF2B5EF4-FFF2-40B4-BE49-F238E27FC236}">
                <a16:creationId xmlns:a16="http://schemas.microsoft.com/office/drawing/2014/main" id="{B3A9DB42-A65E-447B-9A12-4C678D4B4D8B}"/>
              </a:ext>
            </a:extLst>
          </p:cNvPr>
          <p:cNvGrpSpPr/>
          <p:nvPr/>
        </p:nvGrpSpPr>
        <p:grpSpPr>
          <a:xfrm>
            <a:off x="687127" y="5138556"/>
            <a:ext cx="4074511" cy="876790"/>
            <a:chOff x="3131840" y="2220253"/>
            <a:chExt cx="3096344" cy="876790"/>
          </a:xfrm>
        </p:grpSpPr>
        <p:sp>
          <p:nvSpPr>
            <p:cNvPr id="5712" name="TextBox 5711">
              <a:extLst>
                <a:ext uri="{FF2B5EF4-FFF2-40B4-BE49-F238E27FC236}">
                  <a16:creationId xmlns:a16="http://schemas.microsoft.com/office/drawing/2014/main" id="{7C19CA0A-EBAE-4C9B-AC5D-E0C4DF8A7659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13" name="TextBox 5712">
              <a:extLst>
                <a:ext uri="{FF2B5EF4-FFF2-40B4-BE49-F238E27FC236}">
                  <a16:creationId xmlns:a16="http://schemas.microsoft.com/office/drawing/2014/main" id="{E0B3259D-6297-436B-A01B-374CCC1C9CC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5714" name="Group 5713">
            <a:extLst>
              <a:ext uri="{FF2B5EF4-FFF2-40B4-BE49-F238E27FC236}">
                <a16:creationId xmlns:a16="http://schemas.microsoft.com/office/drawing/2014/main" id="{1A972E91-7244-43F5-A76E-3969712D0660}"/>
              </a:ext>
            </a:extLst>
          </p:cNvPr>
          <p:cNvGrpSpPr/>
          <p:nvPr/>
        </p:nvGrpSpPr>
        <p:grpSpPr>
          <a:xfrm>
            <a:off x="5215986" y="1151875"/>
            <a:ext cx="1760028" cy="4952193"/>
            <a:chOff x="5181887" y="1151875"/>
            <a:chExt cx="1760028" cy="4952193"/>
          </a:xfrm>
        </p:grpSpPr>
        <p:sp>
          <p:nvSpPr>
            <p:cNvPr id="5715" name="Rectangle 7">
              <a:extLst>
                <a:ext uri="{FF2B5EF4-FFF2-40B4-BE49-F238E27FC236}">
                  <a16:creationId xmlns:a16="http://schemas.microsoft.com/office/drawing/2014/main" id="{BDAECB78-EEFB-42A6-A1B5-75E3726CAE59}"/>
                </a:ext>
              </a:extLst>
            </p:cNvPr>
            <p:cNvSpPr/>
            <p:nvPr/>
          </p:nvSpPr>
          <p:spPr>
            <a:xfrm>
              <a:off x="5577329" y="5423646"/>
              <a:ext cx="278657" cy="27865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16" name="Rectangle 9">
              <a:extLst>
                <a:ext uri="{FF2B5EF4-FFF2-40B4-BE49-F238E27FC236}">
                  <a16:creationId xmlns:a16="http://schemas.microsoft.com/office/drawing/2014/main" id="{1AB78FA6-4916-4E21-AB60-D6DC667F4469}"/>
                </a:ext>
              </a:extLst>
            </p:cNvPr>
            <p:cNvSpPr/>
            <p:nvPr/>
          </p:nvSpPr>
          <p:spPr>
            <a:xfrm>
              <a:off x="6255028" y="4662415"/>
              <a:ext cx="285080" cy="266860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17" name="Rounded Rectangle 32">
              <a:extLst>
                <a:ext uri="{FF2B5EF4-FFF2-40B4-BE49-F238E27FC236}">
                  <a16:creationId xmlns:a16="http://schemas.microsoft.com/office/drawing/2014/main" id="{70CACD45-2AEF-4633-873B-623806F2073E}"/>
                </a:ext>
              </a:extLst>
            </p:cNvPr>
            <p:cNvSpPr/>
            <p:nvPr/>
          </p:nvSpPr>
          <p:spPr>
            <a:xfrm>
              <a:off x="5544682" y="2313195"/>
              <a:ext cx="279173" cy="27917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18" name="Frame 17">
              <a:extLst>
                <a:ext uri="{FF2B5EF4-FFF2-40B4-BE49-F238E27FC236}">
                  <a16:creationId xmlns:a16="http://schemas.microsoft.com/office/drawing/2014/main" id="{3A56625C-2931-46CF-B4EA-AECCD317273A}"/>
                </a:ext>
              </a:extLst>
            </p:cNvPr>
            <p:cNvSpPr/>
            <p:nvPr/>
          </p:nvSpPr>
          <p:spPr>
            <a:xfrm>
              <a:off x="6272465" y="3091108"/>
              <a:ext cx="300276" cy="30027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19" name="Round Same Side Corner Rectangle 11">
              <a:extLst>
                <a:ext uri="{FF2B5EF4-FFF2-40B4-BE49-F238E27FC236}">
                  <a16:creationId xmlns:a16="http://schemas.microsoft.com/office/drawing/2014/main" id="{8FC8E696-63DB-481A-8A1A-8658D7CD9C79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575489" y="3887846"/>
              <a:ext cx="331729" cy="281739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5720" name="Group 5719">
              <a:extLst>
                <a:ext uri="{FF2B5EF4-FFF2-40B4-BE49-F238E27FC236}">
                  <a16:creationId xmlns:a16="http://schemas.microsoft.com/office/drawing/2014/main" id="{1BEEC3C6-FF0A-4F32-B61D-4DC659E0E5C9}"/>
                </a:ext>
              </a:extLst>
            </p:cNvPr>
            <p:cNvGrpSpPr/>
            <p:nvPr/>
          </p:nvGrpSpPr>
          <p:grpSpPr>
            <a:xfrm>
              <a:off x="5181887" y="5034523"/>
              <a:ext cx="1069544" cy="1069545"/>
              <a:chOff x="5181887" y="5034523"/>
              <a:chExt cx="1069544" cy="1069545"/>
            </a:xfrm>
          </p:grpSpPr>
          <p:sp>
            <p:nvSpPr>
              <p:cNvPr id="5735" name="Freeform: Shape 5734">
                <a:extLst>
                  <a:ext uri="{FF2B5EF4-FFF2-40B4-BE49-F238E27FC236}">
                    <a16:creationId xmlns:a16="http://schemas.microsoft.com/office/drawing/2014/main" id="{2C48F1D5-4A8B-48CF-931A-938CD9610DD5}"/>
                  </a:ext>
                </a:extLst>
              </p:cNvPr>
              <p:cNvSpPr/>
              <p:nvPr/>
            </p:nvSpPr>
            <p:spPr>
              <a:xfrm rot="16200000">
                <a:off x="5302841" y="5160374"/>
                <a:ext cx="827636" cy="823036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36" name="Block Arc 5735">
                <a:extLst>
                  <a:ext uri="{FF2B5EF4-FFF2-40B4-BE49-F238E27FC236}">
                    <a16:creationId xmlns:a16="http://schemas.microsoft.com/office/drawing/2014/main" id="{D2ECA306-0239-45F9-81BE-F8B9C43A35DE}"/>
                  </a:ext>
                </a:extLst>
              </p:cNvPr>
              <p:cNvSpPr/>
              <p:nvPr/>
            </p:nvSpPr>
            <p:spPr>
              <a:xfrm rot="16200000">
                <a:off x="5181886" y="5034524"/>
                <a:ext cx="1069545" cy="1069544"/>
              </a:xfrm>
              <a:prstGeom prst="blockArc">
                <a:avLst>
                  <a:gd name="adj1" fmla="val 8325103"/>
                  <a:gd name="adj2" fmla="val 2496122"/>
                  <a:gd name="adj3" fmla="val 333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21" name="Group 5720">
              <a:extLst>
                <a:ext uri="{FF2B5EF4-FFF2-40B4-BE49-F238E27FC236}">
                  <a16:creationId xmlns:a16="http://schemas.microsoft.com/office/drawing/2014/main" id="{01895F39-CB30-4C3E-B3F7-57C50BE9B6E2}"/>
                </a:ext>
              </a:extLst>
            </p:cNvPr>
            <p:cNvGrpSpPr/>
            <p:nvPr/>
          </p:nvGrpSpPr>
          <p:grpSpPr>
            <a:xfrm>
              <a:off x="5863087" y="4261072"/>
              <a:ext cx="1069544" cy="1069545"/>
              <a:chOff x="5863087" y="4261072"/>
              <a:chExt cx="1069544" cy="1069545"/>
            </a:xfrm>
          </p:grpSpPr>
          <p:sp>
            <p:nvSpPr>
              <p:cNvPr id="5733" name="Freeform: Shape 5732">
                <a:extLst>
                  <a:ext uri="{FF2B5EF4-FFF2-40B4-BE49-F238E27FC236}">
                    <a16:creationId xmlns:a16="http://schemas.microsoft.com/office/drawing/2014/main" id="{E1885184-C64C-4EFB-B719-A716BAB37027}"/>
                  </a:ext>
                </a:extLst>
              </p:cNvPr>
              <p:cNvSpPr/>
              <p:nvPr/>
            </p:nvSpPr>
            <p:spPr>
              <a:xfrm rot="16200000">
                <a:off x="5993324" y="4384328"/>
                <a:ext cx="827636" cy="823036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34" name="Block Arc 5733">
                <a:extLst>
                  <a:ext uri="{FF2B5EF4-FFF2-40B4-BE49-F238E27FC236}">
                    <a16:creationId xmlns:a16="http://schemas.microsoft.com/office/drawing/2014/main" id="{0C5CE584-3719-4750-BE20-C619CE4F242D}"/>
                  </a:ext>
                </a:extLst>
              </p:cNvPr>
              <p:cNvSpPr/>
              <p:nvPr/>
            </p:nvSpPr>
            <p:spPr>
              <a:xfrm rot="5400000">
                <a:off x="5863086" y="4261073"/>
                <a:ext cx="1069545" cy="1069544"/>
              </a:xfrm>
              <a:prstGeom prst="blockArc">
                <a:avLst>
                  <a:gd name="adj1" fmla="val 8325103"/>
                  <a:gd name="adj2" fmla="val 2496122"/>
                  <a:gd name="adj3" fmla="val 333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22" name="Group 5721">
              <a:extLst>
                <a:ext uri="{FF2B5EF4-FFF2-40B4-BE49-F238E27FC236}">
                  <a16:creationId xmlns:a16="http://schemas.microsoft.com/office/drawing/2014/main" id="{4C196EDC-F98C-4DB7-AA28-765492B80C7F}"/>
                </a:ext>
              </a:extLst>
            </p:cNvPr>
            <p:cNvGrpSpPr/>
            <p:nvPr/>
          </p:nvGrpSpPr>
          <p:grpSpPr>
            <a:xfrm>
              <a:off x="5186529" y="3479924"/>
              <a:ext cx="1069544" cy="1069545"/>
              <a:chOff x="5186529" y="3479924"/>
              <a:chExt cx="1069544" cy="1069545"/>
            </a:xfrm>
          </p:grpSpPr>
          <p:sp>
            <p:nvSpPr>
              <p:cNvPr id="5731" name="Freeform: Shape 5730">
                <a:extLst>
                  <a:ext uri="{FF2B5EF4-FFF2-40B4-BE49-F238E27FC236}">
                    <a16:creationId xmlns:a16="http://schemas.microsoft.com/office/drawing/2014/main" id="{2960D812-E677-4A0B-B603-93D97DC2EA77}"/>
                  </a:ext>
                </a:extLst>
              </p:cNvPr>
              <p:cNvSpPr/>
              <p:nvPr/>
            </p:nvSpPr>
            <p:spPr>
              <a:xfrm rot="16200000">
                <a:off x="5288649" y="3607028"/>
                <a:ext cx="827636" cy="823036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32" name="Block Arc 5731">
                <a:extLst>
                  <a:ext uri="{FF2B5EF4-FFF2-40B4-BE49-F238E27FC236}">
                    <a16:creationId xmlns:a16="http://schemas.microsoft.com/office/drawing/2014/main" id="{8DFA0005-9D43-48AB-BC1C-704AE7760E07}"/>
                  </a:ext>
                </a:extLst>
              </p:cNvPr>
              <p:cNvSpPr/>
              <p:nvPr/>
            </p:nvSpPr>
            <p:spPr>
              <a:xfrm rot="16200000">
                <a:off x="5186528" y="3479925"/>
                <a:ext cx="1069545" cy="1069544"/>
              </a:xfrm>
              <a:prstGeom prst="blockArc">
                <a:avLst>
                  <a:gd name="adj1" fmla="val 8325103"/>
                  <a:gd name="adj2" fmla="val 2496122"/>
                  <a:gd name="adj3" fmla="val 3339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723" name="Group 5722">
              <a:extLst>
                <a:ext uri="{FF2B5EF4-FFF2-40B4-BE49-F238E27FC236}">
                  <a16:creationId xmlns:a16="http://schemas.microsoft.com/office/drawing/2014/main" id="{E88FB31A-5FD1-4ED6-BF5B-B155474D5BBF}"/>
                </a:ext>
              </a:extLst>
            </p:cNvPr>
            <p:cNvGrpSpPr/>
            <p:nvPr/>
          </p:nvGrpSpPr>
          <p:grpSpPr>
            <a:xfrm>
              <a:off x="5867728" y="2706474"/>
              <a:ext cx="1069544" cy="1069545"/>
              <a:chOff x="5867728" y="2706474"/>
              <a:chExt cx="1069544" cy="1069545"/>
            </a:xfrm>
          </p:grpSpPr>
          <p:sp>
            <p:nvSpPr>
              <p:cNvPr id="5729" name="Freeform: Shape 5728">
                <a:extLst>
                  <a:ext uri="{FF2B5EF4-FFF2-40B4-BE49-F238E27FC236}">
                    <a16:creationId xmlns:a16="http://schemas.microsoft.com/office/drawing/2014/main" id="{912F942B-C408-40A6-A696-19DE868941D9}"/>
                  </a:ext>
                </a:extLst>
              </p:cNvPr>
              <p:cNvSpPr/>
              <p:nvPr/>
            </p:nvSpPr>
            <p:spPr>
              <a:xfrm rot="16200000">
                <a:off x="5993324" y="2829729"/>
                <a:ext cx="827636" cy="823036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30" name="Block Arc 5729">
                <a:extLst>
                  <a:ext uri="{FF2B5EF4-FFF2-40B4-BE49-F238E27FC236}">
                    <a16:creationId xmlns:a16="http://schemas.microsoft.com/office/drawing/2014/main" id="{1369FF20-3136-4EF9-AC05-DC062E527E2A}"/>
                  </a:ext>
                </a:extLst>
              </p:cNvPr>
              <p:cNvSpPr/>
              <p:nvPr/>
            </p:nvSpPr>
            <p:spPr>
              <a:xfrm rot="5400000">
                <a:off x="5867727" y="2706475"/>
                <a:ext cx="1069545" cy="1069544"/>
              </a:xfrm>
              <a:prstGeom prst="blockArc">
                <a:avLst>
                  <a:gd name="adj1" fmla="val 8325103"/>
                  <a:gd name="adj2" fmla="val 2496122"/>
                  <a:gd name="adj3" fmla="val 333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24" name="Block Arc 5723">
              <a:extLst>
                <a:ext uri="{FF2B5EF4-FFF2-40B4-BE49-F238E27FC236}">
                  <a16:creationId xmlns:a16="http://schemas.microsoft.com/office/drawing/2014/main" id="{29A660AB-75F2-4125-944D-359E1313690D}"/>
                </a:ext>
              </a:extLst>
            </p:cNvPr>
            <p:cNvSpPr/>
            <p:nvPr/>
          </p:nvSpPr>
          <p:spPr>
            <a:xfrm rot="5400000">
              <a:off x="5872370" y="1151876"/>
              <a:ext cx="1069545" cy="1069544"/>
            </a:xfrm>
            <a:prstGeom prst="blockArc">
              <a:avLst>
                <a:gd name="adj1" fmla="val 18676518"/>
                <a:gd name="adj2" fmla="val 2496122"/>
                <a:gd name="adj3" fmla="val 333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725" name="Group 5724">
              <a:extLst>
                <a:ext uri="{FF2B5EF4-FFF2-40B4-BE49-F238E27FC236}">
                  <a16:creationId xmlns:a16="http://schemas.microsoft.com/office/drawing/2014/main" id="{C0C07FF7-3D5A-43F8-87EB-706D25D9EF7F}"/>
                </a:ext>
              </a:extLst>
            </p:cNvPr>
            <p:cNvGrpSpPr/>
            <p:nvPr/>
          </p:nvGrpSpPr>
          <p:grpSpPr>
            <a:xfrm>
              <a:off x="5191171" y="1867887"/>
              <a:ext cx="1734370" cy="1126984"/>
              <a:chOff x="5191171" y="1867887"/>
              <a:chExt cx="1734370" cy="1126984"/>
            </a:xfrm>
          </p:grpSpPr>
          <p:sp>
            <p:nvSpPr>
              <p:cNvPr id="5726" name="Freeform: Shape 5725">
                <a:extLst>
                  <a:ext uri="{FF2B5EF4-FFF2-40B4-BE49-F238E27FC236}">
                    <a16:creationId xmlns:a16="http://schemas.microsoft.com/office/drawing/2014/main" id="{6D2169EA-52D3-407F-A114-8F6E49E6D5F3}"/>
                  </a:ext>
                </a:extLst>
              </p:cNvPr>
              <p:cNvSpPr/>
              <p:nvPr/>
            </p:nvSpPr>
            <p:spPr>
              <a:xfrm rot="16200000">
                <a:off x="5279064" y="2045205"/>
                <a:ext cx="827636" cy="823036"/>
              </a:xfrm>
              <a:custGeom>
                <a:avLst/>
                <a:gdLst>
                  <a:gd name="connsiteX0" fmla="*/ 959201 w 1857518"/>
                  <a:gd name="connsiteY0" fmla="*/ 1852264 h 1847198"/>
                  <a:gd name="connsiteX1" fmla="*/ 910700 w 1857518"/>
                  <a:gd name="connsiteY1" fmla="*/ 1852264 h 1847198"/>
                  <a:gd name="connsiteX2" fmla="*/ 891608 w 1857518"/>
                  <a:gd name="connsiteY2" fmla="*/ 1830593 h 1847198"/>
                  <a:gd name="connsiteX3" fmla="*/ 838463 w 1857518"/>
                  <a:gd name="connsiteY3" fmla="*/ 1669608 h 1847198"/>
                  <a:gd name="connsiteX4" fmla="*/ 813180 w 1857518"/>
                  <a:gd name="connsiteY4" fmla="*/ 1646905 h 1847198"/>
                  <a:gd name="connsiteX5" fmla="*/ 730624 w 1857518"/>
                  <a:gd name="connsiteY5" fmla="*/ 1628330 h 1847198"/>
                  <a:gd name="connsiteX6" fmla="*/ 693990 w 1857518"/>
                  <a:gd name="connsiteY6" fmla="*/ 1639165 h 1847198"/>
                  <a:gd name="connsiteX7" fmla="*/ 573251 w 1857518"/>
                  <a:gd name="connsiteY7" fmla="*/ 1761452 h 1847198"/>
                  <a:gd name="connsiteX8" fmla="*/ 542292 w 1857518"/>
                  <a:gd name="connsiteY8" fmla="*/ 1766612 h 1847198"/>
                  <a:gd name="connsiteX9" fmla="*/ 412782 w 1857518"/>
                  <a:gd name="connsiteY9" fmla="*/ 1693859 h 1847198"/>
                  <a:gd name="connsiteX10" fmla="*/ 398334 w 1857518"/>
                  <a:gd name="connsiteY10" fmla="*/ 1660836 h 1847198"/>
                  <a:gd name="connsiteX11" fmla="*/ 440644 w 1857518"/>
                  <a:gd name="connsiteY11" fmla="*/ 1494176 h 1847198"/>
                  <a:gd name="connsiteX12" fmla="*/ 432904 w 1857518"/>
                  <a:gd name="connsiteY12" fmla="*/ 1462185 h 1847198"/>
                  <a:gd name="connsiteX13" fmla="*/ 370471 w 1857518"/>
                  <a:gd name="connsiteY13" fmla="*/ 1397172 h 1847198"/>
                  <a:gd name="connsiteX14" fmla="*/ 340545 w 1857518"/>
                  <a:gd name="connsiteY14" fmla="*/ 1388400 h 1847198"/>
                  <a:gd name="connsiteX15" fmla="*/ 310618 w 1857518"/>
                  <a:gd name="connsiteY15" fmla="*/ 1395108 h 1847198"/>
                  <a:gd name="connsiteX16" fmla="*/ 170273 w 1857518"/>
                  <a:gd name="connsiteY16" fmla="*/ 1426583 h 1847198"/>
                  <a:gd name="connsiteX17" fmla="*/ 141377 w 1857518"/>
                  <a:gd name="connsiteY17" fmla="*/ 1413683 h 1847198"/>
                  <a:gd name="connsiteX18" fmla="*/ 70689 w 1857518"/>
                  <a:gd name="connsiteY18" fmla="*/ 1276949 h 1847198"/>
                  <a:gd name="connsiteX19" fmla="*/ 75848 w 1857518"/>
                  <a:gd name="connsiteY19" fmla="*/ 1247539 h 1847198"/>
                  <a:gd name="connsiteX20" fmla="*/ 206391 w 1857518"/>
                  <a:gd name="connsiteY20" fmla="*/ 1126284 h 1847198"/>
                  <a:gd name="connsiteX21" fmla="*/ 216710 w 1857518"/>
                  <a:gd name="connsiteY21" fmla="*/ 1096873 h 1847198"/>
                  <a:gd name="connsiteX22" fmla="*/ 201231 w 1857518"/>
                  <a:gd name="connsiteY22" fmla="*/ 1012769 h 1847198"/>
                  <a:gd name="connsiteX23" fmla="*/ 181108 w 1857518"/>
                  <a:gd name="connsiteY23" fmla="*/ 989034 h 1847198"/>
                  <a:gd name="connsiteX24" fmla="*/ 67077 w 1857518"/>
                  <a:gd name="connsiteY24" fmla="*/ 947240 h 1847198"/>
                  <a:gd name="connsiteX25" fmla="*/ 0 w 1857518"/>
                  <a:gd name="connsiteY25" fmla="*/ 921957 h 1847198"/>
                  <a:gd name="connsiteX26" fmla="*/ 0 w 1857518"/>
                  <a:gd name="connsiteY26" fmla="*/ 893062 h 1847198"/>
                  <a:gd name="connsiteX27" fmla="*/ 4643 w 1857518"/>
                  <a:gd name="connsiteY27" fmla="*/ 842496 h 1847198"/>
                  <a:gd name="connsiteX28" fmla="*/ 17543 w 1857518"/>
                  <a:gd name="connsiteY28" fmla="*/ 743945 h 1847198"/>
                  <a:gd name="connsiteX29" fmla="*/ 38182 w 1857518"/>
                  <a:gd name="connsiteY29" fmla="*/ 723305 h 1847198"/>
                  <a:gd name="connsiteX30" fmla="*/ 214131 w 1857518"/>
                  <a:gd name="connsiteY30" fmla="*/ 691315 h 1847198"/>
                  <a:gd name="connsiteX31" fmla="*/ 239929 w 1857518"/>
                  <a:gd name="connsiteY31" fmla="*/ 671192 h 1847198"/>
                  <a:gd name="connsiteX32" fmla="*/ 266760 w 1857518"/>
                  <a:gd name="connsiteY32" fmla="*/ 606695 h 1847198"/>
                  <a:gd name="connsiteX33" fmla="*/ 262116 w 1857518"/>
                  <a:gd name="connsiteY33" fmla="*/ 570060 h 1847198"/>
                  <a:gd name="connsiteX34" fmla="*/ 159437 w 1857518"/>
                  <a:gd name="connsiteY34" fmla="*/ 434874 h 1847198"/>
                  <a:gd name="connsiteX35" fmla="*/ 159953 w 1857518"/>
                  <a:gd name="connsiteY35" fmla="*/ 401336 h 1847198"/>
                  <a:gd name="connsiteX36" fmla="*/ 259536 w 1857518"/>
                  <a:gd name="connsiteY36" fmla="*/ 278017 h 1847198"/>
                  <a:gd name="connsiteX37" fmla="*/ 294623 w 1857518"/>
                  <a:gd name="connsiteY37" fmla="*/ 268729 h 1847198"/>
                  <a:gd name="connsiteX38" fmla="*/ 457672 w 1857518"/>
                  <a:gd name="connsiteY38" fmla="*/ 336322 h 1847198"/>
                  <a:gd name="connsiteX39" fmla="*/ 489146 w 1857518"/>
                  <a:gd name="connsiteY39" fmla="*/ 333743 h 1847198"/>
                  <a:gd name="connsiteX40" fmla="*/ 540744 w 1857518"/>
                  <a:gd name="connsiteY40" fmla="*/ 298140 h 1847198"/>
                  <a:gd name="connsiteX41" fmla="*/ 553127 w 1857518"/>
                  <a:gd name="connsiteY41" fmla="*/ 273889 h 1847198"/>
                  <a:gd name="connsiteX42" fmla="*/ 552096 w 1857518"/>
                  <a:gd name="connsiteY42" fmla="*/ 255830 h 1847198"/>
                  <a:gd name="connsiteX43" fmla="*/ 545904 w 1857518"/>
                  <a:gd name="connsiteY43" fmla="*/ 175854 h 1847198"/>
                  <a:gd name="connsiteX44" fmla="*/ 539712 w 1857518"/>
                  <a:gd name="connsiteY44" fmla="*/ 95877 h 1847198"/>
                  <a:gd name="connsiteX45" fmla="*/ 556739 w 1857518"/>
                  <a:gd name="connsiteY45" fmla="*/ 69562 h 1847198"/>
                  <a:gd name="connsiteX46" fmla="*/ 716176 w 1857518"/>
                  <a:gd name="connsiteY46" fmla="*/ 15901 h 1847198"/>
                  <a:gd name="connsiteX47" fmla="*/ 726496 w 1857518"/>
                  <a:gd name="connsiteY47" fmla="*/ 14353 h 1847198"/>
                  <a:gd name="connsiteX48" fmla="*/ 748167 w 1857518"/>
                  <a:gd name="connsiteY48" fmla="*/ 28800 h 1847198"/>
                  <a:gd name="connsiteX49" fmla="*/ 847750 w 1857518"/>
                  <a:gd name="connsiteY49" fmla="*/ 172758 h 1847198"/>
                  <a:gd name="connsiteX50" fmla="*/ 878709 w 1857518"/>
                  <a:gd name="connsiteY50" fmla="*/ 187721 h 1847198"/>
                  <a:gd name="connsiteX51" fmla="*/ 931855 w 1857518"/>
                  <a:gd name="connsiteY51" fmla="*/ 185657 h 1847198"/>
                  <a:gd name="connsiteX52" fmla="*/ 948366 w 1857518"/>
                  <a:gd name="connsiteY52" fmla="*/ 177401 h 1847198"/>
                  <a:gd name="connsiteX53" fmla="*/ 954042 w 1857518"/>
                  <a:gd name="connsiteY53" fmla="*/ 169146 h 1847198"/>
                  <a:gd name="connsiteX54" fmla="*/ 979840 w 1857518"/>
                  <a:gd name="connsiteY54" fmla="*/ 121676 h 1847198"/>
                  <a:gd name="connsiteX55" fmla="*/ 1037630 w 1857518"/>
                  <a:gd name="connsiteY55" fmla="*/ 13837 h 1847198"/>
                  <a:gd name="connsiteX56" fmla="*/ 1066525 w 1857518"/>
                  <a:gd name="connsiteY56" fmla="*/ 937 h 1847198"/>
                  <a:gd name="connsiteX57" fmla="*/ 1233702 w 1857518"/>
                  <a:gd name="connsiteY57" fmla="*/ 40667 h 1847198"/>
                  <a:gd name="connsiteX58" fmla="*/ 1253309 w 1857518"/>
                  <a:gd name="connsiteY58" fmla="*/ 64918 h 1847198"/>
                  <a:gd name="connsiteX59" fmla="*/ 1254341 w 1857518"/>
                  <a:gd name="connsiteY59" fmla="*/ 85042 h 1847198"/>
                  <a:gd name="connsiteX60" fmla="*/ 1258468 w 1857518"/>
                  <a:gd name="connsiteY60" fmla="*/ 209908 h 1847198"/>
                  <a:gd name="connsiteX61" fmla="*/ 1260016 w 1857518"/>
                  <a:gd name="connsiteY61" fmla="*/ 244478 h 1847198"/>
                  <a:gd name="connsiteX62" fmla="*/ 1276012 w 1857518"/>
                  <a:gd name="connsiteY62" fmla="*/ 270277 h 1847198"/>
                  <a:gd name="connsiteX63" fmla="*/ 1313678 w 1857518"/>
                  <a:gd name="connsiteY63" fmla="*/ 291948 h 1847198"/>
                  <a:gd name="connsiteX64" fmla="*/ 1349797 w 1857518"/>
                  <a:gd name="connsiteY64" fmla="*/ 291948 h 1847198"/>
                  <a:gd name="connsiteX65" fmla="*/ 1502526 w 1857518"/>
                  <a:gd name="connsiteY65" fmla="*/ 206812 h 1847198"/>
                  <a:gd name="connsiteX66" fmla="*/ 1535033 w 1857518"/>
                  <a:gd name="connsiteY66" fmla="*/ 211456 h 1847198"/>
                  <a:gd name="connsiteX67" fmla="*/ 1653707 w 1857518"/>
                  <a:gd name="connsiteY67" fmla="*/ 332711 h 1847198"/>
                  <a:gd name="connsiteX68" fmla="*/ 1657835 w 1857518"/>
                  <a:gd name="connsiteY68" fmla="*/ 366249 h 1847198"/>
                  <a:gd name="connsiteX69" fmla="*/ 1569087 w 1857518"/>
                  <a:gd name="connsiteY69" fmla="*/ 515883 h 1847198"/>
                  <a:gd name="connsiteX70" fmla="*/ 1568571 w 1857518"/>
                  <a:gd name="connsiteY70" fmla="*/ 550453 h 1847198"/>
                  <a:gd name="connsiteX71" fmla="*/ 1591274 w 1857518"/>
                  <a:gd name="connsiteY71" fmla="*/ 592247 h 1847198"/>
                  <a:gd name="connsiteX72" fmla="*/ 1617589 w 1857518"/>
                  <a:gd name="connsiteY72" fmla="*/ 608759 h 1847198"/>
                  <a:gd name="connsiteX73" fmla="*/ 1676926 w 1857518"/>
                  <a:gd name="connsiteY73" fmla="*/ 612886 h 1847198"/>
                  <a:gd name="connsiteX74" fmla="*/ 1797665 w 1857518"/>
                  <a:gd name="connsiteY74" fmla="*/ 620626 h 1847198"/>
                  <a:gd name="connsiteX75" fmla="*/ 1820884 w 1857518"/>
                  <a:gd name="connsiteY75" fmla="*/ 640233 h 1847198"/>
                  <a:gd name="connsiteX76" fmla="*/ 1857518 w 1857518"/>
                  <a:gd name="connsiteY76" fmla="*/ 808442 h 1847198"/>
                  <a:gd name="connsiteX77" fmla="*/ 1851842 w 1857518"/>
                  <a:gd name="connsiteY77" fmla="*/ 829081 h 1847198"/>
                  <a:gd name="connsiteX78" fmla="*/ 1841523 w 1857518"/>
                  <a:gd name="connsiteY78" fmla="*/ 836305 h 1847198"/>
                  <a:gd name="connsiteX79" fmla="*/ 1686214 w 1857518"/>
                  <a:gd name="connsiteY79" fmla="*/ 913701 h 1847198"/>
                  <a:gd name="connsiteX80" fmla="*/ 1668670 w 1857518"/>
                  <a:gd name="connsiteY80" fmla="*/ 940016 h 1847198"/>
                  <a:gd name="connsiteX81" fmla="*/ 1665059 w 1857518"/>
                  <a:gd name="connsiteY81" fmla="*/ 998322 h 1847198"/>
                  <a:gd name="connsiteX82" fmla="*/ 1678474 w 1857518"/>
                  <a:gd name="connsiteY82" fmla="*/ 1026184 h 1847198"/>
                  <a:gd name="connsiteX83" fmla="*/ 1821916 w 1857518"/>
                  <a:gd name="connsiteY83" fmla="*/ 1131960 h 1847198"/>
                  <a:gd name="connsiteX84" fmla="*/ 1831720 w 1857518"/>
                  <a:gd name="connsiteY84" fmla="*/ 1163950 h 1847198"/>
                  <a:gd name="connsiteX85" fmla="*/ 1805404 w 1857518"/>
                  <a:gd name="connsiteY85" fmla="*/ 1236703 h 1847198"/>
                  <a:gd name="connsiteX86" fmla="*/ 1775478 w 1857518"/>
                  <a:gd name="connsiteY86" fmla="*/ 1317711 h 1847198"/>
                  <a:gd name="connsiteX87" fmla="*/ 1750195 w 1857518"/>
                  <a:gd name="connsiteY87" fmla="*/ 1334223 h 1847198"/>
                  <a:gd name="connsiteX88" fmla="*/ 1685698 w 1857518"/>
                  <a:gd name="connsiteY88" fmla="*/ 1327515 h 1847198"/>
                  <a:gd name="connsiteX89" fmla="*/ 1574247 w 1857518"/>
                  <a:gd name="connsiteY89" fmla="*/ 1315648 h 1847198"/>
                  <a:gd name="connsiteX90" fmla="*/ 1545868 w 1857518"/>
                  <a:gd name="connsiteY90" fmla="*/ 1328547 h 1847198"/>
                  <a:gd name="connsiteX91" fmla="*/ 1505622 w 1857518"/>
                  <a:gd name="connsiteY91" fmla="*/ 1383241 h 1847198"/>
                  <a:gd name="connsiteX92" fmla="*/ 1500978 w 1857518"/>
                  <a:gd name="connsiteY92" fmla="*/ 1417811 h 1847198"/>
                  <a:gd name="connsiteX93" fmla="*/ 1563411 w 1857518"/>
                  <a:gd name="connsiteY93" fmla="*/ 1581892 h 1847198"/>
                  <a:gd name="connsiteX94" fmla="*/ 1554124 w 1857518"/>
                  <a:gd name="connsiteY94" fmla="*/ 1615430 h 1847198"/>
                  <a:gd name="connsiteX95" fmla="*/ 1430805 w 1857518"/>
                  <a:gd name="connsiteY95" fmla="*/ 1708822 h 1847198"/>
                  <a:gd name="connsiteX96" fmla="*/ 1397266 w 1857518"/>
                  <a:gd name="connsiteY96" fmla="*/ 1708306 h 1847198"/>
                  <a:gd name="connsiteX97" fmla="*/ 1263628 w 1857518"/>
                  <a:gd name="connsiteY97" fmla="*/ 1600467 h 1847198"/>
                  <a:gd name="connsiteX98" fmla="*/ 1232154 w 1857518"/>
                  <a:gd name="connsiteY98" fmla="*/ 1594275 h 1847198"/>
                  <a:gd name="connsiteX99" fmla="*/ 1153725 w 1857518"/>
                  <a:gd name="connsiteY99" fmla="*/ 1624202 h 1847198"/>
                  <a:gd name="connsiteX100" fmla="*/ 1134634 w 1857518"/>
                  <a:gd name="connsiteY100" fmla="*/ 1646905 h 1847198"/>
                  <a:gd name="connsiteX101" fmla="*/ 1123798 w 1857518"/>
                  <a:gd name="connsiteY101" fmla="*/ 1698503 h 1847198"/>
                  <a:gd name="connsiteX102" fmla="*/ 1097999 w 1857518"/>
                  <a:gd name="connsiteY102" fmla="*/ 1821821 h 1847198"/>
                  <a:gd name="connsiteX103" fmla="*/ 1076329 w 1857518"/>
                  <a:gd name="connsiteY103" fmla="*/ 1842460 h 1847198"/>
                  <a:gd name="connsiteX104" fmla="*/ 994288 w 1857518"/>
                  <a:gd name="connsiteY104" fmla="*/ 1851232 h 1847198"/>
                  <a:gd name="connsiteX105" fmla="*/ 959201 w 1857518"/>
                  <a:gd name="connsiteY105" fmla="*/ 1852264 h 1847198"/>
                  <a:gd name="connsiteX106" fmla="*/ 928759 w 1857518"/>
                  <a:gd name="connsiteY106" fmla="*/ 382245 h 1847198"/>
                  <a:gd name="connsiteX107" fmla="*/ 386983 w 1857518"/>
                  <a:gd name="connsiteY107" fmla="*/ 921957 h 1847198"/>
                  <a:gd name="connsiteX108" fmla="*/ 926695 w 1857518"/>
                  <a:gd name="connsiteY108" fmla="*/ 1465797 h 1847198"/>
                  <a:gd name="connsiteX109" fmla="*/ 1470535 w 1857518"/>
                  <a:gd name="connsiteY109" fmla="*/ 924537 h 1847198"/>
                  <a:gd name="connsiteX110" fmla="*/ 928759 w 1857518"/>
                  <a:gd name="connsiteY110" fmla="*/ 382245 h 1847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857518" h="1847198">
                    <a:moveTo>
                      <a:pt x="959201" y="1852264"/>
                    </a:moveTo>
                    <a:cubicBezTo>
                      <a:pt x="943206" y="1852264"/>
                      <a:pt x="927211" y="1852264"/>
                      <a:pt x="910700" y="1852264"/>
                    </a:cubicBezTo>
                    <a:cubicBezTo>
                      <a:pt x="900380" y="1848652"/>
                      <a:pt x="894704" y="1840913"/>
                      <a:pt x="891608" y="1830593"/>
                    </a:cubicBezTo>
                    <a:cubicBezTo>
                      <a:pt x="874065" y="1776931"/>
                      <a:pt x="856006" y="1723270"/>
                      <a:pt x="838463" y="1669608"/>
                    </a:cubicBezTo>
                    <a:cubicBezTo>
                      <a:pt x="834335" y="1657224"/>
                      <a:pt x="826080" y="1649485"/>
                      <a:pt x="813180" y="1646905"/>
                    </a:cubicBezTo>
                    <a:cubicBezTo>
                      <a:pt x="785833" y="1640713"/>
                      <a:pt x="757970" y="1635037"/>
                      <a:pt x="730624" y="1628330"/>
                    </a:cubicBezTo>
                    <a:cubicBezTo>
                      <a:pt x="716176" y="1624718"/>
                      <a:pt x="704309" y="1628330"/>
                      <a:pt x="693990" y="1639165"/>
                    </a:cubicBezTo>
                    <a:cubicBezTo>
                      <a:pt x="654259" y="1680443"/>
                      <a:pt x="613497" y="1720690"/>
                      <a:pt x="573251" y="1761452"/>
                    </a:cubicBezTo>
                    <a:cubicBezTo>
                      <a:pt x="563963" y="1770739"/>
                      <a:pt x="553127" y="1772804"/>
                      <a:pt x="542292" y="1766612"/>
                    </a:cubicBezTo>
                    <a:cubicBezTo>
                      <a:pt x="498950" y="1742361"/>
                      <a:pt x="456123" y="1718110"/>
                      <a:pt x="412782" y="1693859"/>
                    </a:cubicBezTo>
                    <a:cubicBezTo>
                      <a:pt x="397818" y="1685603"/>
                      <a:pt x="394206" y="1676832"/>
                      <a:pt x="398334" y="1660836"/>
                    </a:cubicBezTo>
                    <a:cubicBezTo>
                      <a:pt x="412265" y="1605111"/>
                      <a:pt x="426713" y="1549901"/>
                      <a:pt x="440644" y="1494176"/>
                    </a:cubicBezTo>
                    <a:cubicBezTo>
                      <a:pt x="443741" y="1482308"/>
                      <a:pt x="441676" y="1471473"/>
                      <a:pt x="432904" y="1462185"/>
                    </a:cubicBezTo>
                    <a:cubicBezTo>
                      <a:pt x="412265" y="1440514"/>
                      <a:pt x="391110" y="1418843"/>
                      <a:pt x="370471" y="1397172"/>
                    </a:cubicBezTo>
                    <a:cubicBezTo>
                      <a:pt x="362216" y="1388400"/>
                      <a:pt x="351896" y="1385820"/>
                      <a:pt x="340545" y="1388400"/>
                    </a:cubicBezTo>
                    <a:cubicBezTo>
                      <a:pt x="330226" y="1390464"/>
                      <a:pt x="320422" y="1393044"/>
                      <a:pt x="310618" y="1395108"/>
                    </a:cubicBezTo>
                    <a:cubicBezTo>
                      <a:pt x="263664" y="1405428"/>
                      <a:pt x="217226" y="1416263"/>
                      <a:pt x="170273" y="1426583"/>
                    </a:cubicBezTo>
                    <a:cubicBezTo>
                      <a:pt x="157373" y="1429679"/>
                      <a:pt x="147054" y="1425035"/>
                      <a:pt x="141377" y="1413683"/>
                    </a:cubicBezTo>
                    <a:cubicBezTo>
                      <a:pt x="117642" y="1368277"/>
                      <a:pt x="94423" y="1322355"/>
                      <a:pt x="70689" y="1276949"/>
                    </a:cubicBezTo>
                    <a:cubicBezTo>
                      <a:pt x="65529" y="1266630"/>
                      <a:pt x="67593" y="1255278"/>
                      <a:pt x="75848" y="1247539"/>
                    </a:cubicBezTo>
                    <a:cubicBezTo>
                      <a:pt x="119191" y="1207292"/>
                      <a:pt x="163049" y="1166530"/>
                      <a:pt x="206391" y="1126284"/>
                    </a:cubicBezTo>
                    <a:cubicBezTo>
                      <a:pt x="215162" y="1118544"/>
                      <a:pt x="218258" y="1108225"/>
                      <a:pt x="216710" y="1096873"/>
                    </a:cubicBezTo>
                    <a:cubicBezTo>
                      <a:pt x="211551" y="1069010"/>
                      <a:pt x="206391" y="1040631"/>
                      <a:pt x="201231" y="1012769"/>
                    </a:cubicBezTo>
                    <a:cubicBezTo>
                      <a:pt x="199167" y="1000901"/>
                      <a:pt x="192459" y="993162"/>
                      <a:pt x="181108" y="989034"/>
                    </a:cubicBezTo>
                    <a:cubicBezTo>
                      <a:pt x="142925" y="975103"/>
                      <a:pt x="104743" y="961171"/>
                      <a:pt x="67077" y="947240"/>
                    </a:cubicBezTo>
                    <a:cubicBezTo>
                      <a:pt x="44890" y="938984"/>
                      <a:pt x="22187" y="931760"/>
                      <a:pt x="0" y="921957"/>
                    </a:cubicBezTo>
                    <a:cubicBezTo>
                      <a:pt x="0" y="912153"/>
                      <a:pt x="0" y="902866"/>
                      <a:pt x="0" y="893062"/>
                    </a:cubicBezTo>
                    <a:cubicBezTo>
                      <a:pt x="1548" y="876035"/>
                      <a:pt x="3096" y="859524"/>
                      <a:pt x="4643" y="842496"/>
                    </a:cubicBezTo>
                    <a:cubicBezTo>
                      <a:pt x="7740" y="809474"/>
                      <a:pt x="12383" y="776451"/>
                      <a:pt x="17543" y="743945"/>
                    </a:cubicBezTo>
                    <a:cubicBezTo>
                      <a:pt x="19091" y="733109"/>
                      <a:pt x="26831" y="725369"/>
                      <a:pt x="38182" y="723305"/>
                    </a:cubicBezTo>
                    <a:cubicBezTo>
                      <a:pt x="97003" y="712470"/>
                      <a:pt x="155309" y="702150"/>
                      <a:pt x="214131" y="691315"/>
                    </a:cubicBezTo>
                    <a:cubicBezTo>
                      <a:pt x="226514" y="689251"/>
                      <a:pt x="234770" y="682543"/>
                      <a:pt x="239929" y="671192"/>
                    </a:cubicBezTo>
                    <a:cubicBezTo>
                      <a:pt x="248701" y="649521"/>
                      <a:pt x="257989" y="627850"/>
                      <a:pt x="266760" y="606695"/>
                    </a:cubicBezTo>
                    <a:cubicBezTo>
                      <a:pt x="272436" y="593279"/>
                      <a:pt x="270888" y="581928"/>
                      <a:pt x="262116" y="570060"/>
                    </a:cubicBezTo>
                    <a:cubicBezTo>
                      <a:pt x="227546" y="525170"/>
                      <a:pt x="193492" y="479764"/>
                      <a:pt x="159437" y="434874"/>
                    </a:cubicBezTo>
                    <a:cubicBezTo>
                      <a:pt x="150665" y="423007"/>
                      <a:pt x="150665" y="412687"/>
                      <a:pt x="159953" y="401336"/>
                    </a:cubicBezTo>
                    <a:cubicBezTo>
                      <a:pt x="192975" y="360058"/>
                      <a:pt x="225998" y="319295"/>
                      <a:pt x="259536" y="278017"/>
                    </a:cubicBezTo>
                    <a:cubicBezTo>
                      <a:pt x="270372" y="265118"/>
                      <a:pt x="279144" y="262538"/>
                      <a:pt x="294623" y="268729"/>
                    </a:cubicBezTo>
                    <a:cubicBezTo>
                      <a:pt x="348801" y="291433"/>
                      <a:pt x="402978" y="313620"/>
                      <a:pt x="457672" y="336322"/>
                    </a:cubicBezTo>
                    <a:cubicBezTo>
                      <a:pt x="468507" y="340966"/>
                      <a:pt x="479342" y="340450"/>
                      <a:pt x="489146" y="333743"/>
                    </a:cubicBezTo>
                    <a:cubicBezTo>
                      <a:pt x="506690" y="321875"/>
                      <a:pt x="523717" y="310008"/>
                      <a:pt x="540744" y="298140"/>
                    </a:cubicBezTo>
                    <a:cubicBezTo>
                      <a:pt x="548999" y="292464"/>
                      <a:pt x="553127" y="284209"/>
                      <a:pt x="553127" y="273889"/>
                    </a:cubicBezTo>
                    <a:cubicBezTo>
                      <a:pt x="553127" y="267697"/>
                      <a:pt x="552612" y="261506"/>
                      <a:pt x="552096" y="255830"/>
                    </a:cubicBezTo>
                    <a:cubicBezTo>
                      <a:pt x="550032" y="228999"/>
                      <a:pt x="547968" y="202684"/>
                      <a:pt x="545904" y="175854"/>
                    </a:cubicBezTo>
                    <a:cubicBezTo>
                      <a:pt x="543840" y="149023"/>
                      <a:pt x="541776" y="122708"/>
                      <a:pt x="539712" y="95877"/>
                    </a:cubicBezTo>
                    <a:cubicBezTo>
                      <a:pt x="538680" y="83493"/>
                      <a:pt x="544872" y="73690"/>
                      <a:pt x="556739" y="69562"/>
                    </a:cubicBezTo>
                    <a:cubicBezTo>
                      <a:pt x="609885" y="51503"/>
                      <a:pt x="663031" y="33444"/>
                      <a:pt x="716176" y="15901"/>
                    </a:cubicBezTo>
                    <a:cubicBezTo>
                      <a:pt x="719788" y="14869"/>
                      <a:pt x="722884" y="14353"/>
                      <a:pt x="726496" y="14353"/>
                    </a:cubicBezTo>
                    <a:cubicBezTo>
                      <a:pt x="736299" y="14869"/>
                      <a:pt x="742491" y="21060"/>
                      <a:pt x="748167" y="28800"/>
                    </a:cubicBezTo>
                    <a:cubicBezTo>
                      <a:pt x="781189" y="76786"/>
                      <a:pt x="814728" y="124772"/>
                      <a:pt x="847750" y="172758"/>
                    </a:cubicBezTo>
                    <a:cubicBezTo>
                      <a:pt x="855490" y="183593"/>
                      <a:pt x="865810" y="188753"/>
                      <a:pt x="878709" y="187721"/>
                    </a:cubicBezTo>
                    <a:cubicBezTo>
                      <a:pt x="896252" y="186173"/>
                      <a:pt x="914312" y="185657"/>
                      <a:pt x="931855" y="185657"/>
                    </a:cubicBezTo>
                    <a:cubicBezTo>
                      <a:pt x="939079" y="185657"/>
                      <a:pt x="944239" y="183077"/>
                      <a:pt x="948366" y="177401"/>
                    </a:cubicBezTo>
                    <a:cubicBezTo>
                      <a:pt x="950430" y="174822"/>
                      <a:pt x="952494" y="171726"/>
                      <a:pt x="954042" y="169146"/>
                    </a:cubicBezTo>
                    <a:cubicBezTo>
                      <a:pt x="962814" y="153150"/>
                      <a:pt x="971069" y="137155"/>
                      <a:pt x="979840" y="121676"/>
                    </a:cubicBezTo>
                    <a:cubicBezTo>
                      <a:pt x="998932" y="85558"/>
                      <a:pt x="1018539" y="49955"/>
                      <a:pt x="1037630" y="13837"/>
                    </a:cubicBezTo>
                    <a:cubicBezTo>
                      <a:pt x="1043822" y="2485"/>
                      <a:pt x="1053626" y="-2159"/>
                      <a:pt x="1066525" y="937"/>
                    </a:cubicBezTo>
                    <a:cubicBezTo>
                      <a:pt x="1122251" y="14353"/>
                      <a:pt x="1177976" y="27252"/>
                      <a:pt x="1233702" y="40667"/>
                    </a:cubicBezTo>
                    <a:cubicBezTo>
                      <a:pt x="1245569" y="43763"/>
                      <a:pt x="1252793" y="52535"/>
                      <a:pt x="1253309" y="64918"/>
                    </a:cubicBezTo>
                    <a:cubicBezTo>
                      <a:pt x="1253825" y="71626"/>
                      <a:pt x="1253825" y="78334"/>
                      <a:pt x="1254341" y="85042"/>
                    </a:cubicBezTo>
                    <a:cubicBezTo>
                      <a:pt x="1255888" y="126836"/>
                      <a:pt x="1256921" y="168630"/>
                      <a:pt x="1258468" y="209908"/>
                    </a:cubicBezTo>
                    <a:cubicBezTo>
                      <a:pt x="1258985" y="221260"/>
                      <a:pt x="1259501" y="233127"/>
                      <a:pt x="1260016" y="244478"/>
                    </a:cubicBezTo>
                    <a:cubicBezTo>
                      <a:pt x="1260532" y="255830"/>
                      <a:pt x="1266208" y="264602"/>
                      <a:pt x="1276012" y="270277"/>
                    </a:cubicBezTo>
                    <a:cubicBezTo>
                      <a:pt x="1288395" y="277501"/>
                      <a:pt x="1301295" y="284209"/>
                      <a:pt x="1313678" y="291948"/>
                    </a:cubicBezTo>
                    <a:cubicBezTo>
                      <a:pt x="1326062" y="299172"/>
                      <a:pt x="1337413" y="298656"/>
                      <a:pt x="1349797" y="291948"/>
                    </a:cubicBezTo>
                    <a:cubicBezTo>
                      <a:pt x="1400879" y="263570"/>
                      <a:pt x="1451444" y="235191"/>
                      <a:pt x="1502526" y="206812"/>
                    </a:cubicBezTo>
                    <a:cubicBezTo>
                      <a:pt x="1514394" y="200105"/>
                      <a:pt x="1525745" y="202168"/>
                      <a:pt x="1535033" y="211456"/>
                    </a:cubicBezTo>
                    <a:cubicBezTo>
                      <a:pt x="1574763" y="251702"/>
                      <a:pt x="1613977" y="292464"/>
                      <a:pt x="1653707" y="332711"/>
                    </a:cubicBezTo>
                    <a:cubicBezTo>
                      <a:pt x="1664027" y="343546"/>
                      <a:pt x="1665575" y="353350"/>
                      <a:pt x="1657835" y="366249"/>
                    </a:cubicBezTo>
                    <a:cubicBezTo>
                      <a:pt x="1628424" y="416299"/>
                      <a:pt x="1598497" y="465833"/>
                      <a:pt x="1569087" y="515883"/>
                    </a:cubicBezTo>
                    <a:cubicBezTo>
                      <a:pt x="1562379" y="527234"/>
                      <a:pt x="1561863" y="539102"/>
                      <a:pt x="1568571" y="550453"/>
                    </a:cubicBezTo>
                    <a:cubicBezTo>
                      <a:pt x="1576311" y="564384"/>
                      <a:pt x="1583534" y="578316"/>
                      <a:pt x="1591274" y="592247"/>
                    </a:cubicBezTo>
                    <a:cubicBezTo>
                      <a:pt x="1596950" y="602567"/>
                      <a:pt x="1605721" y="608243"/>
                      <a:pt x="1617589" y="608759"/>
                    </a:cubicBezTo>
                    <a:cubicBezTo>
                      <a:pt x="1637196" y="610307"/>
                      <a:pt x="1657319" y="611339"/>
                      <a:pt x="1676926" y="612886"/>
                    </a:cubicBezTo>
                    <a:cubicBezTo>
                      <a:pt x="1717172" y="615466"/>
                      <a:pt x="1757419" y="618046"/>
                      <a:pt x="1797665" y="620626"/>
                    </a:cubicBezTo>
                    <a:cubicBezTo>
                      <a:pt x="1809016" y="621142"/>
                      <a:pt x="1818304" y="628882"/>
                      <a:pt x="1820884" y="640233"/>
                    </a:cubicBezTo>
                    <a:cubicBezTo>
                      <a:pt x="1833267" y="695959"/>
                      <a:pt x="1845135" y="752200"/>
                      <a:pt x="1857518" y="808442"/>
                    </a:cubicBezTo>
                    <a:cubicBezTo>
                      <a:pt x="1859066" y="816181"/>
                      <a:pt x="1857002" y="822889"/>
                      <a:pt x="1851842" y="829081"/>
                    </a:cubicBezTo>
                    <a:cubicBezTo>
                      <a:pt x="1849262" y="832177"/>
                      <a:pt x="1845135" y="834241"/>
                      <a:pt x="1841523" y="836305"/>
                    </a:cubicBezTo>
                    <a:cubicBezTo>
                      <a:pt x="1789925" y="862103"/>
                      <a:pt x="1738327" y="887902"/>
                      <a:pt x="1686214" y="913701"/>
                    </a:cubicBezTo>
                    <a:cubicBezTo>
                      <a:pt x="1675378" y="919377"/>
                      <a:pt x="1669187" y="927633"/>
                      <a:pt x="1668670" y="940016"/>
                    </a:cubicBezTo>
                    <a:cubicBezTo>
                      <a:pt x="1667639" y="959623"/>
                      <a:pt x="1666090" y="978714"/>
                      <a:pt x="1665059" y="998322"/>
                    </a:cubicBezTo>
                    <a:cubicBezTo>
                      <a:pt x="1664543" y="1009673"/>
                      <a:pt x="1668670" y="1019477"/>
                      <a:pt x="1678474" y="1026184"/>
                    </a:cubicBezTo>
                    <a:cubicBezTo>
                      <a:pt x="1726460" y="1061271"/>
                      <a:pt x="1773930" y="1096873"/>
                      <a:pt x="1821916" y="1131960"/>
                    </a:cubicBezTo>
                    <a:cubicBezTo>
                      <a:pt x="1833267" y="1140215"/>
                      <a:pt x="1836879" y="1150535"/>
                      <a:pt x="1831720" y="1163950"/>
                    </a:cubicBezTo>
                    <a:cubicBezTo>
                      <a:pt x="1822948" y="1188201"/>
                      <a:pt x="1814176" y="1212452"/>
                      <a:pt x="1805404" y="1236703"/>
                    </a:cubicBezTo>
                    <a:cubicBezTo>
                      <a:pt x="1795601" y="1263534"/>
                      <a:pt x="1785798" y="1290881"/>
                      <a:pt x="1775478" y="1317711"/>
                    </a:cubicBezTo>
                    <a:cubicBezTo>
                      <a:pt x="1771350" y="1329063"/>
                      <a:pt x="1761546" y="1335255"/>
                      <a:pt x="1750195" y="1334223"/>
                    </a:cubicBezTo>
                    <a:cubicBezTo>
                      <a:pt x="1728524" y="1332159"/>
                      <a:pt x="1707369" y="1329579"/>
                      <a:pt x="1685698" y="1327515"/>
                    </a:cubicBezTo>
                    <a:cubicBezTo>
                      <a:pt x="1648548" y="1323387"/>
                      <a:pt x="1611397" y="1319259"/>
                      <a:pt x="1574247" y="1315648"/>
                    </a:cubicBezTo>
                    <a:cubicBezTo>
                      <a:pt x="1562379" y="1314616"/>
                      <a:pt x="1553092" y="1318743"/>
                      <a:pt x="1545868" y="1328547"/>
                    </a:cubicBezTo>
                    <a:cubicBezTo>
                      <a:pt x="1532453" y="1346606"/>
                      <a:pt x="1519553" y="1365181"/>
                      <a:pt x="1505622" y="1383241"/>
                    </a:cubicBezTo>
                    <a:cubicBezTo>
                      <a:pt x="1497366" y="1394076"/>
                      <a:pt x="1496334" y="1405428"/>
                      <a:pt x="1500978" y="1417811"/>
                    </a:cubicBezTo>
                    <a:cubicBezTo>
                      <a:pt x="1521617" y="1472505"/>
                      <a:pt x="1542772" y="1527198"/>
                      <a:pt x="1563411" y="1581892"/>
                    </a:cubicBezTo>
                    <a:cubicBezTo>
                      <a:pt x="1569087" y="1596339"/>
                      <a:pt x="1565991" y="1606143"/>
                      <a:pt x="1554124" y="1615430"/>
                    </a:cubicBezTo>
                    <a:cubicBezTo>
                      <a:pt x="1512845" y="1646389"/>
                      <a:pt x="1472083" y="1677864"/>
                      <a:pt x="1430805" y="1708822"/>
                    </a:cubicBezTo>
                    <a:cubicBezTo>
                      <a:pt x="1418938" y="1717594"/>
                      <a:pt x="1408618" y="1717594"/>
                      <a:pt x="1397266" y="1708306"/>
                    </a:cubicBezTo>
                    <a:cubicBezTo>
                      <a:pt x="1352892" y="1672704"/>
                      <a:pt x="1308003" y="1636585"/>
                      <a:pt x="1263628" y="1600467"/>
                    </a:cubicBezTo>
                    <a:cubicBezTo>
                      <a:pt x="1253825" y="1592727"/>
                      <a:pt x="1243505" y="1590147"/>
                      <a:pt x="1232154" y="1594275"/>
                    </a:cubicBezTo>
                    <a:cubicBezTo>
                      <a:pt x="1205839" y="1604079"/>
                      <a:pt x="1179524" y="1613883"/>
                      <a:pt x="1153725" y="1624202"/>
                    </a:cubicBezTo>
                    <a:cubicBezTo>
                      <a:pt x="1143406" y="1628330"/>
                      <a:pt x="1137214" y="1636070"/>
                      <a:pt x="1134634" y="1646905"/>
                    </a:cubicBezTo>
                    <a:cubicBezTo>
                      <a:pt x="1131022" y="1663932"/>
                      <a:pt x="1127411" y="1681475"/>
                      <a:pt x="1123798" y="1698503"/>
                    </a:cubicBezTo>
                    <a:cubicBezTo>
                      <a:pt x="1115027" y="1739781"/>
                      <a:pt x="1106771" y="1780543"/>
                      <a:pt x="1097999" y="1821821"/>
                    </a:cubicBezTo>
                    <a:cubicBezTo>
                      <a:pt x="1095420" y="1833689"/>
                      <a:pt x="1088196" y="1840913"/>
                      <a:pt x="1076329" y="1842460"/>
                    </a:cubicBezTo>
                    <a:cubicBezTo>
                      <a:pt x="1048982" y="1846072"/>
                      <a:pt x="1021635" y="1848652"/>
                      <a:pt x="994288" y="1851232"/>
                    </a:cubicBezTo>
                    <a:cubicBezTo>
                      <a:pt x="980873" y="1850200"/>
                      <a:pt x="970037" y="1851232"/>
                      <a:pt x="959201" y="1852264"/>
                    </a:cubicBezTo>
                    <a:close/>
                    <a:moveTo>
                      <a:pt x="928759" y="382245"/>
                    </a:moveTo>
                    <a:cubicBezTo>
                      <a:pt x="633620" y="381729"/>
                      <a:pt x="388015" y="619594"/>
                      <a:pt x="386983" y="921957"/>
                    </a:cubicBezTo>
                    <a:cubicBezTo>
                      <a:pt x="385951" y="1222772"/>
                      <a:pt x="627428" y="1464765"/>
                      <a:pt x="926695" y="1465797"/>
                    </a:cubicBezTo>
                    <a:cubicBezTo>
                      <a:pt x="1229058" y="1466829"/>
                      <a:pt x="1470019" y="1222772"/>
                      <a:pt x="1470535" y="924537"/>
                    </a:cubicBezTo>
                    <a:cubicBezTo>
                      <a:pt x="1470535" y="625270"/>
                      <a:pt x="1228026" y="381729"/>
                      <a:pt x="928759" y="38224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27" name="Block Arc 5726">
                <a:extLst>
                  <a:ext uri="{FF2B5EF4-FFF2-40B4-BE49-F238E27FC236}">
                    <a16:creationId xmlns:a16="http://schemas.microsoft.com/office/drawing/2014/main" id="{5A00A803-E68C-47AB-A097-1B4C0413DB02}"/>
                  </a:ext>
                </a:extLst>
              </p:cNvPr>
              <p:cNvSpPr/>
              <p:nvPr/>
            </p:nvSpPr>
            <p:spPr>
              <a:xfrm rot="16200000">
                <a:off x="5191170" y="1925327"/>
                <a:ext cx="1069545" cy="1069544"/>
              </a:xfrm>
              <a:prstGeom prst="blockArc">
                <a:avLst>
                  <a:gd name="adj1" fmla="val 8325103"/>
                  <a:gd name="adj2" fmla="val 2496122"/>
                  <a:gd name="adj3" fmla="val 33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28" name="Isosceles Triangle 5727">
                <a:extLst>
                  <a:ext uri="{FF2B5EF4-FFF2-40B4-BE49-F238E27FC236}">
                    <a16:creationId xmlns:a16="http://schemas.microsoft.com/office/drawing/2014/main" id="{5A28D997-4BD6-4F2A-B046-68707BFBE9B5}"/>
                  </a:ext>
                </a:extLst>
              </p:cNvPr>
              <p:cNvSpPr/>
              <p:nvPr/>
            </p:nvSpPr>
            <p:spPr>
              <a:xfrm rot="2700000">
                <a:off x="6694675" y="1884989"/>
                <a:ext cx="247968" cy="21376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11330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166</cp:revision>
  <dcterms:created xsi:type="dcterms:W3CDTF">2018-02-18T19:39:47Z</dcterms:created>
  <dcterms:modified xsi:type="dcterms:W3CDTF">2020-08-31T08:36:18Z</dcterms:modified>
</cp:coreProperties>
</file>