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88" name="Block Arc 4">
            <a:extLst>
              <a:ext uri="{FF2B5EF4-FFF2-40B4-BE49-F238E27FC236}">
                <a16:creationId xmlns:a16="http://schemas.microsoft.com/office/drawing/2014/main" id="{BBF77345-8146-46ED-A39E-50E24C95FCA6}"/>
              </a:ext>
            </a:extLst>
          </p:cNvPr>
          <p:cNvSpPr/>
          <p:nvPr/>
        </p:nvSpPr>
        <p:spPr>
          <a:xfrm>
            <a:off x="1854740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89" name="Block Arc 6">
            <a:extLst>
              <a:ext uri="{FF2B5EF4-FFF2-40B4-BE49-F238E27FC236}">
                <a16:creationId xmlns:a16="http://schemas.microsoft.com/office/drawing/2014/main" id="{26DE6387-2293-4367-9984-BBD0EFE1364C}"/>
              </a:ext>
            </a:extLst>
          </p:cNvPr>
          <p:cNvSpPr/>
          <p:nvPr/>
        </p:nvSpPr>
        <p:spPr>
          <a:xfrm>
            <a:off x="3835940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0" name="Block Arc 9">
            <a:extLst>
              <a:ext uri="{FF2B5EF4-FFF2-40B4-BE49-F238E27FC236}">
                <a16:creationId xmlns:a16="http://schemas.microsoft.com/office/drawing/2014/main" id="{3C2C4AB5-F656-44A9-93F5-94652B97ECF8}"/>
              </a:ext>
            </a:extLst>
          </p:cNvPr>
          <p:cNvSpPr/>
          <p:nvPr/>
        </p:nvSpPr>
        <p:spPr>
          <a:xfrm>
            <a:off x="5826868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1" name="Block Arc 10">
            <a:extLst>
              <a:ext uri="{FF2B5EF4-FFF2-40B4-BE49-F238E27FC236}">
                <a16:creationId xmlns:a16="http://schemas.microsoft.com/office/drawing/2014/main" id="{7BA9EA2A-407D-4F58-9607-7C4F2D566C32}"/>
              </a:ext>
            </a:extLst>
          </p:cNvPr>
          <p:cNvSpPr/>
          <p:nvPr/>
        </p:nvSpPr>
        <p:spPr>
          <a:xfrm>
            <a:off x="7808068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2" name="Block Arc 1">
            <a:extLst>
              <a:ext uri="{FF2B5EF4-FFF2-40B4-BE49-F238E27FC236}">
                <a16:creationId xmlns:a16="http://schemas.microsoft.com/office/drawing/2014/main" id="{753407A3-229B-456F-88CE-F332FBE49D31}"/>
              </a:ext>
            </a:extLst>
          </p:cNvPr>
          <p:cNvSpPr/>
          <p:nvPr/>
        </p:nvSpPr>
        <p:spPr>
          <a:xfrm>
            <a:off x="1854740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3" name="Block Arc 7">
            <a:extLst>
              <a:ext uri="{FF2B5EF4-FFF2-40B4-BE49-F238E27FC236}">
                <a16:creationId xmlns:a16="http://schemas.microsoft.com/office/drawing/2014/main" id="{40AF502E-E082-4C11-B0E2-AAE96FC13182}"/>
              </a:ext>
            </a:extLst>
          </p:cNvPr>
          <p:cNvSpPr/>
          <p:nvPr/>
        </p:nvSpPr>
        <p:spPr>
          <a:xfrm>
            <a:off x="3835940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4" name="Block Arc 8">
            <a:extLst>
              <a:ext uri="{FF2B5EF4-FFF2-40B4-BE49-F238E27FC236}">
                <a16:creationId xmlns:a16="http://schemas.microsoft.com/office/drawing/2014/main" id="{93BA167C-4A8D-44D8-9542-FCF7ACA91C56}"/>
              </a:ext>
            </a:extLst>
          </p:cNvPr>
          <p:cNvSpPr/>
          <p:nvPr/>
        </p:nvSpPr>
        <p:spPr>
          <a:xfrm>
            <a:off x="5826868" y="1859178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5" name="Block Arc 11">
            <a:extLst>
              <a:ext uri="{FF2B5EF4-FFF2-40B4-BE49-F238E27FC236}">
                <a16:creationId xmlns:a16="http://schemas.microsoft.com/office/drawing/2014/main" id="{C5ED5588-F9B6-4518-BF10-B061CAEA6FB1}"/>
              </a:ext>
            </a:extLst>
          </p:cNvPr>
          <p:cNvSpPr/>
          <p:nvPr/>
        </p:nvSpPr>
        <p:spPr>
          <a:xfrm>
            <a:off x="7808068" y="1859178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6" name="자유형: 도형 54">
            <a:extLst>
              <a:ext uri="{FF2B5EF4-FFF2-40B4-BE49-F238E27FC236}">
                <a16:creationId xmlns:a16="http://schemas.microsoft.com/office/drawing/2014/main" id="{7BEF7B1A-23AB-4BC1-B8A2-5662292536E8}"/>
              </a:ext>
            </a:extLst>
          </p:cNvPr>
          <p:cNvSpPr>
            <a:spLocks noChangeAspect="1"/>
          </p:cNvSpPr>
          <p:nvPr/>
        </p:nvSpPr>
        <p:spPr>
          <a:xfrm>
            <a:off x="8917883" y="2840928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97" name="Block Arc 5">
            <a:extLst>
              <a:ext uri="{FF2B5EF4-FFF2-40B4-BE49-F238E27FC236}">
                <a16:creationId xmlns:a16="http://schemas.microsoft.com/office/drawing/2014/main" id="{D3B4F0BD-54AF-449D-A7D5-1B9289E69C92}"/>
              </a:ext>
            </a:extLst>
          </p:cNvPr>
          <p:cNvSpPr>
            <a:spLocks noChangeAspect="1"/>
          </p:cNvSpPr>
          <p:nvPr/>
        </p:nvSpPr>
        <p:spPr>
          <a:xfrm rot="10800000">
            <a:off x="4867689" y="2863309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498" name="자유형: 도형 62">
            <a:extLst>
              <a:ext uri="{FF2B5EF4-FFF2-40B4-BE49-F238E27FC236}">
                <a16:creationId xmlns:a16="http://schemas.microsoft.com/office/drawing/2014/main" id="{42B41E2D-F532-4863-A9A3-0B57D00BCE2D}"/>
              </a:ext>
            </a:extLst>
          </p:cNvPr>
          <p:cNvSpPr>
            <a:spLocks noChangeAspect="1"/>
          </p:cNvSpPr>
          <p:nvPr/>
        </p:nvSpPr>
        <p:spPr>
          <a:xfrm>
            <a:off x="2805701" y="2895502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99" name="Freeform: Shape 16">
            <a:extLst>
              <a:ext uri="{FF2B5EF4-FFF2-40B4-BE49-F238E27FC236}">
                <a16:creationId xmlns:a16="http://schemas.microsoft.com/office/drawing/2014/main" id="{68F83F1E-1361-46E1-8386-7D1D4902A428}"/>
              </a:ext>
            </a:extLst>
          </p:cNvPr>
          <p:cNvSpPr/>
          <p:nvPr/>
        </p:nvSpPr>
        <p:spPr>
          <a:xfrm>
            <a:off x="6879209" y="2878668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00" name="TextBox 1499">
            <a:extLst>
              <a:ext uri="{FF2B5EF4-FFF2-40B4-BE49-F238E27FC236}">
                <a16:creationId xmlns:a16="http://schemas.microsoft.com/office/drawing/2014/main" id="{43AA986A-B72B-452F-8AA2-20FECABC4075}"/>
              </a:ext>
            </a:extLst>
          </p:cNvPr>
          <p:cNvSpPr txBox="1">
            <a:spLocks noChangeAspect="1"/>
          </p:cNvSpPr>
          <p:nvPr/>
        </p:nvSpPr>
        <p:spPr>
          <a:xfrm>
            <a:off x="2198452" y="2159540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501" name="Group 33">
            <a:extLst>
              <a:ext uri="{FF2B5EF4-FFF2-40B4-BE49-F238E27FC236}">
                <a16:creationId xmlns:a16="http://schemas.microsoft.com/office/drawing/2014/main" id="{0E79BDD1-F1FC-4207-B4DC-0DD6A75C84AF}"/>
              </a:ext>
            </a:extLst>
          </p:cNvPr>
          <p:cNvGrpSpPr/>
          <p:nvPr/>
        </p:nvGrpSpPr>
        <p:grpSpPr>
          <a:xfrm>
            <a:off x="984232" y="4959191"/>
            <a:ext cx="2087997" cy="1107996"/>
            <a:chOff x="6210999" y="1433695"/>
            <a:chExt cx="1457346" cy="788255"/>
          </a:xfrm>
        </p:grpSpPr>
        <p:sp>
          <p:nvSpPr>
            <p:cNvPr id="1502" name="TextBox 1501">
              <a:extLst>
                <a:ext uri="{FF2B5EF4-FFF2-40B4-BE49-F238E27FC236}">
                  <a16:creationId xmlns:a16="http://schemas.microsoft.com/office/drawing/2014/main" id="{9D8862F2-B9C4-42FE-BDC5-157E8CC1202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03" name="TextBox 1502">
              <a:extLst>
                <a:ext uri="{FF2B5EF4-FFF2-40B4-BE49-F238E27FC236}">
                  <a16:creationId xmlns:a16="http://schemas.microsoft.com/office/drawing/2014/main" id="{3CAFF10E-AA52-4E53-8170-9B57F3A2053B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504" name="Group 36">
            <a:extLst>
              <a:ext uri="{FF2B5EF4-FFF2-40B4-BE49-F238E27FC236}">
                <a16:creationId xmlns:a16="http://schemas.microsoft.com/office/drawing/2014/main" id="{263CBCCE-1145-42E8-BE63-FD47F330B313}"/>
              </a:ext>
            </a:extLst>
          </p:cNvPr>
          <p:cNvGrpSpPr/>
          <p:nvPr/>
        </p:nvGrpSpPr>
        <p:grpSpPr>
          <a:xfrm>
            <a:off x="3702051" y="4959191"/>
            <a:ext cx="2087997" cy="1107996"/>
            <a:chOff x="6210999" y="1433695"/>
            <a:chExt cx="1457346" cy="788255"/>
          </a:xfrm>
        </p:grpSpPr>
        <p:sp>
          <p:nvSpPr>
            <p:cNvPr id="1505" name="TextBox 1504">
              <a:extLst>
                <a:ext uri="{FF2B5EF4-FFF2-40B4-BE49-F238E27FC236}">
                  <a16:creationId xmlns:a16="http://schemas.microsoft.com/office/drawing/2014/main" id="{4C8702D0-16D1-4FCF-B550-CBE18E86448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06" name="TextBox 1505">
              <a:extLst>
                <a:ext uri="{FF2B5EF4-FFF2-40B4-BE49-F238E27FC236}">
                  <a16:creationId xmlns:a16="http://schemas.microsoft.com/office/drawing/2014/main" id="{30D9EB4A-1473-4B9D-A384-A458C3A4B4AF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507" name="Group 39">
            <a:extLst>
              <a:ext uri="{FF2B5EF4-FFF2-40B4-BE49-F238E27FC236}">
                <a16:creationId xmlns:a16="http://schemas.microsoft.com/office/drawing/2014/main" id="{50DA41A8-2081-48D0-B442-4ADD210C7CE0}"/>
              </a:ext>
            </a:extLst>
          </p:cNvPr>
          <p:cNvGrpSpPr/>
          <p:nvPr/>
        </p:nvGrpSpPr>
        <p:grpSpPr>
          <a:xfrm>
            <a:off x="6419870" y="4959191"/>
            <a:ext cx="2087997" cy="1107996"/>
            <a:chOff x="6210999" y="1433695"/>
            <a:chExt cx="1457346" cy="788255"/>
          </a:xfrm>
        </p:grpSpPr>
        <p:sp>
          <p:nvSpPr>
            <p:cNvPr id="1508" name="TextBox 1507">
              <a:extLst>
                <a:ext uri="{FF2B5EF4-FFF2-40B4-BE49-F238E27FC236}">
                  <a16:creationId xmlns:a16="http://schemas.microsoft.com/office/drawing/2014/main" id="{45861E6A-603D-4519-85CC-567FC11F93B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09" name="TextBox 1508">
              <a:extLst>
                <a:ext uri="{FF2B5EF4-FFF2-40B4-BE49-F238E27FC236}">
                  <a16:creationId xmlns:a16="http://schemas.microsoft.com/office/drawing/2014/main" id="{937B69E3-CE86-4F6D-93C8-6058A28C5AAF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510" name="Group 42">
            <a:extLst>
              <a:ext uri="{FF2B5EF4-FFF2-40B4-BE49-F238E27FC236}">
                <a16:creationId xmlns:a16="http://schemas.microsoft.com/office/drawing/2014/main" id="{B7F8AD0B-335B-427F-BEAA-0CC0248970BC}"/>
              </a:ext>
            </a:extLst>
          </p:cNvPr>
          <p:cNvGrpSpPr/>
          <p:nvPr/>
        </p:nvGrpSpPr>
        <p:grpSpPr>
          <a:xfrm>
            <a:off x="9137690" y="4959191"/>
            <a:ext cx="2087997" cy="1107996"/>
            <a:chOff x="6210999" y="1433695"/>
            <a:chExt cx="1457346" cy="788255"/>
          </a:xfrm>
        </p:grpSpPr>
        <p:sp>
          <p:nvSpPr>
            <p:cNvPr id="1511" name="TextBox 1510">
              <a:extLst>
                <a:ext uri="{FF2B5EF4-FFF2-40B4-BE49-F238E27FC236}">
                  <a16:creationId xmlns:a16="http://schemas.microsoft.com/office/drawing/2014/main" id="{DF952C30-34E1-46D2-96FE-A272F3ADDE5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12" name="TextBox 1511">
              <a:extLst>
                <a:ext uri="{FF2B5EF4-FFF2-40B4-BE49-F238E27FC236}">
                  <a16:creationId xmlns:a16="http://schemas.microsoft.com/office/drawing/2014/main" id="{C56D8B8F-4296-4CC4-83A1-97028940BD69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513" name="TextBox 1512">
            <a:extLst>
              <a:ext uri="{FF2B5EF4-FFF2-40B4-BE49-F238E27FC236}">
                <a16:creationId xmlns:a16="http://schemas.microsoft.com/office/drawing/2014/main" id="{A883C4E1-2756-40E4-BAEA-C5F7A51A2A74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4215582" y="2259331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14" name="TextBox 1513">
            <a:extLst>
              <a:ext uri="{FF2B5EF4-FFF2-40B4-BE49-F238E27FC236}">
                <a16:creationId xmlns:a16="http://schemas.microsoft.com/office/drawing/2014/main" id="{6B552B6F-22CB-496A-B3DC-E4423E012DC5}"/>
              </a:ext>
            </a:extLst>
          </p:cNvPr>
          <p:cNvSpPr txBox="1">
            <a:spLocks noChangeAspect="1"/>
          </p:cNvSpPr>
          <p:nvPr/>
        </p:nvSpPr>
        <p:spPr>
          <a:xfrm>
            <a:off x="6206160" y="2185677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15" name="TextBox 1514">
            <a:extLst>
              <a:ext uri="{FF2B5EF4-FFF2-40B4-BE49-F238E27FC236}">
                <a16:creationId xmlns:a16="http://schemas.microsoft.com/office/drawing/2014/main" id="{366C3C4D-F6FB-48AC-81A1-376EDEFDCAE1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8223290" y="2285468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3C28"/>
      </a:accent1>
      <a:accent2>
        <a:srgbClr val="FF5390"/>
      </a:accent2>
      <a:accent3>
        <a:srgbClr val="CA6BF8"/>
      </a:accent3>
      <a:accent4>
        <a:srgbClr val="79BFCD"/>
      </a:accent4>
      <a:accent5>
        <a:srgbClr val="7F7F7F"/>
      </a:accent5>
      <a:accent6>
        <a:srgbClr val="3C495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84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2022-10-27T06:18:23Z</dcterms:modified>
</cp:coreProperties>
</file>