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막힌 원호 33">
            <a:extLst>
              <a:ext uri="{FF2B5EF4-FFF2-40B4-BE49-F238E27FC236}">
                <a16:creationId xmlns:a16="http://schemas.microsoft.com/office/drawing/2014/main" id="{91A8367F-8EDC-46CA-98E5-38A79AACA433}"/>
              </a:ext>
            </a:extLst>
          </p:cNvPr>
          <p:cNvSpPr/>
          <p:nvPr/>
        </p:nvSpPr>
        <p:spPr>
          <a:xfrm>
            <a:off x="9087071" y="1420457"/>
            <a:ext cx="4676000" cy="4676000"/>
          </a:xfrm>
          <a:prstGeom prst="blockArc">
            <a:avLst>
              <a:gd name="adj1" fmla="val 10824692"/>
              <a:gd name="adj2" fmla="val 14176548"/>
              <a:gd name="adj3" fmla="val 249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" name="막힌 원호 5">
            <a:extLst>
              <a:ext uri="{FF2B5EF4-FFF2-40B4-BE49-F238E27FC236}">
                <a16:creationId xmlns:a16="http://schemas.microsoft.com/office/drawing/2014/main" id="{F4E89A46-DBEA-4A6A-A825-DAFC7EFC4BD1}"/>
              </a:ext>
            </a:extLst>
          </p:cNvPr>
          <p:cNvSpPr/>
          <p:nvPr/>
        </p:nvSpPr>
        <p:spPr>
          <a:xfrm>
            <a:off x="5572657" y="1478544"/>
            <a:ext cx="4676000" cy="4676000"/>
          </a:xfrm>
          <a:prstGeom prst="blockArc">
            <a:avLst>
              <a:gd name="adj1" fmla="val 7506255"/>
              <a:gd name="adj2" fmla="val 10825511"/>
              <a:gd name="adj3" fmla="val 2490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막힌 원호 6">
            <a:extLst>
              <a:ext uri="{FF2B5EF4-FFF2-40B4-BE49-F238E27FC236}">
                <a16:creationId xmlns:a16="http://schemas.microsoft.com/office/drawing/2014/main" id="{AFD56DEB-C307-401D-87E3-0F921A48BE7B}"/>
              </a:ext>
            </a:extLst>
          </p:cNvPr>
          <p:cNvSpPr/>
          <p:nvPr/>
        </p:nvSpPr>
        <p:spPr>
          <a:xfrm>
            <a:off x="5572657" y="1478544"/>
            <a:ext cx="4676000" cy="4676000"/>
          </a:xfrm>
          <a:prstGeom prst="blockArc">
            <a:avLst>
              <a:gd name="adj1" fmla="val 3451719"/>
              <a:gd name="adj2" fmla="val 7430448"/>
              <a:gd name="adj3" fmla="val 246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막힌 원호 7">
            <a:extLst>
              <a:ext uri="{FF2B5EF4-FFF2-40B4-BE49-F238E27FC236}">
                <a16:creationId xmlns:a16="http://schemas.microsoft.com/office/drawing/2014/main" id="{14EBFD7F-064B-4C6D-BF95-2593916544B2}"/>
              </a:ext>
            </a:extLst>
          </p:cNvPr>
          <p:cNvSpPr/>
          <p:nvPr/>
        </p:nvSpPr>
        <p:spPr>
          <a:xfrm>
            <a:off x="5572657" y="1478544"/>
            <a:ext cx="4676000" cy="4676000"/>
          </a:xfrm>
          <a:prstGeom prst="blockArc">
            <a:avLst>
              <a:gd name="adj1" fmla="val 21582016"/>
              <a:gd name="adj2" fmla="val 3337743"/>
              <a:gd name="adj3" fmla="val 251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C70E6C18-6CB0-4584-8C7F-DE1F22DE7602}"/>
              </a:ext>
            </a:extLst>
          </p:cNvPr>
          <p:cNvSpPr/>
          <p:nvPr/>
        </p:nvSpPr>
        <p:spPr>
          <a:xfrm>
            <a:off x="10190755" y="1420455"/>
            <a:ext cx="1739989" cy="1354681"/>
          </a:xfrm>
          <a:custGeom>
            <a:avLst/>
            <a:gdLst>
              <a:gd name="connsiteX0" fmla="*/ 1249286 w 1739989"/>
              <a:gd name="connsiteY0" fmla="*/ 47 h 1354681"/>
              <a:gd name="connsiteX1" fmla="*/ 1682401 w 1739989"/>
              <a:gd name="connsiteY1" fmla="*/ 43302 h 1354681"/>
              <a:gd name="connsiteX2" fmla="*/ 1739989 w 1739989"/>
              <a:gd name="connsiteY2" fmla="*/ 56428 h 1354681"/>
              <a:gd name="connsiteX3" fmla="*/ 1739989 w 1739989"/>
              <a:gd name="connsiteY3" fmla="*/ 1277805 h 1354681"/>
              <a:gd name="connsiteX4" fmla="*/ 1732760 w 1739989"/>
              <a:gd name="connsiteY4" fmla="*/ 1292961 h 1354681"/>
              <a:gd name="connsiteX5" fmla="*/ 623059 w 1739989"/>
              <a:gd name="connsiteY5" fmla="*/ 1354681 h 1354681"/>
              <a:gd name="connsiteX6" fmla="*/ 0 w 1739989"/>
              <a:gd name="connsiteY6" fmla="*/ 352378 h 1354681"/>
              <a:gd name="connsiteX7" fmla="*/ 1249286 w 1739989"/>
              <a:gd name="connsiteY7" fmla="*/ 47 h 135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9989" h="1354681">
                <a:moveTo>
                  <a:pt x="1249286" y="47"/>
                </a:moveTo>
                <a:cubicBezTo>
                  <a:pt x="1394198" y="966"/>
                  <a:pt x="1539214" y="15349"/>
                  <a:pt x="1682401" y="43302"/>
                </a:cubicBezTo>
                <a:lnTo>
                  <a:pt x="1739989" y="56428"/>
                </a:lnTo>
                <a:lnTo>
                  <a:pt x="1739989" y="1277805"/>
                </a:lnTo>
                <a:lnTo>
                  <a:pt x="1732760" y="1292961"/>
                </a:lnTo>
                <a:cubicBezTo>
                  <a:pt x="1376518" y="1123048"/>
                  <a:pt x="958261" y="1146311"/>
                  <a:pt x="623059" y="1354681"/>
                </a:cubicBezTo>
                <a:lnTo>
                  <a:pt x="0" y="352378"/>
                </a:lnTo>
                <a:cubicBezTo>
                  <a:pt x="380742" y="115699"/>
                  <a:pt x="814550" y="-2712"/>
                  <a:pt x="1249286" y="47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7F8A18F5-7E30-4224-81DB-CF1F65499090}"/>
              </a:ext>
            </a:extLst>
          </p:cNvPr>
          <p:cNvSpPr/>
          <p:nvPr/>
        </p:nvSpPr>
        <p:spPr>
          <a:xfrm flipH="1">
            <a:off x="9669213" y="2771948"/>
            <a:ext cx="460366" cy="37977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Teardrop 1">
            <a:extLst>
              <a:ext uri="{FF2B5EF4-FFF2-40B4-BE49-F238E27FC236}">
                <a16:creationId xmlns:a16="http://schemas.microsoft.com/office/drawing/2014/main" id="{38CF99FC-7EFA-4BDB-802B-11B0CDCF7E78}"/>
              </a:ext>
            </a:extLst>
          </p:cNvPr>
          <p:cNvSpPr/>
          <p:nvPr/>
        </p:nvSpPr>
        <p:spPr>
          <a:xfrm rot="18805991">
            <a:off x="7676896" y="5349361"/>
            <a:ext cx="442948" cy="43832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B02E6E00-BE50-48AE-9AA8-5B4EA2D2F36D}"/>
              </a:ext>
            </a:extLst>
          </p:cNvPr>
          <p:cNvSpPr/>
          <p:nvPr/>
        </p:nvSpPr>
        <p:spPr>
          <a:xfrm>
            <a:off x="9340711" y="4413374"/>
            <a:ext cx="407139" cy="3127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B01C858D-E8FA-4E06-94C8-6363C5AB71B9}"/>
              </a:ext>
            </a:extLst>
          </p:cNvPr>
          <p:cNvSpPr/>
          <p:nvPr/>
        </p:nvSpPr>
        <p:spPr>
          <a:xfrm>
            <a:off x="6102067" y="4483042"/>
            <a:ext cx="512251" cy="34697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99B85EF5-BFAC-40F3-94B6-2E012486FE1C}"/>
              </a:ext>
            </a:extLst>
          </p:cNvPr>
          <p:cNvGrpSpPr/>
          <p:nvPr/>
        </p:nvGrpSpPr>
        <p:grpSpPr>
          <a:xfrm>
            <a:off x="4500170" y="5408659"/>
            <a:ext cx="1610492" cy="938767"/>
            <a:chOff x="1113220" y="4077203"/>
            <a:chExt cx="1516195" cy="93876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9CA947-A993-48FB-8BA8-34C314346713}"/>
                </a:ext>
              </a:extLst>
            </p:cNvPr>
            <p:cNvSpPr txBox="1"/>
            <p:nvPr/>
          </p:nvSpPr>
          <p:spPr>
            <a:xfrm>
              <a:off x="1113220" y="4077203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31D850B-E03F-4C21-8A10-BAE131C0505A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9">
            <a:extLst>
              <a:ext uri="{FF2B5EF4-FFF2-40B4-BE49-F238E27FC236}">
                <a16:creationId xmlns:a16="http://schemas.microsoft.com/office/drawing/2014/main" id="{04168664-03CD-481C-8D95-98BBFBEA41B8}"/>
              </a:ext>
            </a:extLst>
          </p:cNvPr>
          <p:cNvGrpSpPr/>
          <p:nvPr/>
        </p:nvGrpSpPr>
        <p:grpSpPr>
          <a:xfrm>
            <a:off x="8544466" y="835150"/>
            <a:ext cx="1610492" cy="938767"/>
            <a:chOff x="1113220" y="4077203"/>
            <a:chExt cx="1516195" cy="93876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FA8500-DD4F-4E0F-AF54-E87728575E86}"/>
                </a:ext>
              </a:extLst>
            </p:cNvPr>
            <p:cNvSpPr txBox="1"/>
            <p:nvPr/>
          </p:nvSpPr>
          <p:spPr>
            <a:xfrm>
              <a:off x="1113220" y="4077203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08E2F5-9BB8-49E2-8751-8EAD995A7C2A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9">
            <a:extLst>
              <a:ext uri="{FF2B5EF4-FFF2-40B4-BE49-F238E27FC236}">
                <a16:creationId xmlns:a16="http://schemas.microsoft.com/office/drawing/2014/main" id="{6594C720-3C01-4721-8F92-BED330E8C672}"/>
              </a:ext>
            </a:extLst>
          </p:cNvPr>
          <p:cNvGrpSpPr/>
          <p:nvPr/>
        </p:nvGrpSpPr>
        <p:grpSpPr>
          <a:xfrm>
            <a:off x="9743198" y="5408659"/>
            <a:ext cx="1610492" cy="938767"/>
            <a:chOff x="1113220" y="4077203"/>
            <a:chExt cx="1516195" cy="93876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2473CD-36F1-4DFC-B8A6-44C64738F64E}"/>
                </a:ext>
              </a:extLst>
            </p:cNvPr>
            <p:cNvSpPr txBox="1"/>
            <p:nvPr/>
          </p:nvSpPr>
          <p:spPr>
            <a:xfrm>
              <a:off x="1113220" y="4077203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3A63BA1-9BAC-49E6-A1E0-0D27196ECF4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213CAE2-3CF9-4D57-A744-30E41E9B5601}"/>
              </a:ext>
            </a:extLst>
          </p:cNvPr>
          <p:cNvGrpSpPr/>
          <p:nvPr/>
        </p:nvGrpSpPr>
        <p:grpSpPr>
          <a:xfrm>
            <a:off x="6940041" y="2818191"/>
            <a:ext cx="1993485" cy="2041399"/>
            <a:chOff x="7021991" y="2868371"/>
            <a:chExt cx="1993485" cy="2041399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205AB80B-374E-4DE6-94B4-EF0A51E7E5C1}"/>
                </a:ext>
              </a:extLst>
            </p:cNvPr>
            <p:cNvGrpSpPr/>
            <p:nvPr/>
          </p:nvGrpSpPr>
          <p:grpSpPr>
            <a:xfrm>
              <a:off x="7021991" y="2868371"/>
              <a:ext cx="1993485" cy="2041399"/>
              <a:chOff x="7021991" y="2868371"/>
              <a:chExt cx="1993485" cy="2041399"/>
            </a:xfrm>
          </p:grpSpPr>
          <p:sp>
            <p:nvSpPr>
              <p:cNvPr id="30" name="Freeform: Shape 27">
                <a:extLst>
                  <a:ext uri="{FF2B5EF4-FFF2-40B4-BE49-F238E27FC236}">
                    <a16:creationId xmlns:a16="http://schemas.microsoft.com/office/drawing/2014/main" id="{592D1C10-E568-4F18-BAA0-6F6FC7D758D7}"/>
                  </a:ext>
                </a:extLst>
              </p:cNvPr>
              <p:cNvSpPr/>
              <p:nvPr/>
            </p:nvSpPr>
            <p:spPr>
              <a:xfrm>
                <a:off x="7878305" y="3572860"/>
                <a:ext cx="480457" cy="424564"/>
              </a:xfrm>
              <a:custGeom>
                <a:avLst/>
                <a:gdLst>
                  <a:gd name="connsiteX0" fmla="*/ 396545 w 950899"/>
                  <a:gd name="connsiteY0" fmla="*/ 17758 h 766303"/>
                  <a:gd name="connsiteX1" fmla="*/ 950900 w 950899"/>
                  <a:gd name="connsiteY1" fmla="*/ 209210 h 766303"/>
                  <a:gd name="connsiteX2" fmla="*/ 576567 w 950899"/>
                  <a:gd name="connsiteY2" fmla="*/ 392090 h 766303"/>
                  <a:gd name="connsiteX3" fmla="*/ 54597 w 950899"/>
                  <a:gd name="connsiteY3" fmla="*/ 764518 h 766303"/>
                  <a:gd name="connsiteX4" fmla="*/ 3162 w 950899"/>
                  <a:gd name="connsiteY4" fmla="*/ 644503 h 766303"/>
                  <a:gd name="connsiteX5" fmla="*/ 208902 w 950899"/>
                  <a:gd name="connsiteY5" fmla="*/ 127295 h 766303"/>
                  <a:gd name="connsiteX6" fmla="*/ 396545 w 950899"/>
                  <a:gd name="connsiteY6" fmla="*/ 17758 h 766303"/>
                  <a:gd name="connsiteX7" fmla="*/ 396545 w 950899"/>
                  <a:gd name="connsiteY7" fmla="*/ 17758 h 766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0899" h="766303">
                    <a:moveTo>
                      <a:pt x="396545" y="17758"/>
                    </a:moveTo>
                    <a:cubicBezTo>
                      <a:pt x="890892" y="-51775"/>
                      <a:pt x="845172" y="97768"/>
                      <a:pt x="950900" y="209210"/>
                    </a:cubicBezTo>
                    <a:cubicBezTo>
                      <a:pt x="872795" y="227308"/>
                      <a:pt x="605142" y="320653"/>
                      <a:pt x="576567" y="392090"/>
                    </a:cubicBezTo>
                    <a:cubicBezTo>
                      <a:pt x="504177" y="569255"/>
                      <a:pt x="247002" y="788330"/>
                      <a:pt x="54597" y="764518"/>
                    </a:cubicBezTo>
                    <a:cubicBezTo>
                      <a:pt x="-20650" y="755945"/>
                      <a:pt x="4115" y="704510"/>
                      <a:pt x="3162" y="644503"/>
                    </a:cubicBezTo>
                    <a:cubicBezTo>
                      <a:pt x="42215" y="477815"/>
                      <a:pt x="153657" y="288268"/>
                      <a:pt x="208902" y="127295"/>
                    </a:cubicBezTo>
                    <a:cubicBezTo>
                      <a:pt x="238430" y="46333"/>
                      <a:pt x="318440" y="51095"/>
                      <a:pt x="396545" y="17758"/>
                    </a:cubicBezTo>
                    <a:lnTo>
                      <a:pt x="396545" y="17758"/>
                    </a:ln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28">
                <a:extLst>
                  <a:ext uri="{FF2B5EF4-FFF2-40B4-BE49-F238E27FC236}">
                    <a16:creationId xmlns:a16="http://schemas.microsoft.com/office/drawing/2014/main" id="{7C4B03B2-B5F1-4EA7-A1CD-7936788EC67C}"/>
                  </a:ext>
                </a:extLst>
              </p:cNvPr>
              <p:cNvSpPr/>
              <p:nvPr/>
            </p:nvSpPr>
            <p:spPr>
              <a:xfrm>
                <a:off x="7281692" y="3215520"/>
                <a:ext cx="1154622" cy="721909"/>
              </a:xfrm>
              <a:custGeom>
                <a:avLst/>
                <a:gdLst>
                  <a:gd name="connsiteX0" fmla="*/ 2278222 w 2285173"/>
                  <a:gd name="connsiteY0" fmla="*/ 1068670 h 1302985"/>
                  <a:gd name="connsiteX1" fmla="*/ 2158207 w 2285173"/>
                  <a:gd name="connsiteY1" fmla="*/ 569560 h 1302985"/>
                  <a:gd name="connsiteX2" fmla="*/ 1833404 w 2285173"/>
                  <a:gd name="connsiteY2" fmla="*/ 112360 h 1302985"/>
                  <a:gd name="connsiteX3" fmla="*/ 1060927 w 2285173"/>
                  <a:gd name="connsiteY3" fmla="*/ 2823 h 1302985"/>
                  <a:gd name="connsiteX4" fmla="*/ 675164 w 2285173"/>
                  <a:gd name="connsiteY4" fmla="*/ 112360 h 1302985"/>
                  <a:gd name="connsiteX5" fmla="*/ 50324 w 2285173"/>
                  <a:gd name="connsiteY5" fmla="*/ 461928 h 1302985"/>
                  <a:gd name="connsiteX6" fmla="*/ 115094 w 2285173"/>
                  <a:gd name="connsiteY6" fmla="*/ 676240 h 1302985"/>
                  <a:gd name="connsiteX7" fmla="*/ 467519 w 2285173"/>
                  <a:gd name="connsiteY7" fmla="*/ 652428 h 1302985"/>
                  <a:gd name="connsiteX8" fmla="*/ 891382 w 2285173"/>
                  <a:gd name="connsiteY8" fmla="*/ 439068 h 1302985"/>
                  <a:gd name="connsiteX9" fmla="*/ 1288574 w 2285173"/>
                  <a:gd name="connsiteY9" fmla="*/ 469548 h 1302985"/>
                  <a:gd name="connsiteX10" fmla="*/ 1577182 w 2285173"/>
                  <a:gd name="connsiteY10" fmla="*/ 585753 h 1302985"/>
                  <a:gd name="connsiteX11" fmla="*/ 1934370 w 2285173"/>
                  <a:gd name="connsiteY11" fmla="*/ 969610 h 1302985"/>
                  <a:gd name="connsiteX12" fmla="*/ 2270602 w 2285173"/>
                  <a:gd name="connsiteY12" fmla="*/ 1302985 h 1302985"/>
                  <a:gd name="connsiteX13" fmla="*/ 2278222 w 2285173"/>
                  <a:gd name="connsiteY13" fmla="*/ 1068670 h 1302985"/>
                  <a:gd name="connsiteX14" fmla="*/ 2278222 w 2285173"/>
                  <a:gd name="connsiteY14" fmla="*/ 1068670 h 1302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85173" h="1302985">
                    <a:moveTo>
                      <a:pt x="2278222" y="1068670"/>
                    </a:moveTo>
                    <a:cubicBezTo>
                      <a:pt x="2268697" y="896268"/>
                      <a:pt x="2214405" y="734343"/>
                      <a:pt x="2158207" y="569560"/>
                    </a:cubicBezTo>
                    <a:cubicBezTo>
                      <a:pt x="2062957" y="291430"/>
                      <a:pt x="1881029" y="143793"/>
                      <a:pt x="1833404" y="112360"/>
                    </a:cubicBezTo>
                    <a:cubicBezTo>
                      <a:pt x="1755299" y="61878"/>
                      <a:pt x="1151415" y="13300"/>
                      <a:pt x="1060927" y="2823"/>
                    </a:cubicBezTo>
                    <a:cubicBezTo>
                      <a:pt x="878999" y="-16227"/>
                      <a:pt x="787559" y="65688"/>
                      <a:pt x="675164" y="112360"/>
                    </a:cubicBezTo>
                    <a:cubicBezTo>
                      <a:pt x="675164" y="112360"/>
                      <a:pt x="143669" y="404778"/>
                      <a:pt x="50324" y="461928"/>
                    </a:cubicBezTo>
                    <a:cubicBezTo>
                      <a:pt x="-60166" y="529555"/>
                      <a:pt x="34132" y="650523"/>
                      <a:pt x="115094" y="676240"/>
                    </a:cubicBezTo>
                    <a:cubicBezTo>
                      <a:pt x="214154" y="707673"/>
                      <a:pt x="285592" y="713388"/>
                      <a:pt x="467519" y="652428"/>
                    </a:cubicBezTo>
                    <a:lnTo>
                      <a:pt x="891382" y="439068"/>
                    </a:lnTo>
                    <a:cubicBezTo>
                      <a:pt x="896144" y="449545"/>
                      <a:pt x="1192372" y="471453"/>
                      <a:pt x="1288574" y="469548"/>
                    </a:cubicBezTo>
                    <a:cubicBezTo>
                      <a:pt x="1455262" y="465738"/>
                      <a:pt x="1494315" y="473358"/>
                      <a:pt x="1577182" y="585753"/>
                    </a:cubicBezTo>
                    <a:cubicBezTo>
                      <a:pt x="1586707" y="597183"/>
                      <a:pt x="1807687" y="830545"/>
                      <a:pt x="1934370" y="969610"/>
                    </a:cubicBezTo>
                    <a:cubicBezTo>
                      <a:pt x="2048670" y="1078195"/>
                      <a:pt x="2146777" y="1202973"/>
                      <a:pt x="2270602" y="1302985"/>
                    </a:cubicBezTo>
                    <a:cubicBezTo>
                      <a:pt x="2294415" y="1223928"/>
                      <a:pt x="2282984" y="1144870"/>
                      <a:pt x="2278222" y="1068670"/>
                    </a:cubicBezTo>
                    <a:lnTo>
                      <a:pt x="2278222" y="1068670"/>
                    </a:ln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C70FE260-C0D0-4146-8D19-66F2A632E605}"/>
                  </a:ext>
                </a:extLst>
              </p:cNvPr>
              <p:cNvSpPr/>
              <p:nvPr/>
            </p:nvSpPr>
            <p:spPr>
              <a:xfrm>
                <a:off x="7021991" y="2868371"/>
                <a:ext cx="1993485" cy="2041399"/>
              </a:xfrm>
              <a:custGeom>
                <a:avLst/>
                <a:gdLst>
                  <a:gd name="connsiteX0" fmla="*/ 735595 w 1993485"/>
                  <a:gd name="connsiteY0" fmla="*/ 29 h 2041399"/>
                  <a:gd name="connsiteX1" fmla="*/ 1216862 w 1993485"/>
                  <a:gd name="connsiteY1" fmla="*/ 5834 h 2041399"/>
                  <a:gd name="connsiteX2" fmla="*/ 1413700 w 1993485"/>
                  <a:gd name="connsiteY2" fmla="*/ 123517 h 2041399"/>
                  <a:gd name="connsiteX3" fmla="*/ 1689801 w 1993485"/>
                  <a:gd name="connsiteY3" fmla="*/ 359528 h 2041399"/>
                  <a:gd name="connsiteX4" fmla="*/ 1858189 w 1993485"/>
                  <a:gd name="connsiteY4" fmla="*/ 521774 h 2041399"/>
                  <a:gd name="connsiteX5" fmla="*/ 1891869 w 1993485"/>
                  <a:gd name="connsiteY5" fmla="*/ 555916 h 2041399"/>
                  <a:gd name="connsiteX6" fmla="*/ 1906837 w 1993485"/>
                  <a:gd name="connsiteY6" fmla="*/ 586988 h 2041399"/>
                  <a:gd name="connsiteX7" fmla="*/ 1993485 w 1993485"/>
                  <a:gd name="connsiteY7" fmla="*/ 1016171 h 2041399"/>
                  <a:gd name="connsiteX8" fmla="*/ 1320065 w 1993485"/>
                  <a:gd name="connsiteY8" fmla="*/ 2032126 h 2041399"/>
                  <a:gd name="connsiteX9" fmla="*/ 1294730 w 1993485"/>
                  <a:gd name="connsiteY9" fmla="*/ 2041399 h 2041399"/>
                  <a:gd name="connsiteX10" fmla="*/ 884266 w 1993485"/>
                  <a:gd name="connsiteY10" fmla="*/ 2036660 h 2041399"/>
                  <a:gd name="connsiteX11" fmla="*/ 702890 w 1993485"/>
                  <a:gd name="connsiteY11" fmla="*/ 1971269 h 2041399"/>
                  <a:gd name="connsiteX12" fmla="*/ 130935 w 1993485"/>
                  <a:gd name="connsiteY12" fmla="*/ 1678041 h 2041399"/>
                  <a:gd name="connsiteX13" fmla="*/ 30830 w 1993485"/>
                  <a:gd name="connsiteY13" fmla="*/ 1432143 h 2041399"/>
                  <a:gd name="connsiteX14" fmla="*/ 392078 w 1993485"/>
                  <a:gd name="connsiteY14" fmla="*/ 1409252 h 2041399"/>
                  <a:gd name="connsiteX15" fmla="*/ 867072 w 1993485"/>
                  <a:gd name="connsiteY15" fmla="*/ 1556583 h 2041399"/>
                  <a:gd name="connsiteX16" fmla="*/ 1334823 w 1993485"/>
                  <a:gd name="connsiteY16" fmla="*/ 1369199 h 2041399"/>
                  <a:gd name="connsiteX17" fmla="*/ 1365092 w 1993485"/>
                  <a:gd name="connsiteY17" fmla="*/ 952047 h 2041399"/>
                  <a:gd name="connsiteX18" fmla="*/ 1278945 w 1993485"/>
                  <a:gd name="connsiteY18" fmla="*/ 650188 h 2041399"/>
                  <a:gd name="connsiteX19" fmla="*/ 1077775 w 1993485"/>
                  <a:gd name="connsiteY19" fmla="*/ 395824 h 2041399"/>
                  <a:gd name="connsiteX20" fmla="*/ 860724 w 1993485"/>
                  <a:gd name="connsiteY20" fmla="*/ 359938 h 2041399"/>
                  <a:gd name="connsiteX21" fmla="*/ 667255 w 1993485"/>
                  <a:gd name="connsiteY21" fmla="*/ 371020 h 2041399"/>
                  <a:gd name="connsiteX22" fmla="*/ 190320 w 1993485"/>
                  <a:gd name="connsiteY22" fmla="*/ 388436 h 2041399"/>
                  <a:gd name="connsiteX23" fmla="*/ 182139 w 1993485"/>
                  <a:gd name="connsiteY23" fmla="*/ 215342 h 2041399"/>
                  <a:gd name="connsiteX24" fmla="*/ 670143 w 1993485"/>
                  <a:gd name="connsiteY24" fmla="*/ 9529 h 2041399"/>
                  <a:gd name="connsiteX25" fmla="*/ 735595 w 1993485"/>
                  <a:gd name="connsiteY25" fmla="*/ 29 h 204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93485" h="2041399">
                    <a:moveTo>
                      <a:pt x="735595" y="29"/>
                    </a:moveTo>
                    <a:lnTo>
                      <a:pt x="1216862" y="5834"/>
                    </a:lnTo>
                    <a:cubicBezTo>
                      <a:pt x="1299639" y="9529"/>
                      <a:pt x="1334877" y="64568"/>
                      <a:pt x="1413700" y="123517"/>
                    </a:cubicBezTo>
                    <a:cubicBezTo>
                      <a:pt x="1492523" y="182466"/>
                      <a:pt x="1619055" y="278258"/>
                      <a:pt x="1689801" y="359528"/>
                    </a:cubicBezTo>
                    <a:cubicBezTo>
                      <a:pt x="1750071" y="417065"/>
                      <a:pt x="1805543" y="470147"/>
                      <a:pt x="1858189" y="521774"/>
                    </a:cubicBezTo>
                    <a:lnTo>
                      <a:pt x="1891869" y="555916"/>
                    </a:lnTo>
                    <a:lnTo>
                      <a:pt x="1906837" y="586988"/>
                    </a:lnTo>
                    <a:cubicBezTo>
                      <a:pt x="1962632" y="718902"/>
                      <a:pt x="1993485" y="863933"/>
                      <a:pt x="1993485" y="1016171"/>
                    </a:cubicBezTo>
                    <a:cubicBezTo>
                      <a:pt x="1993485" y="1472884"/>
                      <a:pt x="1715806" y="1864742"/>
                      <a:pt x="1320065" y="2032126"/>
                    </a:cubicBezTo>
                    <a:lnTo>
                      <a:pt x="1294730" y="2041399"/>
                    </a:lnTo>
                    <a:lnTo>
                      <a:pt x="884266" y="2036660"/>
                    </a:lnTo>
                    <a:cubicBezTo>
                      <a:pt x="823807" y="2014863"/>
                      <a:pt x="828445" y="2031039"/>
                      <a:pt x="702890" y="1971269"/>
                    </a:cubicBezTo>
                    <a:cubicBezTo>
                      <a:pt x="577335" y="1911499"/>
                      <a:pt x="242945" y="1767895"/>
                      <a:pt x="130935" y="1678041"/>
                    </a:cubicBezTo>
                    <a:cubicBezTo>
                      <a:pt x="18925" y="1588187"/>
                      <a:pt x="-40106" y="1500987"/>
                      <a:pt x="30830" y="1432143"/>
                    </a:cubicBezTo>
                    <a:cubicBezTo>
                      <a:pt x="101766" y="1363299"/>
                      <a:pt x="252704" y="1388512"/>
                      <a:pt x="392078" y="1409252"/>
                    </a:cubicBezTo>
                    <a:cubicBezTo>
                      <a:pt x="531452" y="1429992"/>
                      <a:pt x="785738" y="1501171"/>
                      <a:pt x="867072" y="1556583"/>
                    </a:cubicBezTo>
                    <a:cubicBezTo>
                      <a:pt x="1026458" y="1640587"/>
                      <a:pt x="1257302" y="1506024"/>
                      <a:pt x="1334823" y="1369199"/>
                    </a:cubicBezTo>
                    <a:cubicBezTo>
                      <a:pt x="1412344" y="1232374"/>
                      <a:pt x="1362526" y="1103944"/>
                      <a:pt x="1365092" y="952047"/>
                    </a:cubicBezTo>
                    <a:cubicBezTo>
                      <a:pt x="1361723" y="868139"/>
                      <a:pt x="1301084" y="700322"/>
                      <a:pt x="1278945" y="650188"/>
                    </a:cubicBezTo>
                    <a:cubicBezTo>
                      <a:pt x="1211086" y="493453"/>
                      <a:pt x="1212530" y="454401"/>
                      <a:pt x="1077775" y="395824"/>
                    </a:cubicBezTo>
                    <a:cubicBezTo>
                      <a:pt x="1004142" y="363632"/>
                      <a:pt x="933877" y="367854"/>
                      <a:pt x="860724" y="359938"/>
                    </a:cubicBezTo>
                    <a:cubicBezTo>
                      <a:pt x="789497" y="352022"/>
                      <a:pt x="737520" y="337774"/>
                      <a:pt x="667255" y="371020"/>
                    </a:cubicBezTo>
                    <a:cubicBezTo>
                      <a:pt x="561377" y="420627"/>
                      <a:pt x="289942" y="431709"/>
                      <a:pt x="190320" y="388436"/>
                    </a:cubicBezTo>
                    <a:cubicBezTo>
                      <a:pt x="58453" y="330386"/>
                      <a:pt x="90698" y="276030"/>
                      <a:pt x="182139" y="215342"/>
                    </a:cubicBezTo>
                    <a:cubicBezTo>
                      <a:pt x="329887" y="116657"/>
                      <a:pt x="511806" y="82355"/>
                      <a:pt x="670143" y="9529"/>
                    </a:cubicBezTo>
                    <a:cubicBezTo>
                      <a:pt x="693244" y="-1026"/>
                      <a:pt x="712975" y="29"/>
                      <a:pt x="735595" y="29"/>
                    </a:cubicBezTo>
                    <a:close/>
                  </a:path>
                </a:pathLst>
              </a:custGeom>
              <a:solidFill>
                <a:srgbClr val="FBCA87"/>
              </a:solidFill>
              <a:ln w="24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Freeform: Shape 30">
                <a:extLst>
                  <a:ext uri="{FF2B5EF4-FFF2-40B4-BE49-F238E27FC236}">
                    <a16:creationId xmlns:a16="http://schemas.microsoft.com/office/drawing/2014/main" id="{8B2EB025-D109-4411-A437-84DBF8415F21}"/>
                  </a:ext>
                </a:extLst>
              </p:cNvPr>
              <p:cNvSpPr/>
              <p:nvPr/>
            </p:nvSpPr>
            <p:spPr>
              <a:xfrm>
                <a:off x="7638077" y="3462136"/>
                <a:ext cx="480457" cy="424564"/>
              </a:xfrm>
              <a:custGeom>
                <a:avLst/>
                <a:gdLst>
                  <a:gd name="connsiteX0" fmla="*/ 396545 w 950899"/>
                  <a:gd name="connsiteY0" fmla="*/ 17758 h 766303"/>
                  <a:gd name="connsiteX1" fmla="*/ 950900 w 950899"/>
                  <a:gd name="connsiteY1" fmla="*/ 209210 h 766303"/>
                  <a:gd name="connsiteX2" fmla="*/ 576567 w 950899"/>
                  <a:gd name="connsiteY2" fmla="*/ 392090 h 766303"/>
                  <a:gd name="connsiteX3" fmla="*/ 54597 w 950899"/>
                  <a:gd name="connsiteY3" fmla="*/ 764518 h 766303"/>
                  <a:gd name="connsiteX4" fmla="*/ 3162 w 950899"/>
                  <a:gd name="connsiteY4" fmla="*/ 644503 h 766303"/>
                  <a:gd name="connsiteX5" fmla="*/ 208902 w 950899"/>
                  <a:gd name="connsiteY5" fmla="*/ 127295 h 766303"/>
                  <a:gd name="connsiteX6" fmla="*/ 396545 w 950899"/>
                  <a:gd name="connsiteY6" fmla="*/ 17758 h 766303"/>
                  <a:gd name="connsiteX7" fmla="*/ 396545 w 950899"/>
                  <a:gd name="connsiteY7" fmla="*/ 17758 h 766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0899" h="766303">
                    <a:moveTo>
                      <a:pt x="396545" y="17758"/>
                    </a:moveTo>
                    <a:cubicBezTo>
                      <a:pt x="890892" y="-51775"/>
                      <a:pt x="845172" y="97768"/>
                      <a:pt x="950900" y="209210"/>
                    </a:cubicBezTo>
                    <a:cubicBezTo>
                      <a:pt x="872795" y="227308"/>
                      <a:pt x="605142" y="320653"/>
                      <a:pt x="576567" y="392090"/>
                    </a:cubicBezTo>
                    <a:cubicBezTo>
                      <a:pt x="504177" y="569255"/>
                      <a:pt x="247002" y="788330"/>
                      <a:pt x="54597" y="764518"/>
                    </a:cubicBezTo>
                    <a:cubicBezTo>
                      <a:pt x="-20650" y="755945"/>
                      <a:pt x="4115" y="704510"/>
                      <a:pt x="3162" y="644503"/>
                    </a:cubicBezTo>
                    <a:cubicBezTo>
                      <a:pt x="42215" y="477815"/>
                      <a:pt x="153657" y="288268"/>
                      <a:pt x="208902" y="127295"/>
                    </a:cubicBezTo>
                    <a:cubicBezTo>
                      <a:pt x="238430" y="46333"/>
                      <a:pt x="318440" y="51095"/>
                      <a:pt x="396545" y="17758"/>
                    </a:cubicBezTo>
                    <a:lnTo>
                      <a:pt x="396545" y="17758"/>
                    </a:ln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" name="Group 31">
              <a:extLst>
                <a:ext uri="{FF2B5EF4-FFF2-40B4-BE49-F238E27FC236}">
                  <a16:creationId xmlns:a16="http://schemas.microsoft.com/office/drawing/2014/main" id="{3B6B0AE1-578F-4451-9F77-41DC5C6524B4}"/>
                </a:ext>
              </a:extLst>
            </p:cNvPr>
            <p:cNvGrpSpPr/>
            <p:nvPr/>
          </p:nvGrpSpPr>
          <p:grpSpPr>
            <a:xfrm>
              <a:off x="7105836" y="3230103"/>
              <a:ext cx="1100600" cy="1099350"/>
              <a:chOff x="4056136" y="43905"/>
              <a:chExt cx="4439320" cy="4434279"/>
            </a:xfrm>
          </p:grpSpPr>
          <p:sp>
            <p:nvSpPr>
              <p:cNvPr id="26" name="Freeform: Shape 32">
                <a:extLst>
                  <a:ext uri="{FF2B5EF4-FFF2-40B4-BE49-F238E27FC236}">
                    <a16:creationId xmlns:a16="http://schemas.microsoft.com/office/drawing/2014/main" id="{6564C6CD-6649-491E-A71D-1B002DF5ECD6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rgbClr val="7BBFE9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33">
                <a:extLst>
                  <a:ext uri="{FF2B5EF4-FFF2-40B4-BE49-F238E27FC236}">
                    <a16:creationId xmlns:a16="http://schemas.microsoft.com/office/drawing/2014/main" id="{99C7BF66-6B2A-41F3-9E4C-8277CEC2EB18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34">
                <a:extLst>
                  <a:ext uri="{FF2B5EF4-FFF2-40B4-BE49-F238E27FC236}">
                    <a16:creationId xmlns:a16="http://schemas.microsoft.com/office/drawing/2014/main" id="{0EA7A57B-C394-4370-B15F-E8E2F03459B7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35">
                <a:extLst>
                  <a:ext uri="{FF2B5EF4-FFF2-40B4-BE49-F238E27FC236}">
                    <a16:creationId xmlns:a16="http://schemas.microsoft.com/office/drawing/2014/main" id="{5E739C5D-0330-48F7-860D-A0C4560DB34A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rgbClr val="3F2A66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11645</TotalTime>
  <Words>56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97</cp:revision>
  <dcterms:created xsi:type="dcterms:W3CDTF">2018-02-18T19:39:47Z</dcterms:created>
  <dcterms:modified xsi:type="dcterms:W3CDTF">2024-01-10T17:25:50Z</dcterms:modified>
</cp:coreProperties>
</file>