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824C885B-68F7-420A-9637-2E9E9E582831}"/>
              </a:ext>
            </a:extLst>
          </p:cNvPr>
          <p:cNvGrpSpPr/>
          <p:nvPr/>
        </p:nvGrpSpPr>
        <p:grpSpPr>
          <a:xfrm>
            <a:off x="3938137" y="2096995"/>
            <a:ext cx="4289312" cy="1262873"/>
            <a:chOff x="4054872" y="2062159"/>
            <a:chExt cx="4289312" cy="1262873"/>
          </a:xfrm>
        </p:grpSpPr>
        <p:sp>
          <p:nvSpPr>
            <p:cNvPr id="225" name="Rectangle 44">
              <a:extLst>
                <a:ext uri="{FF2B5EF4-FFF2-40B4-BE49-F238E27FC236}">
                  <a16:creationId xmlns:a16="http://schemas.microsoft.com/office/drawing/2014/main" id="{FBB9EA7A-CDC8-4B91-BB23-363E743297BB}"/>
                </a:ext>
              </a:extLst>
            </p:cNvPr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6" name="Rectangle 48">
              <a:extLst>
                <a:ext uri="{FF2B5EF4-FFF2-40B4-BE49-F238E27FC236}">
                  <a16:creationId xmlns:a16="http://schemas.microsoft.com/office/drawing/2014/main" id="{28ACC8D6-F9BD-465B-921A-8C8EB536C5F1}"/>
                </a:ext>
              </a:extLst>
            </p:cNvPr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7" name="Isosceles Triangle 49">
              <a:extLst>
                <a:ext uri="{FF2B5EF4-FFF2-40B4-BE49-F238E27FC236}">
                  <a16:creationId xmlns:a16="http://schemas.microsoft.com/office/drawing/2014/main" id="{FAA47C98-3E84-4C7A-9677-59B660149F0C}"/>
                </a:ext>
              </a:extLst>
            </p:cNvPr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Block Arc 2">
              <a:extLst>
                <a:ext uri="{FF2B5EF4-FFF2-40B4-BE49-F238E27FC236}">
                  <a16:creationId xmlns:a16="http://schemas.microsoft.com/office/drawing/2014/main" id="{A4C779D1-4972-4DB9-A46F-39957AD8D787}"/>
                </a:ext>
              </a:extLst>
            </p:cNvPr>
            <p:cNvSpPr/>
            <p:nvPr/>
          </p:nvSpPr>
          <p:spPr>
            <a:xfrm rot="16200000">
              <a:off x="4139139" y="2146933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97854CCB-9676-426B-B6E3-98CDB0C7FF25}"/>
              </a:ext>
            </a:extLst>
          </p:cNvPr>
          <p:cNvGrpSpPr/>
          <p:nvPr/>
        </p:nvGrpSpPr>
        <p:grpSpPr>
          <a:xfrm>
            <a:off x="5630822" y="2997178"/>
            <a:ext cx="2075574" cy="1257774"/>
            <a:chOff x="5747557" y="2962342"/>
            <a:chExt cx="2075574" cy="1257774"/>
          </a:xfrm>
        </p:grpSpPr>
        <p:sp>
          <p:nvSpPr>
            <p:cNvPr id="230" name="Rectangle 44">
              <a:extLst>
                <a:ext uri="{FF2B5EF4-FFF2-40B4-BE49-F238E27FC236}">
                  <a16:creationId xmlns:a16="http://schemas.microsoft.com/office/drawing/2014/main" id="{D254DFC2-8420-40C5-8CAC-C8CB1ACE73B9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Isosceles Triangle 50">
              <a:extLst>
                <a:ext uri="{FF2B5EF4-FFF2-40B4-BE49-F238E27FC236}">
                  <a16:creationId xmlns:a16="http://schemas.microsoft.com/office/drawing/2014/main" id="{94F586D4-8FC5-457E-B38B-110ECB065E04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Rectangle 44">
              <a:extLst>
                <a:ext uri="{FF2B5EF4-FFF2-40B4-BE49-F238E27FC236}">
                  <a16:creationId xmlns:a16="http://schemas.microsoft.com/office/drawing/2014/main" id="{8ED82BC3-B0AC-480D-A5A0-36F3168BB0F2}"/>
                </a:ext>
              </a:extLst>
            </p:cNvPr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Block Arc 2">
              <a:extLst>
                <a:ext uri="{FF2B5EF4-FFF2-40B4-BE49-F238E27FC236}">
                  <a16:creationId xmlns:a16="http://schemas.microsoft.com/office/drawing/2014/main" id="{74918BC9-2D3A-43FF-9667-485FDBC137C9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34" name="Group 2">
            <a:extLst>
              <a:ext uri="{FF2B5EF4-FFF2-40B4-BE49-F238E27FC236}">
                <a16:creationId xmlns:a16="http://schemas.microsoft.com/office/drawing/2014/main" id="{9663C58D-AE42-408B-A9D5-651C2FC36E64}"/>
              </a:ext>
            </a:extLst>
          </p:cNvPr>
          <p:cNvGrpSpPr/>
          <p:nvPr/>
        </p:nvGrpSpPr>
        <p:grpSpPr>
          <a:xfrm>
            <a:off x="1418862" y="2327016"/>
            <a:ext cx="2395361" cy="845577"/>
            <a:chOff x="186703" y="2136531"/>
            <a:chExt cx="2395361" cy="845577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22AD532B-E0AF-485C-AB99-A6C0CD0ACECE}"/>
                </a:ext>
              </a:extLst>
            </p:cNvPr>
            <p:cNvSpPr txBox="1"/>
            <p:nvPr/>
          </p:nvSpPr>
          <p:spPr>
            <a:xfrm>
              <a:off x="186703" y="2136531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B7ED6D24-FAD3-42D1-946C-6E91815A6941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4">
            <a:extLst>
              <a:ext uri="{FF2B5EF4-FFF2-40B4-BE49-F238E27FC236}">
                <a16:creationId xmlns:a16="http://schemas.microsoft.com/office/drawing/2014/main" id="{8F2D741E-DEB3-4DC2-A614-4F50CFE25FF4}"/>
              </a:ext>
            </a:extLst>
          </p:cNvPr>
          <p:cNvGrpSpPr/>
          <p:nvPr/>
        </p:nvGrpSpPr>
        <p:grpSpPr>
          <a:xfrm>
            <a:off x="7615299" y="3288020"/>
            <a:ext cx="2084225" cy="845577"/>
            <a:chOff x="5546540" y="3097535"/>
            <a:chExt cx="2084225" cy="845577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AAB0E7E3-4C83-47EA-8EBD-A2E5594E9A14}"/>
                </a:ext>
              </a:extLst>
            </p:cNvPr>
            <p:cNvSpPr txBox="1"/>
            <p:nvPr/>
          </p:nvSpPr>
          <p:spPr>
            <a:xfrm>
              <a:off x="5546540" y="3097535"/>
              <a:ext cx="20842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C5912D82-1CA8-47D0-B1CD-35EF4719524E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6">
            <a:extLst>
              <a:ext uri="{FF2B5EF4-FFF2-40B4-BE49-F238E27FC236}">
                <a16:creationId xmlns:a16="http://schemas.microsoft.com/office/drawing/2014/main" id="{9D7E2E89-19A6-472D-881B-16ACFBECDAE1}"/>
              </a:ext>
            </a:extLst>
          </p:cNvPr>
          <p:cNvGrpSpPr/>
          <p:nvPr/>
        </p:nvGrpSpPr>
        <p:grpSpPr>
          <a:xfrm>
            <a:off x="7630204" y="5093553"/>
            <a:ext cx="2084225" cy="845577"/>
            <a:chOff x="5561445" y="4903068"/>
            <a:chExt cx="2084225" cy="845577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ACCCECDA-20E5-408C-AA65-02F9B5674D16}"/>
                </a:ext>
              </a:extLst>
            </p:cNvPr>
            <p:cNvSpPr txBox="1"/>
            <p:nvPr/>
          </p:nvSpPr>
          <p:spPr>
            <a:xfrm>
              <a:off x="5561445" y="4903068"/>
              <a:ext cx="20842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ECCC82BC-E19D-494A-8D71-9A1E10BA9DB3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" name="Group 3">
            <a:extLst>
              <a:ext uri="{FF2B5EF4-FFF2-40B4-BE49-F238E27FC236}">
                <a16:creationId xmlns:a16="http://schemas.microsoft.com/office/drawing/2014/main" id="{28241834-2EE9-48F5-90D3-FF8ECA305290}"/>
              </a:ext>
            </a:extLst>
          </p:cNvPr>
          <p:cNvGrpSpPr/>
          <p:nvPr/>
        </p:nvGrpSpPr>
        <p:grpSpPr>
          <a:xfrm>
            <a:off x="1418862" y="4252699"/>
            <a:ext cx="2395361" cy="845577"/>
            <a:chOff x="232423" y="4062214"/>
            <a:chExt cx="2395361" cy="845577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FF159328-F7DE-44E0-ACBE-C0ADBBE65CE3}"/>
                </a:ext>
              </a:extLst>
            </p:cNvPr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750BDD17-6998-47C7-8F8E-62104D97E6D5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6" name="Oval 28">
            <a:extLst>
              <a:ext uri="{FF2B5EF4-FFF2-40B4-BE49-F238E27FC236}">
                <a16:creationId xmlns:a16="http://schemas.microsoft.com/office/drawing/2014/main" id="{718D357D-B344-4236-8115-7BBC816EA71C}"/>
              </a:ext>
            </a:extLst>
          </p:cNvPr>
          <p:cNvSpPr/>
          <p:nvPr/>
        </p:nvSpPr>
        <p:spPr>
          <a:xfrm>
            <a:off x="8337103" y="1872354"/>
            <a:ext cx="1008000" cy="100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47" name="Group 5">
            <a:extLst>
              <a:ext uri="{FF2B5EF4-FFF2-40B4-BE49-F238E27FC236}">
                <a16:creationId xmlns:a16="http://schemas.microsoft.com/office/drawing/2014/main" id="{4C9A2E6D-5DA9-4EDE-BDF8-DE2AE4F243A0}"/>
              </a:ext>
            </a:extLst>
          </p:cNvPr>
          <p:cNvGrpSpPr/>
          <p:nvPr/>
        </p:nvGrpSpPr>
        <p:grpSpPr>
          <a:xfrm>
            <a:off x="9425572" y="1941281"/>
            <a:ext cx="2143947" cy="876130"/>
            <a:chOff x="7308304" y="1358290"/>
            <a:chExt cx="1691680" cy="876130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5F228FFB-5D8A-4F97-992E-D57FF67B89BC}"/>
                </a:ext>
              </a:extLst>
            </p:cNvPr>
            <p:cNvSpPr txBox="1"/>
            <p:nvPr/>
          </p:nvSpPr>
          <p:spPr>
            <a:xfrm>
              <a:off x="7308304" y="1358290"/>
              <a:ext cx="16916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7B47A5E8-899F-4F40-B9ED-9CF0C084BDD3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0" name="Oval 53">
            <a:extLst>
              <a:ext uri="{FF2B5EF4-FFF2-40B4-BE49-F238E27FC236}">
                <a16:creationId xmlns:a16="http://schemas.microsoft.com/office/drawing/2014/main" id="{F82E0CB5-C9C0-4A8C-A995-01398D768215}"/>
              </a:ext>
            </a:extLst>
          </p:cNvPr>
          <p:cNvSpPr/>
          <p:nvPr/>
        </p:nvSpPr>
        <p:spPr>
          <a:xfrm>
            <a:off x="4175722" y="2519214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1" name="Oval 54">
            <a:extLst>
              <a:ext uri="{FF2B5EF4-FFF2-40B4-BE49-F238E27FC236}">
                <a16:creationId xmlns:a16="http://schemas.microsoft.com/office/drawing/2014/main" id="{08B65CD7-F84B-4369-A480-FEAB7C15416E}"/>
              </a:ext>
            </a:extLst>
          </p:cNvPr>
          <p:cNvSpPr/>
          <p:nvPr/>
        </p:nvSpPr>
        <p:spPr>
          <a:xfrm>
            <a:off x="6861190" y="3404928"/>
            <a:ext cx="609425" cy="60942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2" name="Oval 55">
            <a:extLst>
              <a:ext uri="{FF2B5EF4-FFF2-40B4-BE49-F238E27FC236}">
                <a16:creationId xmlns:a16="http://schemas.microsoft.com/office/drawing/2014/main" id="{3E0FA1B9-F008-42F1-A9F0-A19336316605}"/>
              </a:ext>
            </a:extLst>
          </p:cNvPr>
          <p:cNvSpPr/>
          <p:nvPr/>
        </p:nvSpPr>
        <p:spPr>
          <a:xfrm>
            <a:off x="4175722" y="4319622"/>
            <a:ext cx="609425" cy="60942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3" name="Oval 56">
            <a:extLst>
              <a:ext uri="{FF2B5EF4-FFF2-40B4-BE49-F238E27FC236}">
                <a16:creationId xmlns:a16="http://schemas.microsoft.com/office/drawing/2014/main" id="{7153F7CA-5EDA-4E72-B1D6-78394889F68A}"/>
              </a:ext>
            </a:extLst>
          </p:cNvPr>
          <p:cNvSpPr/>
          <p:nvPr/>
        </p:nvSpPr>
        <p:spPr>
          <a:xfrm>
            <a:off x="6861190" y="5218153"/>
            <a:ext cx="609425" cy="60942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4" name="그룹 253">
            <a:extLst>
              <a:ext uri="{FF2B5EF4-FFF2-40B4-BE49-F238E27FC236}">
                <a16:creationId xmlns:a16="http://schemas.microsoft.com/office/drawing/2014/main" id="{D73CC855-BEA0-49E1-A3B3-AF1DD9FD26BF}"/>
              </a:ext>
            </a:extLst>
          </p:cNvPr>
          <p:cNvGrpSpPr/>
          <p:nvPr/>
        </p:nvGrpSpPr>
        <p:grpSpPr>
          <a:xfrm>
            <a:off x="3938137" y="3890390"/>
            <a:ext cx="2079217" cy="1269226"/>
            <a:chOff x="4054872" y="3855554"/>
            <a:chExt cx="2079217" cy="1269226"/>
          </a:xfrm>
        </p:grpSpPr>
        <p:sp>
          <p:nvSpPr>
            <p:cNvPr id="255" name="Rectangle 44">
              <a:extLst>
                <a:ext uri="{FF2B5EF4-FFF2-40B4-BE49-F238E27FC236}">
                  <a16:creationId xmlns:a16="http://schemas.microsoft.com/office/drawing/2014/main" id="{C8329943-742F-44CD-A24C-8EDAA1F5B5A9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6" name="Block Arc 2">
              <a:extLst>
                <a:ext uri="{FF2B5EF4-FFF2-40B4-BE49-F238E27FC236}">
                  <a16:creationId xmlns:a16="http://schemas.microsoft.com/office/drawing/2014/main" id="{44393203-9C56-4F35-B7CE-1C14108C6655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7" name="Isosceles Triangle 51">
              <a:extLst>
                <a:ext uri="{FF2B5EF4-FFF2-40B4-BE49-F238E27FC236}">
                  <a16:creationId xmlns:a16="http://schemas.microsoft.com/office/drawing/2014/main" id="{16740C03-5F92-4D07-B802-56C389C0B11D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8" name="Rectangle 44">
              <a:extLst>
                <a:ext uri="{FF2B5EF4-FFF2-40B4-BE49-F238E27FC236}">
                  <a16:creationId xmlns:a16="http://schemas.microsoft.com/office/drawing/2014/main" id="{4E3C61A8-748D-4A81-959E-7EEF505BF63C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9" name="그룹 258">
            <a:extLst>
              <a:ext uri="{FF2B5EF4-FFF2-40B4-BE49-F238E27FC236}">
                <a16:creationId xmlns:a16="http://schemas.microsoft.com/office/drawing/2014/main" id="{4849509E-4A96-4ECC-A8C8-C2A3E7AEAD2A}"/>
              </a:ext>
            </a:extLst>
          </p:cNvPr>
          <p:cNvGrpSpPr/>
          <p:nvPr/>
        </p:nvGrpSpPr>
        <p:grpSpPr>
          <a:xfrm>
            <a:off x="-1" y="4788136"/>
            <a:ext cx="7706397" cy="1275800"/>
            <a:chOff x="116734" y="4753300"/>
            <a:chExt cx="7706397" cy="1275800"/>
          </a:xfrm>
        </p:grpSpPr>
        <p:sp>
          <p:nvSpPr>
            <p:cNvPr id="260" name="Block Arc 2">
              <a:extLst>
                <a:ext uri="{FF2B5EF4-FFF2-40B4-BE49-F238E27FC236}">
                  <a16:creationId xmlns:a16="http://schemas.microsoft.com/office/drawing/2014/main" id="{A6C36C77-2C9B-421C-B378-DB2928FEEEF2}"/>
                </a:ext>
              </a:extLst>
            </p:cNvPr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61" name="Rectangle 44">
              <a:extLst>
                <a:ext uri="{FF2B5EF4-FFF2-40B4-BE49-F238E27FC236}">
                  <a16:creationId xmlns:a16="http://schemas.microsoft.com/office/drawing/2014/main" id="{0DC4C2C0-BABB-4537-90E3-CB9E059D70D6}"/>
                </a:ext>
              </a:extLst>
            </p:cNvPr>
            <p:cNvSpPr/>
            <p:nvPr/>
          </p:nvSpPr>
          <p:spPr>
            <a:xfrm>
              <a:off x="116734" y="5837181"/>
              <a:ext cx="6446939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2" name="Isosceles Triangle 52">
              <a:extLst>
                <a:ext uri="{FF2B5EF4-FFF2-40B4-BE49-F238E27FC236}">
                  <a16:creationId xmlns:a16="http://schemas.microsoft.com/office/drawing/2014/main" id="{A3EFD718-CA86-4925-AD25-BD898883067A}"/>
                </a:ext>
              </a:extLst>
            </p:cNvPr>
            <p:cNvSpPr/>
            <p:nvPr/>
          </p:nvSpPr>
          <p:spPr>
            <a:xfrm rot="16200000">
              <a:off x="5652627" y="4848230"/>
              <a:ext cx="545074" cy="35521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3" name="Rectangle 44">
              <a:extLst>
                <a:ext uri="{FF2B5EF4-FFF2-40B4-BE49-F238E27FC236}">
                  <a16:creationId xmlns:a16="http://schemas.microsoft.com/office/drawing/2014/main" id="{254E6CA5-FCB8-433B-B9E4-6F1FB77A5774}"/>
                </a:ext>
              </a:extLst>
            </p:cNvPr>
            <p:cNvSpPr/>
            <p:nvPr/>
          </p:nvSpPr>
          <p:spPr>
            <a:xfrm>
              <a:off x="6102771" y="4936555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64" name="Rectangle 130">
            <a:extLst>
              <a:ext uri="{FF2B5EF4-FFF2-40B4-BE49-F238E27FC236}">
                <a16:creationId xmlns:a16="http://schemas.microsoft.com/office/drawing/2014/main" id="{3A7AE743-8D85-4846-9D27-CFB67D85883E}"/>
              </a:ext>
            </a:extLst>
          </p:cNvPr>
          <p:cNvSpPr/>
          <p:nvPr/>
        </p:nvSpPr>
        <p:spPr>
          <a:xfrm>
            <a:off x="8564735" y="2132179"/>
            <a:ext cx="552735" cy="55524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5" name="Rounded Rectangle 10">
            <a:extLst>
              <a:ext uri="{FF2B5EF4-FFF2-40B4-BE49-F238E27FC236}">
                <a16:creationId xmlns:a16="http://schemas.microsoft.com/office/drawing/2014/main" id="{1C7F4523-194A-49E4-9368-7B5F07E99039}"/>
              </a:ext>
            </a:extLst>
          </p:cNvPr>
          <p:cNvSpPr/>
          <p:nvPr/>
        </p:nvSpPr>
        <p:spPr>
          <a:xfrm>
            <a:off x="7043975" y="35540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6" name="Frame 17">
            <a:extLst>
              <a:ext uri="{FF2B5EF4-FFF2-40B4-BE49-F238E27FC236}">
                <a16:creationId xmlns:a16="http://schemas.microsoft.com/office/drawing/2014/main" id="{BD00AA2F-6471-4E4F-9FF0-DEFA20D86BAA}"/>
              </a:ext>
            </a:extLst>
          </p:cNvPr>
          <p:cNvSpPr/>
          <p:nvPr/>
        </p:nvSpPr>
        <p:spPr>
          <a:xfrm>
            <a:off x="4321217" y="2664709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7" name="Rounded Rectangle 5">
            <a:extLst>
              <a:ext uri="{FF2B5EF4-FFF2-40B4-BE49-F238E27FC236}">
                <a16:creationId xmlns:a16="http://schemas.microsoft.com/office/drawing/2014/main" id="{F94EEEC8-284D-4BD4-96C5-29407E6C967B}"/>
              </a:ext>
            </a:extLst>
          </p:cNvPr>
          <p:cNvSpPr/>
          <p:nvPr/>
        </p:nvSpPr>
        <p:spPr>
          <a:xfrm flipH="1">
            <a:off x="4280239" y="446277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" name="Oval 7">
            <a:extLst>
              <a:ext uri="{FF2B5EF4-FFF2-40B4-BE49-F238E27FC236}">
                <a16:creationId xmlns:a16="http://schemas.microsoft.com/office/drawing/2014/main" id="{805DE492-B977-43D3-85AA-05567F916680}"/>
              </a:ext>
            </a:extLst>
          </p:cNvPr>
          <p:cNvSpPr/>
          <p:nvPr/>
        </p:nvSpPr>
        <p:spPr>
          <a:xfrm>
            <a:off x="6985263" y="533094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76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2018-05-14T05:36:59Z</dcterms:modified>
</cp:coreProperties>
</file>