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4" name="Block Arc 2">
            <a:extLst>
              <a:ext uri="{FF2B5EF4-FFF2-40B4-BE49-F238E27FC236}">
                <a16:creationId xmlns:a16="http://schemas.microsoft.com/office/drawing/2014/main" id="{A76CDE2A-8CF6-435B-9261-8AF8621AA8AC}"/>
              </a:ext>
            </a:extLst>
          </p:cNvPr>
          <p:cNvSpPr/>
          <p:nvPr/>
        </p:nvSpPr>
        <p:spPr>
          <a:xfrm>
            <a:off x="979062" y="2954748"/>
            <a:ext cx="1963402" cy="1963402"/>
          </a:xfrm>
          <a:prstGeom prst="blockArc">
            <a:avLst>
              <a:gd name="adj1" fmla="val 10958405"/>
              <a:gd name="adj2" fmla="val 21484430"/>
              <a:gd name="adj3" fmla="val 157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15" name="Block Arc 4">
            <a:extLst>
              <a:ext uri="{FF2B5EF4-FFF2-40B4-BE49-F238E27FC236}">
                <a16:creationId xmlns:a16="http://schemas.microsoft.com/office/drawing/2014/main" id="{51AD6B49-9AD6-4DE2-9676-4DA4AD63BBE6}"/>
              </a:ext>
            </a:extLst>
          </p:cNvPr>
          <p:cNvSpPr/>
          <p:nvPr/>
        </p:nvSpPr>
        <p:spPr>
          <a:xfrm rot="10800000">
            <a:off x="2633132" y="2880173"/>
            <a:ext cx="1963402" cy="1963402"/>
          </a:xfrm>
          <a:prstGeom prst="blockArc">
            <a:avLst>
              <a:gd name="adj1" fmla="val 10774865"/>
              <a:gd name="adj2" fmla="val 21484430"/>
              <a:gd name="adj3" fmla="val 1577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16" name="Block Arc 5">
            <a:extLst>
              <a:ext uri="{FF2B5EF4-FFF2-40B4-BE49-F238E27FC236}">
                <a16:creationId xmlns:a16="http://schemas.microsoft.com/office/drawing/2014/main" id="{CB13BF53-9A98-4127-985F-9436960B6FD1}"/>
              </a:ext>
            </a:extLst>
          </p:cNvPr>
          <p:cNvSpPr/>
          <p:nvPr/>
        </p:nvSpPr>
        <p:spPr>
          <a:xfrm>
            <a:off x="4292952" y="2954748"/>
            <a:ext cx="1963402" cy="1963402"/>
          </a:xfrm>
          <a:prstGeom prst="blockArc">
            <a:avLst>
              <a:gd name="adj1" fmla="val 11053168"/>
              <a:gd name="adj2" fmla="val 21484430"/>
              <a:gd name="adj3" fmla="val 157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17" name="Block Arc 6">
            <a:extLst>
              <a:ext uri="{FF2B5EF4-FFF2-40B4-BE49-F238E27FC236}">
                <a16:creationId xmlns:a16="http://schemas.microsoft.com/office/drawing/2014/main" id="{5C42EC9E-63D0-4FF0-9DB9-F6D70546A8DE}"/>
              </a:ext>
            </a:extLst>
          </p:cNvPr>
          <p:cNvSpPr/>
          <p:nvPr/>
        </p:nvSpPr>
        <p:spPr>
          <a:xfrm rot="10800000">
            <a:off x="5947022" y="2880173"/>
            <a:ext cx="1963402" cy="1963402"/>
          </a:xfrm>
          <a:prstGeom prst="blockArc">
            <a:avLst>
              <a:gd name="adj1" fmla="val 10804470"/>
              <a:gd name="adj2" fmla="val 21484430"/>
              <a:gd name="adj3" fmla="val 157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18" name="Block Arc 7">
            <a:extLst>
              <a:ext uri="{FF2B5EF4-FFF2-40B4-BE49-F238E27FC236}">
                <a16:creationId xmlns:a16="http://schemas.microsoft.com/office/drawing/2014/main" id="{508DFE5E-DAEE-4A66-A2D5-CAEB1C56C837}"/>
              </a:ext>
            </a:extLst>
          </p:cNvPr>
          <p:cNvSpPr/>
          <p:nvPr/>
        </p:nvSpPr>
        <p:spPr>
          <a:xfrm>
            <a:off x="7595466" y="2954748"/>
            <a:ext cx="1963402" cy="1963402"/>
          </a:xfrm>
          <a:prstGeom prst="blockArc">
            <a:avLst>
              <a:gd name="adj1" fmla="val 11025770"/>
              <a:gd name="adj2" fmla="val 21484430"/>
              <a:gd name="adj3" fmla="val 1577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19" name="Block Arc 8">
            <a:extLst>
              <a:ext uri="{FF2B5EF4-FFF2-40B4-BE49-F238E27FC236}">
                <a16:creationId xmlns:a16="http://schemas.microsoft.com/office/drawing/2014/main" id="{F66D744C-F743-4A37-87C1-CFCBFBCA4939}"/>
              </a:ext>
            </a:extLst>
          </p:cNvPr>
          <p:cNvSpPr/>
          <p:nvPr/>
        </p:nvSpPr>
        <p:spPr>
          <a:xfrm rot="10800000">
            <a:off x="9249536" y="2880174"/>
            <a:ext cx="1963402" cy="1963402"/>
          </a:xfrm>
          <a:prstGeom prst="blockArc">
            <a:avLst>
              <a:gd name="adj1" fmla="val 10961381"/>
              <a:gd name="adj2" fmla="val 21484430"/>
              <a:gd name="adj3" fmla="val 157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F6A3FD51-8E0D-4A16-8624-C454329200FC}"/>
              </a:ext>
            </a:extLst>
          </p:cNvPr>
          <p:cNvSpPr txBox="1"/>
          <p:nvPr/>
        </p:nvSpPr>
        <p:spPr>
          <a:xfrm>
            <a:off x="1109104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C7E39136-B7C6-463B-B095-B843DA142674}"/>
              </a:ext>
            </a:extLst>
          </p:cNvPr>
          <p:cNvSpPr txBox="1"/>
          <p:nvPr/>
        </p:nvSpPr>
        <p:spPr>
          <a:xfrm>
            <a:off x="1099970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22" name="Straight Connector 12">
            <a:extLst>
              <a:ext uri="{FF2B5EF4-FFF2-40B4-BE49-F238E27FC236}">
                <a16:creationId xmlns:a16="http://schemas.microsoft.com/office/drawing/2014/main" id="{56A83FD2-FB0B-4035-B240-09CDB77EAD2E}"/>
              </a:ext>
            </a:extLst>
          </p:cNvPr>
          <p:cNvCxnSpPr/>
          <p:nvPr/>
        </p:nvCxnSpPr>
        <p:spPr>
          <a:xfrm>
            <a:off x="1945364" y="4003750"/>
            <a:ext cx="0" cy="542663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TextBox 222">
            <a:extLst>
              <a:ext uri="{FF2B5EF4-FFF2-40B4-BE49-F238E27FC236}">
                <a16:creationId xmlns:a16="http://schemas.microsoft.com/office/drawing/2014/main" id="{3CE323F9-1DEA-4441-B773-2414B5575E43}"/>
              </a:ext>
            </a:extLst>
          </p:cNvPr>
          <p:cNvSpPr txBox="1"/>
          <p:nvPr/>
        </p:nvSpPr>
        <p:spPr>
          <a:xfrm>
            <a:off x="4411418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DBF9AB6D-1BB4-413F-A589-7A6197EC4D6C}"/>
              </a:ext>
            </a:extLst>
          </p:cNvPr>
          <p:cNvSpPr txBox="1"/>
          <p:nvPr/>
        </p:nvSpPr>
        <p:spPr>
          <a:xfrm>
            <a:off x="4402284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25" name="Straight Connector 17">
            <a:extLst>
              <a:ext uri="{FF2B5EF4-FFF2-40B4-BE49-F238E27FC236}">
                <a16:creationId xmlns:a16="http://schemas.microsoft.com/office/drawing/2014/main" id="{E4AA8EB8-AD93-47F2-B0B0-33016914842A}"/>
              </a:ext>
            </a:extLst>
          </p:cNvPr>
          <p:cNvCxnSpPr/>
          <p:nvPr/>
        </p:nvCxnSpPr>
        <p:spPr>
          <a:xfrm>
            <a:off x="5247678" y="4003750"/>
            <a:ext cx="0" cy="542663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8238A4D6-F67E-4DFC-97F9-1376E73A45CF}"/>
              </a:ext>
            </a:extLst>
          </p:cNvPr>
          <p:cNvSpPr txBox="1"/>
          <p:nvPr/>
        </p:nvSpPr>
        <p:spPr>
          <a:xfrm>
            <a:off x="7713732" y="4918150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92E8BD73-9DE4-48AD-9EDE-47EFEEDEFB59}"/>
              </a:ext>
            </a:extLst>
          </p:cNvPr>
          <p:cNvSpPr txBox="1"/>
          <p:nvPr/>
        </p:nvSpPr>
        <p:spPr>
          <a:xfrm>
            <a:off x="7704598" y="467192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28" name="Straight Connector 22">
            <a:extLst>
              <a:ext uri="{FF2B5EF4-FFF2-40B4-BE49-F238E27FC236}">
                <a16:creationId xmlns:a16="http://schemas.microsoft.com/office/drawing/2014/main" id="{5C8833D7-694B-4A60-9526-06741A677BBB}"/>
              </a:ext>
            </a:extLst>
          </p:cNvPr>
          <p:cNvCxnSpPr/>
          <p:nvPr/>
        </p:nvCxnSpPr>
        <p:spPr>
          <a:xfrm>
            <a:off x="8549992" y="4003750"/>
            <a:ext cx="0" cy="542663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CD4C1CB7-B4A7-492A-A086-B25595CADB23}"/>
              </a:ext>
            </a:extLst>
          </p:cNvPr>
          <p:cNvSpPr txBox="1"/>
          <p:nvPr/>
        </p:nvSpPr>
        <p:spPr>
          <a:xfrm>
            <a:off x="2760261" y="2200953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3A5BB5A3-8453-463A-96ED-1EBE7A09D459}"/>
              </a:ext>
            </a:extLst>
          </p:cNvPr>
          <p:cNvSpPr txBox="1"/>
          <p:nvPr/>
        </p:nvSpPr>
        <p:spPr>
          <a:xfrm>
            <a:off x="2751127" y="1954732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1" name="Straight Connector 27">
            <a:extLst>
              <a:ext uri="{FF2B5EF4-FFF2-40B4-BE49-F238E27FC236}">
                <a16:creationId xmlns:a16="http://schemas.microsoft.com/office/drawing/2014/main" id="{D886901B-48A7-411A-988C-FA28DA30230D}"/>
              </a:ext>
            </a:extLst>
          </p:cNvPr>
          <p:cNvCxnSpPr/>
          <p:nvPr/>
        </p:nvCxnSpPr>
        <p:spPr>
          <a:xfrm>
            <a:off x="3596521" y="3262325"/>
            <a:ext cx="0" cy="54266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TextBox 231">
            <a:extLst>
              <a:ext uri="{FF2B5EF4-FFF2-40B4-BE49-F238E27FC236}">
                <a16:creationId xmlns:a16="http://schemas.microsoft.com/office/drawing/2014/main" id="{59B94D89-9F39-45C4-B2FF-5DE9A0AC05AA}"/>
              </a:ext>
            </a:extLst>
          </p:cNvPr>
          <p:cNvSpPr txBox="1"/>
          <p:nvPr/>
        </p:nvSpPr>
        <p:spPr>
          <a:xfrm>
            <a:off x="6062575" y="2200953"/>
            <a:ext cx="1718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5D9D8B67-3478-4C5C-ABA0-1ED166C15156}"/>
              </a:ext>
            </a:extLst>
          </p:cNvPr>
          <p:cNvSpPr txBox="1"/>
          <p:nvPr/>
        </p:nvSpPr>
        <p:spPr>
          <a:xfrm>
            <a:off x="6053441" y="1954732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4" name="Straight Connector 32">
            <a:extLst>
              <a:ext uri="{FF2B5EF4-FFF2-40B4-BE49-F238E27FC236}">
                <a16:creationId xmlns:a16="http://schemas.microsoft.com/office/drawing/2014/main" id="{7FB9043F-6EA9-4C29-8594-46C095A8076D}"/>
              </a:ext>
            </a:extLst>
          </p:cNvPr>
          <p:cNvCxnSpPr/>
          <p:nvPr/>
        </p:nvCxnSpPr>
        <p:spPr>
          <a:xfrm>
            <a:off x="6898835" y="3262325"/>
            <a:ext cx="0" cy="542663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>
            <a:extLst>
              <a:ext uri="{FF2B5EF4-FFF2-40B4-BE49-F238E27FC236}">
                <a16:creationId xmlns:a16="http://schemas.microsoft.com/office/drawing/2014/main" id="{986C4BEA-525C-4DA8-8897-0C54352B7111}"/>
              </a:ext>
            </a:extLst>
          </p:cNvPr>
          <p:cNvSpPr txBox="1"/>
          <p:nvPr/>
        </p:nvSpPr>
        <p:spPr>
          <a:xfrm>
            <a:off x="9365154" y="2129497"/>
            <a:ext cx="1767780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C63F372C-0358-4590-9C6C-7AB634068115}"/>
              </a:ext>
            </a:extLst>
          </p:cNvPr>
          <p:cNvSpPr txBox="1"/>
          <p:nvPr/>
        </p:nvSpPr>
        <p:spPr>
          <a:xfrm>
            <a:off x="9355757" y="1874854"/>
            <a:ext cx="1777177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37" name="Straight Connector 37">
            <a:extLst>
              <a:ext uri="{FF2B5EF4-FFF2-40B4-BE49-F238E27FC236}">
                <a16:creationId xmlns:a16="http://schemas.microsoft.com/office/drawing/2014/main" id="{11B1293C-55BC-4F9E-AF34-8A764613EEEE}"/>
              </a:ext>
            </a:extLst>
          </p:cNvPr>
          <p:cNvCxnSpPr/>
          <p:nvPr/>
        </p:nvCxnSpPr>
        <p:spPr>
          <a:xfrm>
            <a:off x="10225512" y="3227174"/>
            <a:ext cx="0" cy="561225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Rectangle 16">
            <a:extLst>
              <a:ext uri="{FF2B5EF4-FFF2-40B4-BE49-F238E27FC236}">
                <a16:creationId xmlns:a16="http://schemas.microsoft.com/office/drawing/2014/main" id="{171108E3-A1AA-42C5-9287-A2F04560070C}"/>
              </a:ext>
            </a:extLst>
          </p:cNvPr>
          <p:cNvSpPr/>
          <p:nvPr/>
        </p:nvSpPr>
        <p:spPr>
          <a:xfrm rot="2700000">
            <a:off x="1812404" y="34400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9" name="Rectangle 9">
            <a:extLst>
              <a:ext uri="{FF2B5EF4-FFF2-40B4-BE49-F238E27FC236}">
                <a16:creationId xmlns:a16="http://schemas.microsoft.com/office/drawing/2014/main" id="{82354CDD-80BD-45AF-9C40-6B3744AA97A3}"/>
              </a:ext>
            </a:extLst>
          </p:cNvPr>
          <p:cNvSpPr/>
          <p:nvPr/>
        </p:nvSpPr>
        <p:spPr>
          <a:xfrm>
            <a:off x="3434763" y="401587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" name="Rounded Rectangle 5">
            <a:extLst>
              <a:ext uri="{FF2B5EF4-FFF2-40B4-BE49-F238E27FC236}">
                <a16:creationId xmlns:a16="http://schemas.microsoft.com/office/drawing/2014/main" id="{B3944226-D3C3-47A2-A5EF-45C6837EA574}"/>
              </a:ext>
            </a:extLst>
          </p:cNvPr>
          <p:cNvSpPr/>
          <p:nvPr/>
        </p:nvSpPr>
        <p:spPr>
          <a:xfrm flipH="1">
            <a:off x="8367532" y="35092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1" name="Block Arc 10">
            <a:extLst>
              <a:ext uri="{FF2B5EF4-FFF2-40B4-BE49-F238E27FC236}">
                <a16:creationId xmlns:a16="http://schemas.microsoft.com/office/drawing/2014/main" id="{97B0661E-0680-40CA-ABE6-2D8FFBCC3F63}"/>
              </a:ext>
            </a:extLst>
          </p:cNvPr>
          <p:cNvSpPr/>
          <p:nvPr/>
        </p:nvSpPr>
        <p:spPr>
          <a:xfrm>
            <a:off x="6699040" y="403536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2" name="Oval 21">
            <a:extLst>
              <a:ext uri="{FF2B5EF4-FFF2-40B4-BE49-F238E27FC236}">
                <a16:creationId xmlns:a16="http://schemas.microsoft.com/office/drawing/2014/main" id="{82285CD1-1110-4AE3-B36D-5ABD69D12520}"/>
              </a:ext>
            </a:extLst>
          </p:cNvPr>
          <p:cNvSpPr>
            <a:spLocks noChangeAspect="1"/>
          </p:cNvSpPr>
          <p:nvPr/>
        </p:nvSpPr>
        <p:spPr>
          <a:xfrm>
            <a:off x="5076880" y="3444966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3" name="Rectangle 30">
            <a:extLst>
              <a:ext uri="{FF2B5EF4-FFF2-40B4-BE49-F238E27FC236}">
                <a16:creationId xmlns:a16="http://schemas.microsoft.com/office/drawing/2014/main" id="{73F135DC-77A5-41FB-9D4B-6839377C4078}"/>
              </a:ext>
            </a:extLst>
          </p:cNvPr>
          <p:cNvSpPr/>
          <p:nvPr/>
        </p:nvSpPr>
        <p:spPr>
          <a:xfrm>
            <a:off x="10090766" y="3987487"/>
            <a:ext cx="329463" cy="3285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9" name="자유형: 도형 248">
            <a:extLst>
              <a:ext uri="{FF2B5EF4-FFF2-40B4-BE49-F238E27FC236}">
                <a16:creationId xmlns:a16="http://schemas.microsoft.com/office/drawing/2014/main" id="{D5A406EF-7727-4469-A1F9-70D364825F8B}"/>
              </a:ext>
            </a:extLst>
          </p:cNvPr>
          <p:cNvSpPr/>
          <p:nvPr/>
        </p:nvSpPr>
        <p:spPr>
          <a:xfrm rot="10800000">
            <a:off x="0" y="3880805"/>
            <a:ext cx="1290686" cy="962770"/>
          </a:xfrm>
          <a:custGeom>
            <a:avLst/>
            <a:gdLst>
              <a:gd name="connsiteX0" fmla="*/ 309681 w 1290686"/>
              <a:gd name="connsiteY0" fmla="*/ 962770 h 962770"/>
              <a:gd name="connsiteX1" fmla="*/ 0 w 1290686"/>
              <a:gd name="connsiteY1" fmla="*/ 954042 h 962770"/>
              <a:gd name="connsiteX2" fmla="*/ 978642 w 1290686"/>
              <a:gd name="connsiteY2" fmla="*/ 4 h 962770"/>
              <a:gd name="connsiteX3" fmla="*/ 1172458 w 1290686"/>
              <a:gd name="connsiteY3" fmla="*/ 18614 h 962770"/>
              <a:gd name="connsiteX4" fmla="*/ 1290686 w 1290686"/>
              <a:gd name="connsiteY4" fmla="*/ 54168 h 962770"/>
              <a:gd name="connsiteX5" fmla="*/ 1290686 w 1290686"/>
              <a:gd name="connsiteY5" fmla="*/ 388553 h 962770"/>
              <a:gd name="connsiteX6" fmla="*/ 1236116 w 1290686"/>
              <a:gd name="connsiteY6" fmla="*/ 359828 h 962770"/>
              <a:gd name="connsiteX7" fmla="*/ 979483 w 1290686"/>
              <a:gd name="connsiteY7" fmla="*/ 309807 h 962770"/>
              <a:gd name="connsiteX8" fmla="*/ 309681 w 1290686"/>
              <a:gd name="connsiteY8" fmla="*/ 962770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686" h="962770">
                <a:moveTo>
                  <a:pt x="309681" y="962770"/>
                </a:move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ubicBezTo>
                  <a:pt x="1044938" y="-176"/>
                  <a:pt x="1109754" y="6230"/>
                  <a:pt x="1172458" y="18614"/>
                </a:cubicBezTo>
                <a:lnTo>
                  <a:pt x="1290686" y="54168"/>
                </a:lnTo>
                <a:lnTo>
                  <a:pt x="1290686" y="388553"/>
                </a:lnTo>
                <a:lnTo>
                  <a:pt x="1236116" y="359828"/>
                </a:lnTo>
                <a:cubicBezTo>
                  <a:pt x="1156928" y="327345"/>
                  <a:pt x="1070232" y="309561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47" name="자유형: 도형 246">
            <a:extLst>
              <a:ext uri="{FF2B5EF4-FFF2-40B4-BE49-F238E27FC236}">
                <a16:creationId xmlns:a16="http://schemas.microsoft.com/office/drawing/2014/main" id="{D7573A9C-2B7C-447B-854B-4EC9DD4398BF}"/>
              </a:ext>
            </a:extLst>
          </p:cNvPr>
          <p:cNvSpPr/>
          <p:nvPr/>
        </p:nvSpPr>
        <p:spPr>
          <a:xfrm>
            <a:off x="10901750" y="2954748"/>
            <a:ext cx="1290250" cy="962770"/>
          </a:xfrm>
          <a:custGeom>
            <a:avLst/>
            <a:gdLst>
              <a:gd name="connsiteX0" fmla="*/ 978642 w 1290250"/>
              <a:gd name="connsiteY0" fmla="*/ 4 h 962770"/>
              <a:gd name="connsiteX1" fmla="*/ 1172458 w 1290250"/>
              <a:gd name="connsiteY1" fmla="*/ 18613 h 962770"/>
              <a:gd name="connsiteX2" fmla="*/ 1290250 w 1290250"/>
              <a:gd name="connsiteY2" fmla="*/ 54037 h 962770"/>
              <a:gd name="connsiteX3" fmla="*/ 1290250 w 1290250"/>
              <a:gd name="connsiteY3" fmla="*/ 388323 h 962770"/>
              <a:gd name="connsiteX4" fmla="*/ 1236116 w 1290250"/>
              <a:gd name="connsiteY4" fmla="*/ 359828 h 962770"/>
              <a:gd name="connsiteX5" fmla="*/ 979483 w 1290250"/>
              <a:gd name="connsiteY5" fmla="*/ 309807 h 962770"/>
              <a:gd name="connsiteX6" fmla="*/ 309681 w 1290250"/>
              <a:gd name="connsiteY6" fmla="*/ 962770 h 962770"/>
              <a:gd name="connsiteX7" fmla="*/ 0 w 1290250"/>
              <a:gd name="connsiteY7" fmla="*/ 954042 h 962770"/>
              <a:gd name="connsiteX8" fmla="*/ 978642 w 1290250"/>
              <a:gd name="connsiteY8" fmla="*/ 4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250" h="962770">
                <a:moveTo>
                  <a:pt x="978642" y="4"/>
                </a:moveTo>
                <a:cubicBezTo>
                  <a:pt x="1044938" y="-176"/>
                  <a:pt x="1109754" y="6230"/>
                  <a:pt x="1172458" y="18613"/>
                </a:cubicBezTo>
                <a:lnTo>
                  <a:pt x="1290250" y="54037"/>
                </a:lnTo>
                <a:lnTo>
                  <a:pt x="1290250" y="388323"/>
                </a:lnTo>
                <a:lnTo>
                  <a:pt x="1236116" y="359828"/>
                </a:lnTo>
                <a:cubicBezTo>
                  <a:pt x="1156928" y="327345"/>
                  <a:pt x="1070232" y="309560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2022-10-27T05:02:44Z</dcterms:modified>
</cp:coreProperties>
</file>