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78" name="그룹 977">
            <a:extLst>
              <a:ext uri="{FF2B5EF4-FFF2-40B4-BE49-F238E27FC236}">
                <a16:creationId xmlns:a16="http://schemas.microsoft.com/office/drawing/2014/main" id="{0923ACFC-E460-41E1-A620-A6AB9D6953AA}"/>
              </a:ext>
            </a:extLst>
          </p:cNvPr>
          <p:cNvGrpSpPr/>
          <p:nvPr/>
        </p:nvGrpSpPr>
        <p:grpSpPr>
          <a:xfrm>
            <a:off x="2386148" y="2696592"/>
            <a:ext cx="7402286" cy="2630800"/>
            <a:chOff x="1866900" y="2474118"/>
            <a:chExt cx="8458200" cy="3006076"/>
          </a:xfrm>
        </p:grpSpPr>
        <p:sp>
          <p:nvSpPr>
            <p:cNvPr id="942" name="Rectangle 7">
              <a:extLst>
                <a:ext uri="{FF2B5EF4-FFF2-40B4-BE49-F238E27FC236}">
                  <a16:creationId xmlns:a16="http://schemas.microsoft.com/office/drawing/2014/main" id="{8DFB15CD-8472-4B0B-8FED-CCD07156DD49}"/>
                </a:ext>
              </a:extLst>
            </p:cNvPr>
            <p:cNvSpPr/>
            <p:nvPr/>
          </p:nvSpPr>
          <p:spPr>
            <a:xfrm>
              <a:off x="2636512" y="3248165"/>
              <a:ext cx="278657" cy="27865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3" name="Freeform: Shape 4">
              <a:extLst>
                <a:ext uri="{FF2B5EF4-FFF2-40B4-BE49-F238E27FC236}">
                  <a16:creationId xmlns:a16="http://schemas.microsoft.com/office/drawing/2014/main" id="{091C2DB8-4652-45AA-995B-46B7963C5A24}"/>
                </a:ext>
              </a:extLst>
            </p:cNvPr>
            <p:cNvSpPr/>
            <p:nvPr/>
          </p:nvSpPr>
          <p:spPr>
            <a:xfrm>
              <a:off x="2069052" y="2684633"/>
              <a:ext cx="1413578" cy="1405721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4" name="Rectangle 9">
              <a:extLst>
                <a:ext uri="{FF2B5EF4-FFF2-40B4-BE49-F238E27FC236}">
                  <a16:creationId xmlns:a16="http://schemas.microsoft.com/office/drawing/2014/main" id="{D617285F-9A74-463D-925A-C371B076F6DD}"/>
                </a:ext>
              </a:extLst>
            </p:cNvPr>
            <p:cNvSpPr/>
            <p:nvPr/>
          </p:nvSpPr>
          <p:spPr>
            <a:xfrm>
              <a:off x="3958766" y="4433389"/>
              <a:ext cx="285080" cy="266860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5" name="Freeform: Shape 5">
              <a:extLst>
                <a:ext uri="{FF2B5EF4-FFF2-40B4-BE49-F238E27FC236}">
                  <a16:creationId xmlns:a16="http://schemas.microsoft.com/office/drawing/2014/main" id="{45E1C9DE-2C52-4C4F-8E02-9FF3D05A029B}"/>
                </a:ext>
              </a:extLst>
            </p:cNvPr>
            <p:cNvSpPr/>
            <p:nvPr/>
          </p:nvSpPr>
          <p:spPr>
            <a:xfrm>
              <a:off x="3394517" y="3863958"/>
              <a:ext cx="1413578" cy="1405721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6" name="Rounded Rectangle 32">
              <a:extLst>
                <a:ext uri="{FF2B5EF4-FFF2-40B4-BE49-F238E27FC236}">
                  <a16:creationId xmlns:a16="http://schemas.microsoft.com/office/drawing/2014/main" id="{59D7AD97-D8DA-49BA-909E-FE5D4112885D}"/>
                </a:ext>
              </a:extLst>
            </p:cNvPr>
            <p:cNvSpPr/>
            <p:nvPr/>
          </p:nvSpPr>
          <p:spPr>
            <a:xfrm>
              <a:off x="7956873" y="3207297"/>
              <a:ext cx="279173" cy="27917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7" name="Freeform: Shape 6">
              <a:extLst>
                <a:ext uri="{FF2B5EF4-FFF2-40B4-BE49-F238E27FC236}">
                  <a16:creationId xmlns:a16="http://schemas.microsoft.com/office/drawing/2014/main" id="{7B3DFAC0-7BD0-43FB-A89A-875CEB385393}"/>
                </a:ext>
              </a:extLst>
            </p:cNvPr>
            <p:cNvSpPr/>
            <p:nvPr/>
          </p:nvSpPr>
          <p:spPr>
            <a:xfrm>
              <a:off x="7389671" y="2644023"/>
              <a:ext cx="1413578" cy="1405721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8" name="Frame 17">
              <a:extLst>
                <a:ext uri="{FF2B5EF4-FFF2-40B4-BE49-F238E27FC236}">
                  <a16:creationId xmlns:a16="http://schemas.microsoft.com/office/drawing/2014/main" id="{1BDC01D4-76DC-4437-8A9F-246FD3938584}"/>
                </a:ext>
              </a:extLst>
            </p:cNvPr>
            <p:cNvSpPr/>
            <p:nvPr/>
          </p:nvSpPr>
          <p:spPr>
            <a:xfrm>
              <a:off x="6606377" y="4462246"/>
              <a:ext cx="300276" cy="30027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49" name="Freeform: Shape 7">
              <a:extLst>
                <a:ext uri="{FF2B5EF4-FFF2-40B4-BE49-F238E27FC236}">
                  <a16:creationId xmlns:a16="http://schemas.microsoft.com/office/drawing/2014/main" id="{5CDE2A00-2513-4D15-B800-BC9B35794DC1}"/>
                </a:ext>
              </a:extLst>
            </p:cNvPr>
            <p:cNvSpPr/>
            <p:nvPr/>
          </p:nvSpPr>
          <p:spPr>
            <a:xfrm>
              <a:off x="6049726" y="3863958"/>
              <a:ext cx="1413578" cy="1405721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4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0" name="Freeform: Shape 28">
              <a:extLst>
                <a:ext uri="{FF2B5EF4-FFF2-40B4-BE49-F238E27FC236}">
                  <a16:creationId xmlns:a16="http://schemas.microsoft.com/office/drawing/2014/main" id="{F30FF95C-7FFE-48E8-B547-6C64B1E645B0}"/>
                </a:ext>
              </a:extLst>
            </p:cNvPr>
            <p:cNvSpPr/>
            <p:nvPr/>
          </p:nvSpPr>
          <p:spPr>
            <a:xfrm>
              <a:off x="4722122" y="2660394"/>
              <a:ext cx="1413578" cy="1405721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5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1" name="Round Same Side Corner Rectangle 11">
              <a:extLst>
                <a:ext uri="{FF2B5EF4-FFF2-40B4-BE49-F238E27FC236}">
                  <a16:creationId xmlns:a16="http://schemas.microsoft.com/office/drawing/2014/main" id="{EF2FE879-13BE-4F1E-A155-D10C31522DA0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263046" y="3222384"/>
              <a:ext cx="331729" cy="281739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2" name="Block Arc 41">
              <a:extLst>
                <a:ext uri="{FF2B5EF4-FFF2-40B4-BE49-F238E27FC236}">
                  <a16:creationId xmlns:a16="http://schemas.microsoft.com/office/drawing/2014/main" id="{C82A6B4F-3921-4792-9565-B1B0EF2381BD}"/>
                </a:ext>
              </a:extLst>
            </p:cNvPr>
            <p:cNvSpPr/>
            <p:nvPr/>
          </p:nvSpPr>
          <p:spPr>
            <a:xfrm>
              <a:off x="1866900" y="2474118"/>
              <a:ext cx="1826751" cy="1826750"/>
            </a:xfrm>
            <a:prstGeom prst="blockArc">
              <a:avLst>
                <a:gd name="adj1" fmla="val 8325103"/>
                <a:gd name="adj2" fmla="val 2496122"/>
                <a:gd name="adj3" fmla="val 333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53" name="Block Arc 52">
              <a:extLst>
                <a:ext uri="{FF2B5EF4-FFF2-40B4-BE49-F238E27FC236}">
                  <a16:creationId xmlns:a16="http://schemas.microsoft.com/office/drawing/2014/main" id="{094E77C0-0D63-4FC9-B836-521D16089815}"/>
                </a:ext>
              </a:extLst>
            </p:cNvPr>
            <p:cNvSpPr/>
            <p:nvPr/>
          </p:nvSpPr>
          <p:spPr>
            <a:xfrm rot="10800000">
              <a:off x="3187931" y="3637587"/>
              <a:ext cx="1826751" cy="1826750"/>
            </a:xfrm>
            <a:prstGeom prst="blockArc">
              <a:avLst>
                <a:gd name="adj1" fmla="val 8325103"/>
                <a:gd name="adj2" fmla="val 2496122"/>
                <a:gd name="adj3" fmla="val 333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54" name="Block Arc 53">
              <a:extLst>
                <a:ext uri="{FF2B5EF4-FFF2-40B4-BE49-F238E27FC236}">
                  <a16:creationId xmlns:a16="http://schemas.microsoft.com/office/drawing/2014/main" id="{C3CE98D7-7BF9-46B8-A180-3A195195C600}"/>
                </a:ext>
              </a:extLst>
            </p:cNvPr>
            <p:cNvSpPr/>
            <p:nvPr/>
          </p:nvSpPr>
          <p:spPr>
            <a:xfrm>
              <a:off x="4522109" y="2482047"/>
              <a:ext cx="1826751" cy="1826750"/>
            </a:xfrm>
            <a:prstGeom prst="blockArc">
              <a:avLst>
                <a:gd name="adj1" fmla="val 8325103"/>
                <a:gd name="adj2" fmla="val 2496122"/>
                <a:gd name="adj3" fmla="val 333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55" name="Block Arc 54">
              <a:extLst>
                <a:ext uri="{FF2B5EF4-FFF2-40B4-BE49-F238E27FC236}">
                  <a16:creationId xmlns:a16="http://schemas.microsoft.com/office/drawing/2014/main" id="{38BB8DF4-0BB6-41AF-9C74-0D5FBBB0234B}"/>
                </a:ext>
              </a:extLst>
            </p:cNvPr>
            <p:cNvSpPr/>
            <p:nvPr/>
          </p:nvSpPr>
          <p:spPr>
            <a:xfrm rot="10800000">
              <a:off x="5843140" y="3645515"/>
              <a:ext cx="1826751" cy="1826750"/>
            </a:xfrm>
            <a:prstGeom prst="blockArc">
              <a:avLst>
                <a:gd name="adj1" fmla="val 8325103"/>
                <a:gd name="adj2" fmla="val 2496122"/>
                <a:gd name="adj3" fmla="val 333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56" name="Block Arc 55">
              <a:extLst>
                <a:ext uri="{FF2B5EF4-FFF2-40B4-BE49-F238E27FC236}">
                  <a16:creationId xmlns:a16="http://schemas.microsoft.com/office/drawing/2014/main" id="{DDFA1A47-63DD-49FD-A2F2-A49581A76C17}"/>
                </a:ext>
              </a:extLst>
            </p:cNvPr>
            <p:cNvSpPr/>
            <p:nvPr/>
          </p:nvSpPr>
          <p:spPr>
            <a:xfrm>
              <a:off x="7177318" y="2489975"/>
              <a:ext cx="1826751" cy="1826750"/>
            </a:xfrm>
            <a:prstGeom prst="blockArc">
              <a:avLst>
                <a:gd name="adj1" fmla="val 8325103"/>
                <a:gd name="adj2" fmla="val 2496122"/>
                <a:gd name="adj3" fmla="val 333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57" name="Block Arc 56">
              <a:extLst>
                <a:ext uri="{FF2B5EF4-FFF2-40B4-BE49-F238E27FC236}">
                  <a16:creationId xmlns:a16="http://schemas.microsoft.com/office/drawing/2014/main" id="{CAE1B491-8C77-4AC1-9278-5374081A4806}"/>
                </a:ext>
              </a:extLst>
            </p:cNvPr>
            <p:cNvSpPr/>
            <p:nvPr/>
          </p:nvSpPr>
          <p:spPr>
            <a:xfrm rot="10800000">
              <a:off x="8498349" y="3653444"/>
              <a:ext cx="1826751" cy="1826750"/>
            </a:xfrm>
            <a:prstGeom prst="blockArc">
              <a:avLst>
                <a:gd name="adj1" fmla="val 8325103"/>
                <a:gd name="adj2" fmla="val 2496122"/>
                <a:gd name="adj3" fmla="val 333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58" name="Freeform: Shape 58">
              <a:extLst>
                <a:ext uri="{FF2B5EF4-FFF2-40B4-BE49-F238E27FC236}">
                  <a16:creationId xmlns:a16="http://schemas.microsoft.com/office/drawing/2014/main" id="{C9978769-8077-4771-BBE5-BD04D29FB2C9}"/>
                </a:ext>
              </a:extLst>
            </p:cNvPr>
            <p:cNvSpPr/>
            <p:nvPr/>
          </p:nvSpPr>
          <p:spPr>
            <a:xfrm>
              <a:off x="8718084" y="3863958"/>
              <a:ext cx="1413578" cy="1405721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6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9" name="Oval 21">
              <a:extLst>
                <a:ext uri="{FF2B5EF4-FFF2-40B4-BE49-F238E27FC236}">
                  <a16:creationId xmlns:a16="http://schemas.microsoft.com/office/drawing/2014/main" id="{9B56659F-BB23-48CE-8AC9-1FD890C48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49495" y="4408836"/>
              <a:ext cx="350756" cy="35368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60" name="Group 70">
            <a:extLst>
              <a:ext uri="{FF2B5EF4-FFF2-40B4-BE49-F238E27FC236}">
                <a16:creationId xmlns:a16="http://schemas.microsoft.com/office/drawing/2014/main" id="{9FA4931A-5C86-4C3C-A9C9-7BA42DB7ACD5}"/>
              </a:ext>
            </a:extLst>
          </p:cNvPr>
          <p:cNvGrpSpPr/>
          <p:nvPr/>
        </p:nvGrpSpPr>
        <p:grpSpPr>
          <a:xfrm>
            <a:off x="999490" y="1719822"/>
            <a:ext cx="2437898" cy="876790"/>
            <a:chOff x="3131840" y="2220253"/>
            <a:chExt cx="3096344" cy="876790"/>
          </a:xfrm>
        </p:grpSpPr>
        <p:sp>
          <p:nvSpPr>
            <p:cNvPr id="961" name="TextBox 960">
              <a:extLst>
                <a:ext uri="{FF2B5EF4-FFF2-40B4-BE49-F238E27FC236}">
                  <a16:creationId xmlns:a16="http://schemas.microsoft.com/office/drawing/2014/main" id="{AA65DE5E-8BDF-4E2C-9FF9-D58FA67896A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6F2F5839-3BC1-4A03-A334-CF7EAE7AACD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3" name="Group 73">
            <a:extLst>
              <a:ext uri="{FF2B5EF4-FFF2-40B4-BE49-F238E27FC236}">
                <a16:creationId xmlns:a16="http://schemas.microsoft.com/office/drawing/2014/main" id="{45E98A0C-6408-4B8D-93D0-E75C5BAD45DC}"/>
              </a:ext>
            </a:extLst>
          </p:cNvPr>
          <p:cNvGrpSpPr/>
          <p:nvPr/>
        </p:nvGrpSpPr>
        <p:grpSpPr>
          <a:xfrm>
            <a:off x="2565323" y="5423640"/>
            <a:ext cx="2437898" cy="876790"/>
            <a:chOff x="3131840" y="2220253"/>
            <a:chExt cx="3096344" cy="876790"/>
          </a:xfrm>
        </p:grpSpPr>
        <p:sp>
          <p:nvSpPr>
            <p:cNvPr id="964" name="TextBox 963">
              <a:extLst>
                <a:ext uri="{FF2B5EF4-FFF2-40B4-BE49-F238E27FC236}">
                  <a16:creationId xmlns:a16="http://schemas.microsoft.com/office/drawing/2014/main" id="{4FD92322-FE27-452E-8CD9-36AF6914BD1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5" name="TextBox 964">
              <a:extLst>
                <a:ext uri="{FF2B5EF4-FFF2-40B4-BE49-F238E27FC236}">
                  <a16:creationId xmlns:a16="http://schemas.microsoft.com/office/drawing/2014/main" id="{E91E259A-DE0B-44BB-8B37-9C3119D53A0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6" name="Group 76">
            <a:extLst>
              <a:ext uri="{FF2B5EF4-FFF2-40B4-BE49-F238E27FC236}">
                <a16:creationId xmlns:a16="http://schemas.microsoft.com/office/drawing/2014/main" id="{CEB9B341-141F-4C75-81C6-7FCC37C9B7BC}"/>
              </a:ext>
            </a:extLst>
          </p:cNvPr>
          <p:cNvGrpSpPr/>
          <p:nvPr/>
        </p:nvGrpSpPr>
        <p:grpSpPr>
          <a:xfrm>
            <a:off x="4131156" y="1719822"/>
            <a:ext cx="2437898" cy="876790"/>
            <a:chOff x="3131840" y="2220253"/>
            <a:chExt cx="3096344" cy="876790"/>
          </a:xfrm>
        </p:grpSpPr>
        <p:sp>
          <p:nvSpPr>
            <p:cNvPr id="967" name="TextBox 966">
              <a:extLst>
                <a:ext uri="{FF2B5EF4-FFF2-40B4-BE49-F238E27FC236}">
                  <a16:creationId xmlns:a16="http://schemas.microsoft.com/office/drawing/2014/main" id="{80302D53-63CD-43AB-AC86-8957049010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AECC8DD3-EEA9-438E-A18C-96442378F58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9" name="Group 79">
            <a:extLst>
              <a:ext uri="{FF2B5EF4-FFF2-40B4-BE49-F238E27FC236}">
                <a16:creationId xmlns:a16="http://schemas.microsoft.com/office/drawing/2014/main" id="{A6970636-69FB-47A7-812D-17FD6BA510B4}"/>
              </a:ext>
            </a:extLst>
          </p:cNvPr>
          <p:cNvGrpSpPr/>
          <p:nvPr/>
        </p:nvGrpSpPr>
        <p:grpSpPr>
          <a:xfrm>
            <a:off x="5696989" y="5423640"/>
            <a:ext cx="2437898" cy="876790"/>
            <a:chOff x="3131840" y="2220253"/>
            <a:chExt cx="3096344" cy="876790"/>
          </a:xfrm>
        </p:grpSpPr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C6F457AF-8478-4F18-9555-3C3E4541F32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" name="TextBox 970">
              <a:extLst>
                <a:ext uri="{FF2B5EF4-FFF2-40B4-BE49-F238E27FC236}">
                  <a16:creationId xmlns:a16="http://schemas.microsoft.com/office/drawing/2014/main" id="{4B8715DD-C07E-42BE-A4B9-A2B0FA075EF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2" name="Group 82">
            <a:extLst>
              <a:ext uri="{FF2B5EF4-FFF2-40B4-BE49-F238E27FC236}">
                <a16:creationId xmlns:a16="http://schemas.microsoft.com/office/drawing/2014/main" id="{A61B0688-19BA-4529-921F-A0267A8AAB56}"/>
              </a:ext>
            </a:extLst>
          </p:cNvPr>
          <p:cNvGrpSpPr/>
          <p:nvPr/>
        </p:nvGrpSpPr>
        <p:grpSpPr>
          <a:xfrm>
            <a:off x="7262822" y="1719822"/>
            <a:ext cx="2437898" cy="876790"/>
            <a:chOff x="3131840" y="2220253"/>
            <a:chExt cx="3096344" cy="876790"/>
          </a:xfrm>
        </p:grpSpPr>
        <p:sp>
          <p:nvSpPr>
            <p:cNvPr id="973" name="TextBox 972">
              <a:extLst>
                <a:ext uri="{FF2B5EF4-FFF2-40B4-BE49-F238E27FC236}">
                  <a16:creationId xmlns:a16="http://schemas.microsoft.com/office/drawing/2014/main" id="{6DD43662-2E90-4B9F-9CF4-1395BD6E5BA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878F214E-8674-46D4-ABA8-C0A4F50F4EE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5" name="Group 85">
            <a:extLst>
              <a:ext uri="{FF2B5EF4-FFF2-40B4-BE49-F238E27FC236}">
                <a16:creationId xmlns:a16="http://schemas.microsoft.com/office/drawing/2014/main" id="{7B8E2069-A6E6-430E-A188-D29D8EB77DF0}"/>
              </a:ext>
            </a:extLst>
          </p:cNvPr>
          <p:cNvGrpSpPr/>
          <p:nvPr/>
        </p:nvGrpSpPr>
        <p:grpSpPr>
          <a:xfrm>
            <a:off x="8828653" y="5423640"/>
            <a:ext cx="2437898" cy="876790"/>
            <a:chOff x="3131840" y="2220253"/>
            <a:chExt cx="3096344" cy="876790"/>
          </a:xfrm>
        </p:grpSpPr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E234539F-5B9B-4B44-A238-1E44F43EDEC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951C1C11-7840-4E23-A38F-56ED94B9444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2022-10-27T05:49:33Z</dcterms:modified>
</cp:coreProperties>
</file>