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08" name="Rectangle 7">
            <a:extLst>
              <a:ext uri="{FF2B5EF4-FFF2-40B4-BE49-F238E27FC236}">
                <a16:creationId xmlns:a16="http://schemas.microsoft.com/office/drawing/2014/main" id="{238F4E2C-902F-407A-8414-F45D213418D8}"/>
              </a:ext>
            </a:extLst>
          </p:cNvPr>
          <p:cNvSpPr/>
          <p:nvPr/>
        </p:nvSpPr>
        <p:spPr>
          <a:xfrm>
            <a:off x="1782750" y="3873183"/>
            <a:ext cx="267524" cy="26752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9" name="Freeform: Shape 3408">
            <a:extLst>
              <a:ext uri="{FF2B5EF4-FFF2-40B4-BE49-F238E27FC236}">
                <a16:creationId xmlns:a16="http://schemas.microsoft.com/office/drawing/2014/main" id="{78044653-EF2B-4CDD-B9F2-5A1C03A6E1EC}"/>
              </a:ext>
            </a:extLst>
          </p:cNvPr>
          <p:cNvSpPr/>
          <p:nvPr/>
        </p:nvSpPr>
        <p:spPr>
          <a:xfrm>
            <a:off x="1237961" y="3332164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10" name="Rectangle 9">
            <a:extLst>
              <a:ext uri="{FF2B5EF4-FFF2-40B4-BE49-F238E27FC236}">
                <a16:creationId xmlns:a16="http://schemas.microsoft.com/office/drawing/2014/main" id="{9A227AC1-F69B-4FCE-B7A1-25299001A128}"/>
              </a:ext>
            </a:extLst>
          </p:cNvPr>
          <p:cNvSpPr/>
          <p:nvPr/>
        </p:nvSpPr>
        <p:spPr>
          <a:xfrm>
            <a:off x="3878904" y="3878846"/>
            <a:ext cx="273691" cy="25619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1" name="Freeform: Shape 3410">
            <a:extLst>
              <a:ext uri="{FF2B5EF4-FFF2-40B4-BE49-F238E27FC236}">
                <a16:creationId xmlns:a16="http://schemas.microsoft.com/office/drawing/2014/main" id="{2467747D-3E51-472A-9F40-A8CA5EFF07FF}"/>
              </a:ext>
            </a:extLst>
          </p:cNvPr>
          <p:cNvSpPr/>
          <p:nvPr/>
        </p:nvSpPr>
        <p:spPr>
          <a:xfrm>
            <a:off x="3337198" y="3332164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12" name="Rounded Rectangle 32">
            <a:extLst>
              <a:ext uri="{FF2B5EF4-FFF2-40B4-BE49-F238E27FC236}">
                <a16:creationId xmlns:a16="http://schemas.microsoft.com/office/drawing/2014/main" id="{6DAE5AFE-4C55-476B-BDD1-CB4BFBE55B6E}"/>
              </a:ext>
            </a:extLst>
          </p:cNvPr>
          <p:cNvSpPr/>
          <p:nvPr/>
        </p:nvSpPr>
        <p:spPr>
          <a:xfrm>
            <a:off x="5980976" y="3872935"/>
            <a:ext cx="268020" cy="2680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13" name="Freeform: Shape 3412">
            <a:extLst>
              <a:ext uri="{FF2B5EF4-FFF2-40B4-BE49-F238E27FC236}">
                <a16:creationId xmlns:a16="http://schemas.microsoft.com/office/drawing/2014/main" id="{B99BF752-3BF8-4FCE-A8DB-B42F817117F3}"/>
              </a:ext>
            </a:extLst>
          </p:cNvPr>
          <p:cNvSpPr/>
          <p:nvPr/>
        </p:nvSpPr>
        <p:spPr>
          <a:xfrm>
            <a:off x="5436435" y="3332164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3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14" name="Frame 17">
            <a:extLst>
              <a:ext uri="{FF2B5EF4-FFF2-40B4-BE49-F238E27FC236}">
                <a16:creationId xmlns:a16="http://schemas.microsoft.com/office/drawing/2014/main" id="{8AB0CF74-FF9F-4D85-B46A-3CDF75041885}"/>
              </a:ext>
            </a:extLst>
          </p:cNvPr>
          <p:cNvSpPr/>
          <p:nvPr/>
        </p:nvSpPr>
        <p:spPr>
          <a:xfrm>
            <a:off x="8070084" y="3862806"/>
            <a:ext cx="288279" cy="2882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15" name="Freeform: Shape 3414">
            <a:extLst>
              <a:ext uri="{FF2B5EF4-FFF2-40B4-BE49-F238E27FC236}">
                <a16:creationId xmlns:a16="http://schemas.microsoft.com/office/drawing/2014/main" id="{E09C0D09-0D95-4E1C-BB87-336DC270F3B0}"/>
              </a:ext>
            </a:extLst>
          </p:cNvPr>
          <p:cNvSpPr/>
          <p:nvPr/>
        </p:nvSpPr>
        <p:spPr>
          <a:xfrm>
            <a:off x="7535672" y="3332164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16" name="Freeform: Shape 3415">
            <a:extLst>
              <a:ext uri="{FF2B5EF4-FFF2-40B4-BE49-F238E27FC236}">
                <a16:creationId xmlns:a16="http://schemas.microsoft.com/office/drawing/2014/main" id="{E2D77872-2F73-4A67-8660-2A3A8E76CA01}"/>
              </a:ext>
            </a:extLst>
          </p:cNvPr>
          <p:cNvSpPr/>
          <p:nvPr/>
        </p:nvSpPr>
        <p:spPr>
          <a:xfrm>
            <a:off x="9634908" y="3332164"/>
            <a:ext cx="1357103" cy="1349563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5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17" name="Round Same Side Corner Rectangle 11">
            <a:extLst>
              <a:ext uri="{FF2B5EF4-FFF2-40B4-BE49-F238E27FC236}">
                <a16:creationId xmlns:a16="http://schemas.microsoft.com/office/drawing/2014/main" id="{E5E302AF-72FE-4046-B3B5-1197AEDCC2E1}"/>
              </a:ext>
            </a:extLst>
          </p:cNvPr>
          <p:cNvSpPr>
            <a:spLocks noChangeAspect="1"/>
          </p:cNvSpPr>
          <p:nvPr/>
        </p:nvSpPr>
        <p:spPr>
          <a:xfrm rot="9900000">
            <a:off x="10154221" y="3871703"/>
            <a:ext cx="318476" cy="27048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18" name="Group 3417">
            <a:extLst>
              <a:ext uri="{FF2B5EF4-FFF2-40B4-BE49-F238E27FC236}">
                <a16:creationId xmlns:a16="http://schemas.microsoft.com/office/drawing/2014/main" id="{AE5B704A-B283-4999-B2B1-D68631555775}"/>
              </a:ext>
            </a:extLst>
          </p:cNvPr>
          <p:cNvGrpSpPr/>
          <p:nvPr/>
        </p:nvGrpSpPr>
        <p:grpSpPr>
          <a:xfrm>
            <a:off x="800225" y="2888928"/>
            <a:ext cx="10610514" cy="2236035"/>
            <a:chOff x="819275" y="2853760"/>
            <a:chExt cx="10610514" cy="2236035"/>
          </a:xfrm>
        </p:grpSpPr>
        <p:sp>
          <p:nvSpPr>
            <p:cNvPr id="3419" name="Block Arc 3418">
              <a:extLst>
                <a:ext uri="{FF2B5EF4-FFF2-40B4-BE49-F238E27FC236}">
                  <a16:creationId xmlns:a16="http://schemas.microsoft.com/office/drawing/2014/main" id="{86F91654-42A7-4412-B0A9-D244457A84DB}"/>
                </a:ext>
              </a:extLst>
            </p:cNvPr>
            <p:cNvSpPr/>
            <p:nvPr/>
          </p:nvSpPr>
          <p:spPr>
            <a:xfrm>
              <a:off x="819275" y="2853760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20" name="Block Arc 3419">
              <a:extLst>
                <a:ext uri="{FF2B5EF4-FFF2-40B4-BE49-F238E27FC236}">
                  <a16:creationId xmlns:a16="http://schemas.microsoft.com/office/drawing/2014/main" id="{8942E6D8-845B-4AB4-A6D2-5BD95EE37D78}"/>
                </a:ext>
              </a:extLst>
            </p:cNvPr>
            <p:cNvSpPr/>
            <p:nvPr/>
          </p:nvSpPr>
          <p:spPr>
            <a:xfrm rot="10800000">
              <a:off x="2923263" y="2872767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21" name="Block Arc 3420">
              <a:extLst>
                <a:ext uri="{FF2B5EF4-FFF2-40B4-BE49-F238E27FC236}">
                  <a16:creationId xmlns:a16="http://schemas.microsoft.com/office/drawing/2014/main" id="{6611E8E0-EBE7-44FE-A012-5F3A2051BA9C}"/>
                </a:ext>
              </a:extLst>
            </p:cNvPr>
            <p:cNvSpPr/>
            <p:nvPr/>
          </p:nvSpPr>
          <p:spPr>
            <a:xfrm>
              <a:off x="5027252" y="2853760"/>
              <a:ext cx="2194560" cy="2194560"/>
            </a:xfrm>
            <a:prstGeom prst="blockArc">
              <a:avLst>
                <a:gd name="adj1" fmla="val 10739800"/>
                <a:gd name="adj2" fmla="val 44603"/>
                <a:gd name="adj3" fmla="val 38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22" name="Block Arc 3421">
              <a:extLst>
                <a:ext uri="{FF2B5EF4-FFF2-40B4-BE49-F238E27FC236}">
                  <a16:creationId xmlns:a16="http://schemas.microsoft.com/office/drawing/2014/main" id="{F4576255-19C0-4DEE-9219-C448334B1F9E}"/>
                </a:ext>
              </a:extLst>
            </p:cNvPr>
            <p:cNvSpPr/>
            <p:nvPr/>
          </p:nvSpPr>
          <p:spPr>
            <a:xfrm rot="10800000">
              <a:off x="7131240" y="2872767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23" name="Block Arc 3422">
              <a:extLst>
                <a:ext uri="{FF2B5EF4-FFF2-40B4-BE49-F238E27FC236}">
                  <a16:creationId xmlns:a16="http://schemas.microsoft.com/office/drawing/2014/main" id="{4F609A7D-C9F9-4A3B-8363-5684323F88B1}"/>
                </a:ext>
              </a:extLst>
            </p:cNvPr>
            <p:cNvSpPr/>
            <p:nvPr/>
          </p:nvSpPr>
          <p:spPr>
            <a:xfrm>
              <a:off x="9235229" y="2895235"/>
              <a:ext cx="2194560" cy="2194560"/>
            </a:xfrm>
            <a:prstGeom prst="blockArc">
              <a:avLst>
                <a:gd name="adj1" fmla="val 10800000"/>
                <a:gd name="adj2" fmla="val 44603"/>
                <a:gd name="adj3" fmla="val 381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24" name="Group 3423">
            <a:extLst>
              <a:ext uri="{FF2B5EF4-FFF2-40B4-BE49-F238E27FC236}">
                <a16:creationId xmlns:a16="http://schemas.microsoft.com/office/drawing/2014/main" id="{59266069-59FE-4CA3-819B-F35BB26F4739}"/>
              </a:ext>
            </a:extLst>
          </p:cNvPr>
          <p:cNvGrpSpPr/>
          <p:nvPr/>
        </p:nvGrpSpPr>
        <p:grpSpPr>
          <a:xfrm>
            <a:off x="726652" y="5173023"/>
            <a:ext cx="2379720" cy="1107997"/>
            <a:chOff x="6210993" y="1433695"/>
            <a:chExt cx="2245430" cy="788254"/>
          </a:xfrm>
        </p:grpSpPr>
        <p:sp>
          <p:nvSpPr>
            <p:cNvPr id="3425" name="TextBox 3424">
              <a:extLst>
                <a:ext uri="{FF2B5EF4-FFF2-40B4-BE49-F238E27FC236}">
                  <a16:creationId xmlns:a16="http://schemas.microsoft.com/office/drawing/2014/main" id="{766C69F5-F466-4B34-853D-243C92EB1C0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6" name="TextBox 3425">
              <a:extLst>
                <a:ext uri="{FF2B5EF4-FFF2-40B4-BE49-F238E27FC236}">
                  <a16:creationId xmlns:a16="http://schemas.microsoft.com/office/drawing/2014/main" id="{E4324A97-C347-4F64-931A-DB52404BD4E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27" name="Group 3426">
            <a:extLst>
              <a:ext uri="{FF2B5EF4-FFF2-40B4-BE49-F238E27FC236}">
                <a16:creationId xmlns:a16="http://schemas.microsoft.com/office/drawing/2014/main" id="{A246B18E-8777-4BF4-B989-DD728AD3A2E0}"/>
              </a:ext>
            </a:extLst>
          </p:cNvPr>
          <p:cNvGrpSpPr/>
          <p:nvPr/>
        </p:nvGrpSpPr>
        <p:grpSpPr>
          <a:xfrm>
            <a:off x="4925126" y="5173023"/>
            <a:ext cx="2379720" cy="1107997"/>
            <a:chOff x="6210993" y="1433695"/>
            <a:chExt cx="2245430" cy="788254"/>
          </a:xfrm>
        </p:grpSpPr>
        <p:sp>
          <p:nvSpPr>
            <p:cNvPr id="3428" name="TextBox 3427">
              <a:extLst>
                <a:ext uri="{FF2B5EF4-FFF2-40B4-BE49-F238E27FC236}">
                  <a16:creationId xmlns:a16="http://schemas.microsoft.com/office/drawing/2014/main" id="{74E7B2BB-3852-4CB9-A1DF-947396C6BD5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9" name="TextBox 3428">
              <a:extLst>
                <a:ext uri="{FF2B5EF4-FFF2-40B4-BE49-F238E27FC236}">
                  <a16:creationId xmlns:a16="http://schemas.microsoft.com/office/drawing/2014/main" id="{B6A1F840-A419-4E5A-9C12-41DA1E3F6FA3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0" name="Group 3429">
            <a:extLst>
              <a:ext uri="{FF2B5EF4-FFF2-40B4-BE49-F238E27FC236}">
                <a16:creationId xmlns:a16="http://schemas.microsoft.com/office/drawing/2014/main" id="{1B505F41-754C-43E8-8229-251143C90E7A}"/>
              </a:ext>
            </a:extLst>
          </p:cNvPr>
          <p:cNvGrpSpPr/>
          <p:nvPr/>
        </p:nvGrpSpPr>
        <p:grpSpPr>
          <a:xfrm>
            <a:off x="7024363" y="1733349"/>
            <a:ext cx="2379720" cy="1107997"/>
            <a:chOff x="6210993" y="1433695"/>
            <a:chExt cx="2245430" cy="788254"/>
          </a:xfrm>
        </p:grpSpPr>
        <p:sp>
          <p:nvSpPr>
            <p:cNvPr id="3431" name="TextBox 3430">
              <a:extLst>
                <a:ext uri="{FF2B5EF4-FFF2-40B4-BE49-F238E27FC236}">
                  <a16:creationId xmlns:a16="http://schemas.microsoft.com/office/drawing/2014/main" id="{925FEB9B-B6B7-4BE2-93C4-83C4FF4ACFD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2" name="TextBox 3431">
              <a:extLst>
                <a:ext uri="{FF2B5EF4-FFF2-40B4-BE49-F238E27FC236}">
                  <a16:creationId xmlns:a16="http://schemas.microsoft.com/office/drawing/2014/main" id="{2C15C984-AC20-4E48-A45F-D9FD219619E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3" name="Group 3432">
            <a:extLst>
              <a:ext uri="{FF2B5EF4-FFF2-40B4-BE49-F238E27FC236}">
                <a16:creationId xmlns:a16="http://schemas.microsoft.com/office/drawing/2014/main" id="{4DB86D5E-9E64-4C27-9840-A9295D29440A}"/>
              </a:ext>
            </a:extLst>
          </p:cNvPr>
          <p:cNvGrpSpPr/>
          <p:nvPr/>
        </p:nvGrpSpPr>
        <p:grpSpPr>
          <a:xfrm>
            <a:off x="9123599" y="5173023"/>
            <a:ext cx="2379720" cy="1107997"/>
            <a:chOff x="6210993" y="1433695"/>
            <a:chExt cx="2245430" cy="788254"/>
          </a:xfrm>
        </p:grpSpPr>
        <p:sp>
          <p:nvSpPr>
            <p:cNvPr id="3434" name="TextBox 3433">
              <a:extLst>
                <a:ext uri="{FF2B5EF4-FFF2-40B4-BE49-F238E27FC236}">
                  <a16:creationId xmlns:a16="http://schemas.microsoft.com/office/drawing/2014/main" id="{5A899501-417F-43A9-94D9-A68C713D5C6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5" name="TextBox 3434">
              <a:extLst>
                <a:ext uri="{FF2B5EF4-FFF2-40B4-BE49-F238E27FC236}">
                  <a16:creationId xmlns:a16="http://schemas.microsoft.com/office/drawing/2014/main" id="{358F7DD1-3622-4989-B2BC-9A39E66BE76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6" name="Group 3435">
            <a:extLst>
              <a:ext uri="{FF2B5EF4-FFF2-40B4-BE49-F238E27FC236}">
                <a16:creationId xmlns:a16="http://schemas.microsoft.com/office/drawing/2014/main" id="{0FEB30E1-EC98-4C90-94B8-A31E4B850695}"/>
              </a:ext>
            </a:extLst>
          </p:cNvPr>
          <p:cNvGrpSpPr/>
          <p:nvPr/>
        </p:nvGrpSpPr>
        <p:grpSpPr>
          <a:xfrm>
            <a:off x="2825889" y="1733349"/>
            <a:ext cx="2379720" cy="1107997"/>
            <a:chOff x="6210993" y="1433695"/>
            <a:chExt cx="2245430" cy="788254"/>
          </a:xfrm>
        </p:grpSpPr>
        <p:sp>
          <p:nvSpPr>
            <p:cNvPr id="3437" name="TextBox 3436">
              <a:extLst>
                <a:ext uri="{FF2B5EF4-FFF2-40B4-BE49-F238E27FC236}">
                  <a16:creationId xmlns:a16="http://schemas.microsoft.com/office/drawing/2014/main" id="{711B6A20-45A9-4DA4-AA05-21B331B6C49E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8" name="TextBox 3437">
              <a:extLst>
                <a:ext uri="{FF2B5EF4-FFF2-40B4-BE49-F238E27FC236}">
                  <a16:creationId xmlns:a16="http://schemas.microsoft.com/office/drawing/2014/main" id="{82DF7491-6ABD-47D5-A9E5-0E19975CFA20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11286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116</cp:revision>
  <dcterms:created xsi:type="dcterms:W3CDTF">2018-02-18T19:39:47Z</dcterms:created>
  <dcterms:modified xsi:type="dcterms:W3CDTF">2020-08-31T07:52:30Z</dcterms:modified>
</cp:coreProperties>
</file>