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45" name="Group 19">
            <a:extLst>
              <a:ext uri="{FF2B5EF4-FFF2-40B4-BE49-F238E27FC236}">
                <a16:creationId xmlns:a16="http://schemas.microsoft.com/office/drawing/2014/main" id="{67A74C99-F3DF-4EBD-8AD3-1CB238EAA93E}"/>
              </a:ext>
            </a:extLst>
          </p:cNvPr>
          <p:cNvGrpSpPr/>
          <p:nvPr/>
        </p:nvGrpSpPr>
        <p:grpSpPr>
          <a:xfrm>
            <a:off x="3829459" y="5459034"/>
            <a:ext cx="2868645" cy="923330"/>
            <a:chOff x="6210993" y="1433695"/>
            <a:chExt cx="2245430" cy="656878"/>
          </a:xfrm>
        </p:grpSpPr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A1C767BB-6776-490C-B3FE-CE68009DD31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5759F86B-272D-4776-AD18-A6096A6703C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8" name="Group 22">
            <a:extLst>
              <a:ext uri="{FF2B5EF4-FFF2-40B4-BE49-F238E27FC236}">
                <a16:creationId xmlns:a16="http://schemas.microsoft.com/office/drawing/2014/main" id="{74AAFE9E-E842-4DDE-97CF-CA9DC20A0C28}"/>
              </a:ext>
            </a:extLst>
          </p:cNvPr>
          <p:cNvGrpSpPr/>
          <p:nvPr/>
        </p:nvGrpSpPr>
        <p:grpSpPr>
          <a:xfrm>
            <a:off x="3565046" y="1898572"/>
            <a:ext cx="2868645" cy="923330"/>
            <a:chOff x="6210993" y="1433695"/>
            <a:chExt cx="2245430" cy="656878"/>
          </a:xfrm>
        </p:grpSpPr>
        <p:sp>
          <p:nvSpPr>
            <p:cNvPr id="1549" name="TextBox 1548">
              <a:extLst>
                <a:ext uri="{FF2B5EF4-FFF2-40B4-BE49-F238E27FC236}">
                  <a16:creationId xmlns:a16="http://schemas.microsoft.com/office/drawing/2014/main" id="{DB255734-CE6A-4514-A290-C00AE4ACF49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0" name="TextBox 1549">
              <a:extLst>
                <a:ext uri="{FF2B5EF4-FFF2-40B4-BE49-F238E27FC236}">
                  <a16:creationId xmlns:a16="http://schemas.microsoft.com/office/drawing/2014/main" id="{5E67901B-59AF-4143-8754-38D84935199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1" name="Group 25">
            <a:extLst>
              <a:ext uri="{FF2B5EF4-FFF2-40B4-BE49-F238E27FC236}">
                <a16:creationId xmlns:a16="http://schemas.microsoft.com/office/drawing/2014/main" id="{8E8CEEB7-2EED-454B-8CCA-2BFCF31EFAB4}"/>
              </a:ext>
            </a:extLst>
          </p:cNvPr>
          <p:cNvGrpSpPr/>
          <p:nvPr/>
        </p:nvGrpSpPr>
        <p:grpSpPr>
          <a:xfrm>
            <a:off x="6868722" y="4371306"/>
            <a:ext cx="2868645" cy="923330"/>
            <a:chOff x="6210993" y="1433695"/>
            <a:chExt cx="2245430" cy="656878"/>
          </a:xfrm>
        </p:grpSpPr>
        <p:sp>
          <p:nvSpPr>
            <p:cNvPr id="1552" name="TextBox 1551">
              <a:extLst>
                <a:ext uri="{FF2B5EF4-FFF2-40B4-BE49-F238E27FC236}">
                  <a16:creationId xmlns:a16="http://schemas.microsoft.com/office/drawing/2014/main" id="{2CDF98A7-8983-4990-B1C5-8A7A4D81C43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3" name="TextBox 1552">
              <a:extLst>
                <a:ext uri="{FF2B5EF4-FFF2-40B4-BE49-F238E27FC236}">
                  <a16:creationId xmlns:a16="http://schemas.microsoft.com/office/drawing/2014/main" id="{4E0CEE76-38A5-4BE5-9364-EB0D0FF9D89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4" name="Group 47">
            <a:extLst>
              <a:ext uri="{FF2B5EF4-FFF2-40B4-BE49-F238E27FC236}">
                <a16:creationId xmlns:a16="http://schemas.microsoft.com/office/drawing/2014/main" id="{1FF12D41-0FD7-4C0F-8A98-F7C4C57319BD}"/>
              </a:ext>
            </a:extLst>
          </p:cNvPr>
          <p:cNvGrpSpPr/>
          <p:nvPr/>
        </p:nvGrpSpPr>
        <p:grpSpPr>
          <a:xfrm>
            <a:off x="499995" y="2961653"/>
            <a:ext cx="2868645" cy="923330"/>
            <a:chOff x="6210993" y="1433695"/>
            <a:chExt cx="2245430" cy="656878"/>
          </a:xfrm>
        </p:grpSpPr>
        <p:sp>
          <p:nvSpPr>
            <p:cNvPr id="1555" name="TextBox 1554">
              <a:extLst>
                <a:ext uri="{FF2B5EF4-FFF2-40B4-BE49-F238E27FC236}">
                  <a16:creationId xmlns:a16="http://schemas.microsoft.com/office/drawing/2014/main" id="{B2DBF203-F6C9-4905-9635-2585283A5FEB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6" name="TextBox 1555">
              <a:extLst>
                <a:ext uri="{FF2B5EF4-FFF2-40B4-BE49-F238E27FC236}">
                  <a16:creationId xmlns:a16="http://schemas.microsoft.com/office/drawing/2014/main" id="{32359195-A86C-4C8D-99BD-685A32828B3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7" name="Rectangle 7">
            <a:extLst>
              <a:ext uri="{FF2B5EF4-FFF2-40B4-BE49-F238E27FC236}">
                <a16:creationId xmlns:a16="http://schemas.microsoft.com/office/drawing/2014/main" id="{32F39281-3233-43F7-B344-EBEA1662B10E}"/>
              </a:ext>
            </a:extLst>
          </p:cNvPr>
          <p:cNvSpPr/>
          <p:nvPr/>
        </p:nvSpPr>
        <p:spPr>
          <a:xfrm>
            <a:off x="3624819" y="4682539"/>
            <a:ext cx="230886" cy="23088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9" name="Rectangle 9">
            <a:extLst>
              <a:ext uri="{FF2B5EF4-FFF2-40B4-BE49-F238E27FC236}">
                <a16:creationId xmlns:a16="http://schemas.microsoft.com/office/drawing/2014/main" id="{B4AE92B8-E2EB-497E-902F-5AAC24A924C9}"/>
              </a:ext>
            </a:extLst>
          </p:cNvPr>
          <p:cNvSpPr/>
          <p:nvPr/>
        </p:nvSpPr>
        <p:spPr>
          <a:xfrm>
            <a:off x="5206042" y="4147928"/>
            <a:ext cx="236208" cy="2211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1" name="Rounded Rectangle 32">
            <a:extLst>
              <a:ext uri="{FF2B5EF4-FFF2-40B4-BE49-F238E27FC236}">
                <a16:creationId xmlns:a16="http://schemas.microsoft.com/office/drawing/2014/main" id="{1BBE301C-4FF9-4F8C-B3FC-F76A2826C248}"/>
              </a:ext>
            </a:extLst>
          </p:cNvPr>
          <p:cNvSpPr/>
          <p:nvPr/>
        </p:nvSpPr>
        <p:spPr>
          <a:xfrm>
            <a:off x="6790274" y="3574297"/>
            <a:ext cx="231314" cy="2313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3" name="Frame 17">
            <a:extLst>
              <a:ext uri="{FF2B5EF4-FFF2-40B4-BE49-F238E27FC236}">
                <a16:creationId xmlns:a16="http://schemas.microsoft.com/office/drawing/2014/main" id="{DE6FE47A-F8D8-4603-83B9-33179105FADC}"/>
              </a:ext>
            </a:extLst>
          </p:cNvPr>
          <p:cNvSpPr/>
          <p:nvPr/>
        </p:nvSpPr>
        <p:spPr>
          <a:xfrm>
            <a:off x="8369464" y="2999726"/>
            <a:ext cx="248798" cy="2487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65" name="Round Same Side Corner Rectangle 11">
            <a:extLst>
              <a:ext uri="{FF2B5EF4-FFF2-40B4-BE49-F238E27FC236}">
                <a16:creationId xmlns:a16="http://schemas.microsoft.com/office/drawing/2014/main" id="{B8ECE9FB-320F-4603-AE51-35433DE6CDE0}"/>
              </a:ext>
            </a:extLst>
          </p:cNvPr>
          <p:cNvSpPr>
            <a:spLocks noChangeAspect="1"/>
          </p:cNvSpPr>
          <p:nvPr/>
        </p:nvSpPr>
        <p:spPr>
          <a:xfrm rot="9900000">
            <a:off x="2053374" y="5251652"/>
            <a:ext cx="274859" cy="2334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74" name="Group 50">
            <a:extLst>
              <a:ext uri="{FF2B5EF4-FFF2-40B4-BE49-F238E27FC236}">
                <a16:creationId xmlns:a16="http://schemas.microsoft.com/office/drawing/2014/main" id="{110DD53C-92AB-4248-BF84-AF9A461E6C2D}"/>
              </a:ext>
            </a:extLst>
          </p:cNvPr>
          <p:cNvGrpSpPr/>
          <p:nvPr/>
        </p:nvGrpSpPr>
        <p:grpSpPr>
          <a:xfrm>
            <a:off x="10038745" y="1998433"/>
            <a:ext cx="1561746" cy="1477328"/>
            <a:chOff x="6210993" y="1433695"/>
            <a:chExt cx="2245430" cy="1051005"/>
          </a:xfrm>
        </p:grpSpPr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BD734867-CF52-4F8B-BB87-0367ABE4119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576" name="TextBox 1575">
              <a:extLst>
                <a:ext uri="{FF2B5EF4-FFF2-40B4-BE49-F238E27FC236}">
                  <a16:creationId xmlns:a16="http://schemas.microsoft.com/office/drawing/2014/main" id="{8AF99C32-6D37-4806-8125-88F3EE328401}"/>
                </a:ext>
              </a:extLst>
            </p:cNvPr>
            <p:cNvSpPr txBox="1"/>
            <p:nvPr/>
          </p:nvSpPr>
          <p:spPr>
            <a:xfrm>
              <a:off x="6210993" y="1630759"/>
              <a:ext cx="2245426" cy="85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8" name="Freeform: Shape 4">
            <a:extLst>
              <a:ext uri="{FF2B5EF4-FFF2-40B4-BE49-F238E27FC236}">
                <a16:creationId xmlns:a16="http://schemas.microsoft.com/office/drawing/2014/main" id="{E27F93C6-D646-4D12-9E0B-E7A01D6331A6}"/>
              </a:ext>
            </a:extLst>
          </p:cNvPr>
          <p:cNvSpPr/>
          <p:nvPr/>
        </p:nvSpPr>
        <p:spPr>
          <a:xfrm rot="20431168">
            <a:off x="3197204" y="4270468"/>
            <a:ext cx="1086116" cy="108008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60" name="Freeform: Shape 5">
            <a:extLst>
              <a:ext uri="{FF2B5EF4-FFF2-40B4-BE49-F238E27FC236}">
                <a16:creationId xmlns:a16="http://schemas.microsoft.com/office/drawing/2014/main" id="{A12C3F80-A453-419E-B4BD-3C9C84C5A016}"/>
              </a:ext>
            </a:extLst>
          </p:cNvPr>
          <p:cNvSpPr/>
          <p:nvPr/>
        </p:nvSpPr>
        <p:spPr>
          <a:xfrm rot="20431168">
            <a:off x="4781088" y="3710190"/>
            <a:ext cx="1086116" cy="108008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62" name="Freeform: Shape 6">
            <a:extLst>
              <a:ext uri="{FF2B5EF4-FFF2-40B4-BE49-F238E27FC236}">
                <a16:creationId xmlns:a16="http://schemas.microsoft.com/office/drawing/2014/main" id="{C5F9B47E-119E-48C4-8923-FDB225B86FF7}"/>
              </a:ext>
            </a:extLst>
          </p:cNvPr>
          <p:cNvSpPr/>
          <p:nvPr/>
        </p:nvSpPr>
        <p:spPr>
          <a:xfrm rot="20431168">
            <a:off x="6364973" y="3149914"/>
            <a:ext cx="1086116" cy="108008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64" name="Freeform: Shape 7">
            <a:extLst>
              <a:ext uri="{FF2B5EF4-FFF2-40B4-BE49-F238E27FC236}">
                <a16:creationId xmlns:a16="http://schemas.microsoft.com/office/drawing/2014/main" id="{5D760651-38BA-4F2F-A707-CDDEA59DC21D}"/>
              </a:ext>
            </a:extLst>
          </p:cNvPr>
          <p:cNvSpPr/>
          <p:nvPr/>
        </p:nvSpPr>
        <p:spPr>
          <a:xfrm rot="20431168">
            <a:off x="7948857" y="2589637"/>
            <a:ext cx="1086116" cy="108008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66" name="Block Arc 41">
            <a:extLst>
              <a:ext uri="{FF2B5EF4-FFF2-40B4-BE49-F238E27FC236}">
                <a16:creationId xmlns:a16="http://schemas.microsoft.com/office/drawing/2014/main" id="{03C7801E-B870-4FB5-AAF7-27A0E2F67863}"/>
              </a:ext>
            </a:extLst>
          </p:cNvPr>
          <p:cNvSpPr/>
          <p:nvPr/>
        </p:nvSpPr>
        <p:spPr>
          <a:xfrm rot="20431168">
            <a:off x="2842212" y="3921761"/>
            <a:ext cx="1756349" cy="1756349"/>
          </a:xfrm>
          <a:prstGeom prst="blockArc">
            <a:avLst>
              <a:gd name="adj1" fmla="val 10800000"/>
              <a:gd name="adj2" fmla="val 44603"/>
              <a:gd name="adj3" fmla="val 38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67" name="Block Arc 42">
            <a:extLst>
              <a:ext uri="{FF2B5EF4-FFF2-40B4-BE49-F238E27FC236}">
                <a16:creationId xmlns:a16="http://schemas.microsoft.com/office/drawing/2014/main" id="{F6A225B2-A26A-46AC-A846-586E00C0B45E}"/>
              </a:ext>
            </a:extLst>
          </p:cNvPr>
          <p:cNvSpPr/>
          <p:nvPr/>
        </p:nvSpPr>
        <p:spPr>
          <a:xfrm rot="9631168">
            <a:off x="4434753" y="3374556"/>
            <a:ext cx="1756349" cy="1756349"/>
          </a:xfrm>
          <a:prstGeom prst="blockArc">
            <a:avLst>
              <a:gd name="adj1" fmla="val 10800000"/>
              <a:gd name="adj2" fmla="val 44603"/>
              <a:gd name="adj3" fmla="val 38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68" name="Block Arc 43">
            <a:extLst>
              <a:ext uri="{FF2B5EF4-FFF2-40B4-BE49-F238E27FC236}">
                <a16:creationId xmlns:a16="http://schemas.microsoft.com/office/drawing/2014/main" id="{EB0140B2-6D75-43EC-BBDE-B7E3E757E4FD}"/>
              </a:ext>
            </a:extLst>
          </p:cNvPr>
          <p:cNvSpPr/>
          <p:nvPr/>
        </p:nvSpPr>
        <p:spPr>
          <a:xfrm rot="20431168">
            <a:off x="6017150" y="2798671"/>
            <a:ext cx="1756349" cy="1756349"/>
          </a:xfrm>
          <a:prstGeom prst="blockArc">
            <a:avLst>
              <a:gd name="adj1" fmla="val 10739800"/>
              <a:gd name="adj2" fmla="val 44603"/>
              <a:gd name="adj3" fmla="val 381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69" name="Freeform: Shape 35">
            <a:extLst>
              <a:ext uri="{FF2B5EF4-FFF2-40B4-BE49-F238E27FC236}">
                <a16:creationId xmlns:a16="http://schemas.microsoft.com/office/drawing/2014/main" id="{AEF3471A-B970-42A7-8E39-FCF9DE29C6A3}"/>
              </a:ext>
            </a:extLst>
          </p:cNvPr>
          <p:cNvSpPr/>
          <p:nvPr/>
        </p:nvSpPr>
        <p:spPr>
          <a:xfrm rot="20431168">
            <a:off x="1596247" y="4812125"/>
            <a:ext cx="1086116" cy="1080081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70" name="Group 10">
            <a:extLst>
              <a:ext uri="{FF2B5EF4-FFF2-40B4-BE49-F238E27FC236}">
                <a16:creationId xmlns:a16="http://schemas.microsoft.com/office/drawing/2014/main" id="{09789DA3-0C26-4AFF-88AA-64D62219D7C5}"/>
              </a:ext>
            </a:extLst>
          </p:cNvPr>
          <p:cNvGrpSpPr/>
          <p:nvPr/>
        </p:nvGrpSpPr>
        <p:grpSpPr>
          <a:xfrm rot="381229">
            <a:off x="7644720" y="1620373"/>
            <a:ext cx="3279758" cy="2473942"/>
            <a:chOff x="7915775" y="563846"/>
            <a:chExt cx="3536818" cy="2667844"/>
          </a:xfrm>
        </p:grpSpPr>
        <p:sp>
          <p:nvSpPr>
            <p:cNvPr id="1571" name="Block Arc 44">
              <a:extLst>
                <a:ext uri="{FF2B5EF4-FFF2-40B4-BE49-F238E27FC236}">
                  <a16:creationId xmlns:a16="http://schemas.microsoft.com/office/drawing/2014/main" id="{3DB62B06-DCC1-4298-B005-56AE5403746C}"/>
                </a:ext>
              </a:extLst>
            </p:cNvPr>
            <p:cNvSpPr/>
            <p:nvPr/>
          </p:nvSpPr>
          <p:spPr>
            <a:xfrm rot="9249939">
              <a:off x="7915775" y="1337682"/>
              <a:ext cx="1894007" cy="1894008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2" name="Block Arc 45">
              <a:extLst>
                <a:ext uri="{FF2B5EF4-FFF2-40B4-BE49-F238E27FC236}">
                  <a16:creationId xmlns:a16="http://schemas.microsoft.com/office/drawing/2014/main" id="{1CB19A30-B22D-48DD-92A9-BDE153E22727}"/>
                </a:ext>
              </a:extLst>
            </p:cNvPr>
            <p:cNvSpPr/>
            <p:nvPr/>
          </p:nvSpPr>
          <p:spPr>
            <a:xfrm rot="20049939">
              <a:off x="9558586" y="563846"/>
              <a:ext cx="1894007" cy="1894008"/>
            </a:xfrm>
            <a:prstGeom prst="blockArc">
              <a:avLst>
                <a:gd name="adj1" fmla="val 10800000"/>
                <a:gd name="adj2" fmla="val 14640689"/>
                <a:gd name="adj3" fmla="val 39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3" name="Isosceles Triangle 2">
              <a:extLst>
                <a:ext uri="{FF2B5EF4-FFF2-40B4-BE49-F238E27FC236}">
                  <a16:creationId xmlns:a16="http://schemas.microsoft.com/office/drawing/2014/main" id="{234735EE-DAB6-48BA-85D7-6B15169B7E5A}"/>
                </a:ext>
              </a:extLst>
            </p:cNvPr>
            <p:cNvSpPr/>
            <p:nvPr/>
          </p:nvSpPr>
          <p:spPr>
            <a:xfrm rot="2395253">
              <a:off x="9701195" y="701632"/>
              <a:ext cx="332353" cy="28651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77" name="Block Arc 36">
            <a:extLst>
              <a:ext uri="{FF2B5EF4-FFF2-40B4-BE49-F238E27FC236}">
                <a16:creationId xmlns:a16="http://schemas.microsoft.com/office/drawing/2014/main" id="{B1FACFF5-0E5A-45AA-9DEB-42500CE27E9A}"/>
              </a:ext>
            </a:extLst>
          </p:cNvPr>
          <p:cNvSpPr/>
          <p:nvPr/>
        </p:nvSpPr>
        <p:spPr>
          <a:xfrm rot="9631168">
            <a:off x="1249912" y="4476490"/>
            <a:ext cx="1756349" cy="1756349"/>
          </a:xfrm>
          <a:prstGeom prst="blockArc">
            <a:avLst>
              <a:gd name="adj1" fmla="val 10800000"/>
              <a:gd name="adj2" fmla="val 44603"/>
              <a:gd name="adj3" fmla="val 381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E5D8"/>
      </a:accent1>
      <a:accent2>
        <a:srgbClr val="FEE166"/>
      </a:accent2>
      <a:accent3>
        <a:srgbClr val="FC96B2"/>
      </a:accent3>
      <a:accent4>
        <a:srgbClr val="BE8BE2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55</cp:revision>
  <dcterms:created xsi:type="dcterms:W3CDTF">2018-02-18T19:39:47Z</dcterms:created>
  <dcterms:modified xsi:type="dcterms:W3CDTF">2022-10-27T06:36:36Z</dcterms:modified>
</cp:coreProperties>
</file>